
<file path=[Content_Types].xml><?xml version="1.0" encoding="utf-8"?>
<Types xmlns="http://schemas.openxmlformats.org/package/2006/content-types">
  <Default Extension="jpeg" ContentType="image/jpeg"/>
  <Default Extension="jpg" ContentType="image/jpeg"/>
  <Default Extension="ne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88451-6D5D-3F48-885D-69538AE6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204101-029B-63EA-8223-75DB0A860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6D8625-CCEE-77B3-2331-B6E0848A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DA146-033E-513C-53C7-B358158F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CBF899-5AE3-8386-2C7C-0B6C7ABA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83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04372-F907-4271-1730-6D7F3158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94C2D4-E547-57AF-2FD8-D2DE7959C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D002C2-E8B5-FE62-4B6C-58BEEC3B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52174-CC2E-4B45-BA7E-54B86A4E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7007D-0A45-BB85-FBE8-9019D729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9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C79B8F-D707-F52B-9815-5925C5465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B72728-C1B2-FDD1-35E0-F3A641297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CFD48B-D8F5-0FC4-28DA-25EEE5E3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DBBF1B-CAAC-A24B-B2E1-5097967A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F10C71-F2EA-FE6C-4D70-FC0B1B19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06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1BC00-170D-8572-B527-F184E96F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44644C-8E71-CDE8-D4A0-19A15266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FBA5D2-9ACA-EC82-6D65-10394308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FA223E-0224-C0E9-DC66-FB48C69A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446E2-FC68-E295-6B4A-C8B7B935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8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A8B13-F046-288C-24A0-4F8F3C4D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884841-6F58-F285-EAD5-7119B14F3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31696-D3C2-A3A7-7707-9CBE8A3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DF30C-7BFE-C4CB-BFBF-C048D937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CC576-41BF-978B-3806-F5FF5176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8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F5DE5-A658-1C4D-B62B-4E419B95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3CF1D-3CB5-DAB4-D3C4-BCFB425EB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11A26B-FAFA-1FC0-4CD9-1A270D0C4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27CCC0-F7BC-4ADD-F03E-CE3182AE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775E86-5AA1-FED7-DD5B-F44A60DF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1195DA-FA7A-07FE-64E3-7125BB06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828E8-9DEE-9666-B63B-594F7EE7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87DEAC-4DE8-D4F4-7BBC-4C0FE2F8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6F39A8-9716-043C-475F-2BA7A1B7D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8D5D1-8D07-C064-D10F-9C6CC9357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EF3B48-6575-561F-0C09-7A8CBB5D7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EFD2DA-D99F-39AA-A9DD-9F3AFAE2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74C49B-6563-401D-A3D8-3AA53090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C0D0B2-AF43-7794-AAFB-61E4BD0B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EAAFB-7AD5-F602-7DF7-CD71A484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804820-072A-7347-ECCD-7C58FB58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F2322E-96CC-E654-15F5-8EB0A451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C774E1-10D6-322A-3306-1E1EE67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2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B57B41-D1C9-82F0-D33B-F1489289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F1BB7A-EE19-0716-0599-1C6923D1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4BEA76-7CB1-5132-85BB-FEDFA83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1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3C50C-1376-4647-47D9-99F4F06C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ED51F2-C387-933B-B7E7-00416187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EB718-B737-FF76-7695-3F0DA4F76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7B939D-AC4B-46F4-9311-20DC3BEB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35BFB5-E970-771F-02A2-FC66D071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30ED3A-DC69-B6EE-4706-B822898A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0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4B255-EA6A-C8B5-9A92-5C964C94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AD6C37-5B6A-58D1-A11A-F4159C7DF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8B7F09-80C7-4CD1-2954-B72865D6D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FEB4A8-15F7-A8AB-AF11-BF82115D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FA44C-DF9B-88F6-62AB-2FC1B482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C49703-DDD3-45F3-9778-0109F3AC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2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75DC1C-78E5-3640-4312-B5C7C9A4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A89BB1-364D-A5C2-014F-535D2572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7C1DE-07BE-560A-C883-1B7ABED1B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4C8E-DC24-454E-A3DB-3A91C31121D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73552A-56CA-A1BE-B5E7-D54BAB85D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847185-ACBE-6210-2168-99CE14FE0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3E8D-16CD-4CC8-9BAD-B4FC32725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net"/><Relationship Id="rId2" Type="http://schemas.openxmlformats.org/officeDocument/2006/relationships/image" Target="../media/image5.net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eiqingguo@163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367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China-Russia Arctic Cooperation on the Traditional Medicine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GUO Peiqing  peiqignguo@163.com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 University of China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Nov. 2022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237693"/>
            <a:ext cx="9144000" cy="77109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27" y="1450109"/>
            <a:ext cx="10898909" cy="5043055"/>
          </a:xfrm>
        </p:spPr>
        <p:txBody>
          <a:bodyPr/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medicine has much advantages in the human being history, popularly used in the ancient era.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these advantages is flooded by modern medicine, which may be called as chemical medicine.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country has developed very well traditional medicine? China!</a:t>
            </a:r>
          </a:p>
          <a:p>
            <a:pPr algn="ju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776189-CA43-A8C4-838A-6FDC3C4A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63" y="3595975"/>
            <a:ext cx="4074408" cy="27118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4A94FE-EF77-A6E0-94CE-F27872C8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734" y="3503322"/>
            <a:ext cx="2036812" cy="28971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9788150-4B1A-C94E-BEBF-ACE726AF20A3}"/>
              </a:ext>
            </a:extLst>
          </p:cNvPr>
          <p:cNvSpPr/>
          <p:nvPr/>
        </p:nvSpPr>
        <p:spPr>
          <a:xfrm>
            <a:off x="9531926" y="4368800"/>
            <a:ext cx="19581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Before 4400 years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987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237693"/>
            <a:ext cx="9144000" cy="77109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5720" y="1450110"/>
            <a:ext cx="5383262" cy="214283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dirty="0"/>
              <a:t>Yun-nan </a:t>
            </a:r>
            <a:r>
              <a:rPr lang="en-US" altLang="zh-CN" dirty="0" err="1"/>
              <a:t>Baiyao</a:t>
            </a:r>
            <a:r>
              <a:rPr lang="en-US" altLang="zh-CN" dirty="0"/>
              <a:t> Powder is one representative of Chinese medicines.</a:t>
            </a:r>
          </a:p>
          <a:p>
            <a:pPr algn="just"/>
            <a:r>
              <a:rPr lang="en-US" altLang="zh-CN" dirty="0"/>
              <a:t>It can heal the wound/injury in soft issue </a:t>
            </a:r>
            <a:r>
              <a:rPr lang="en-US" altLang="zh-CN" dirty="0">
                <a:solidFill>
                  <a:srgbClr val="FF0000"/>
                </a:solidFill>
              </a:rPr>
              <a:t>than any other medicine including antibiotic!</a:t>
            </a:r>
          </a:p>
          <a:p>
            <a:pPr algn="just"/>
            <a:r>
              <a:rPr lang="en-US" altLang="zh-CN" dirty="0">
                <a:solidFill>
                  <a:srgbClr val="FF0000"/>
                </a:solidFill>
              </a:rPr>
              <a:t>Don’t believe it? Try it by yourself.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352BE9-129E-2B02-2306-B390300F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7" y="1450109"/>
            <a:ext cx="2983346" cy="2237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7CC704-E975-54FD-A04B-0BE406E2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1" y="3906982"/>
            <a:ext cx="4420046" cy="2951018"/>
          </a:xfrm>
          <a:prstGeom prst="rect">
            <a:avLst/>
          </a:prstGeom>
        </p:spPr>
      </p:pic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585C4533-B71A-A25A-8B3F-BE95C3BFEFA8}"/>
              </a:ext>
            </a:extLst>
          </p:cNvPr>
          <p:cNvSpPr/>
          <p:nvPr/>
        </p:nvSpPr>
        <p:spPr>
          <a:xfrm>
            <a:off x="6991927" y="4480718"/>
            <a:ext cx="2983346" cy="1854343"/>
          </a:xfrm>
          <a:prstGeom prst="wedgeRectCallout">
            <a:avLst>
              <a:gd name="adj1" fmla="val -102876"/>
              <a:gd name="adj2" fmla="val -6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part raw materials of</a:t>
            </a:r>
          </a:p>
          <a:p>
            <a:pPr algn="ctr"/>
            <a:r>
              <a:rPr lang="en-US" altLang="zh-CN" sz="2400" dirty="0"/>
              <a:t> Yun-nan </a:t>
            </a:r>
            <a:r>
              <a:rPr lang="en-US" altLang="zh-CN" sz="2400" dirty="0" err="1"/>
              <a:t>Baiyao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166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237693"/>
            <a:ext cx="9144000" cy="77109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27" y="1450110"/>
            <a:ext cx="10898909" cy="1727200"/>
          </a:xfrm>
        </p:spPr>
        <p:txBody>
          <a:bodyPr/>
          <a:lstStyle/>
          <a:p>
            <a:pPr algn="just"/>
            <a:r>
              <a:rPr lang="en-US" altLang="zh-CN" dirty="0"/>
              <a:t>Chinese traditional medicine played an important role in the harsh time of Covid-19.</a:t>
            </a:r>
          </a:p>
          <a:p>
            <a:pPr algn="just"/>
            <a:r>
              <a:rPr lang="en-US" altLang="zh-CN" dirty="0"/>
              <a:t>The fatality rate and severe illness rate of coronavirus in China is the MOST LOWEST in the world. Traditional medicine has contributed much!</a:t>
            </a:r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F054DC-5B97-7744-4D78-5B0B56F2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" y="3314411"/>
            <a:ext cx="4346606" cy="2660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50E828-63BC-846E-7AB5-01B345AA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16" y="3680691"/>
            <a:ext cx="3988912" cy="20666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51D276-CF87-7B69-1A72-C1C47C9C4B38}"/>
              </a:ext>
            </a:extLst>
          </p:cNvPr>
          <p:cNvSpPr txBox="1"/>
          <p:nvPr/>
        </p:nvSpPr>
        <p:spPr>
          <a:xfrm>
            <a:off x="8931564" y="3749964"/>
            <a:ext cx="232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result of Comparison between chemical medicine and Chinese traditional medicine?</a:t>
            </a:r>
          </a:p>
          <a:p>
            <a:r>
              <a:rPr lang="en-US" altLang="zh-CN" dirty="0"/>
              <a:t>Patients have a big say!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5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237693"/>
            <a:ext cx="9144000" cy="77109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27" y="1450109"/>
            <a:ext cx="10898909" cy="5043055"/>
          </a:xfrm>
        </p:spPr>
        <p:txBody>
          <a:bodyPr/>
          <a:lstStyle/>
          <a:p>
            <a:pPr algn="just"/>
            <a:r>
              <a:rPr lang="en-US" altLang="zh-CN" dirty="0"/>
              <a:t>There is much herb and medicine waiting for being found and researched in Russian Arctic.</a:t>
            </a:r>
          </a:p>
          <a:p>
            <a:pPr algn="just"/>
            <a:r>
              <a:rPr lang="en-US" altLang="zh-CN" dirty="0"/>
              <a:t>Arctic plant and microorganism grown in high north should be different from middle or low latitude. </a:t>
            </a:r>
          </a:p>
          <a:p>
            <a:pPr algn="just"/>
            <a:r>
              <a:rPr lang="en-US" altLang="zh-CN" dirty="0"/>
              <a:t>I hope China and Russia medical experts can work together to investigate these plants in Arctic and had joint-research.</a:t>
            </a:r>
          </a:p>
          <a:p>
            <a:pPr algn="just"/>
            <a:r>
              <a:rPr lang="en-US" altLang="zh-CN" dirty="0"/>
              <a:t>It is recognized comprehensively in China that Arctic medicine has a wide market prospect. </a:t>
            </a:r>
          </a:p>
          <a:p>
            <a:pPr algn="just"/>
            <a:r>
              <a:rPr lang="en-US" altLang="zh-CN" dirty="0"/>
              <a:t>Shandong province is famous for traditional medicine knowledge and skill, and Provincial Government has established wonderful policy to support traditional medicine oversea.</a:t>
            </a:r>
          </a:p>
          <a:p>
            <a:pPr algn="just"/>
            <a:r>
              <a:rPr lang="en-US" altLang="zh-CN" dirty="0"/>
              <a:t>It is high time to network medical experts of both sides.</a:t>
            </a:r>
          </a:p>
        </p:txBody>
      </p:sp>
    </p:spTree>
    <p:extLst>
      <p:ext uri="{BB962C8B-B14F-4D97-AF65-F5344CB8AC3E}">
        <p14:creationId xmlns:p14="http://schemas.microsoft.com/office/powerpoint/2010/main" val="213422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C4ABE-55A6-F6F2-1830-78B34E2B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9" y="237693"/>
            <a:ext cx="9144000" cy="77109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7E32F-5EDD-685A-CA6B-688E8195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27" y="1450109"/>
            <a:ext cx="10898909" cy="5043055"/>
          </a:xfrm>
        </p:spPr>
        <p:txBody>
          <a:bodyPr/>
          <a:lstStyle/>
          <a:p>
            <a:r>
              <a:rPr lang="en-US" altLang="zh-CN" sz="3600" dirty="0"/>
              <a:t>Thanks!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Contact: </a:t>
            </a:r>
            <a:r>
              <a:rPr lang="en-US" altLang="zh-CN" sz="2800" b="1" dirty="0">
                <a:hlinkClick r:id="rId2"/>
              </a:rPr>
              <a:t>peiqingguo@163.com</a:t>
            </a:r>
            <a:endParaRPr lang="en-US" altLang="zh-CN" sz="2800" b="1" dirty="0"/>
          </a:p>
          <a:p>
            <a:r>
              <a:rPr lang="ru-RU" altLang="zh-CN" sz="2800" b="1"/>
              <a:t>Скажите </a:t>
            </a:r>
            <a:r>
              <a:rPr lang="ru-RU" altLang="zh-CN" sz="2800" b="1" dirty="0"/>
              <a:t>мне, если у вас есть хорошие предложения</a:t>
            </a:r>
            <a:r>
              <a:rPr lang="en-US" altLang="zh-CN" sz="2800" b="1" dirty="0"/>
              <a:t>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99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295</Words>
  <Application>Microsoft Office PowerPoint</Application>
  <PresentationFormat>宽屏</PresentationFormat>
  <Paragraphs>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Times New Roman</vt:lpstr>
      <vt:lpstr>Office 主题​​</vt:lpstr>
      <vt:lpstr>China-Russia Arctic Cooperation on the Traditional Medicine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China-Russia Arctic Cooperation on the Traditional Medicine</dc:title>
  <dc:creator>Guo Peiqing</dc:creator>
  <cp:lastModifiedBy>Guo Peiqing</cp:lastModifiedBy>
  <cp:revision>10</cp:revision>
  <dcterms:created xsi:type="dcterms:W3CDTF">2022-11-23T01:49:19Z</dcterms:created>
  <dcterms:modified xsi:type="dcterms:W3CDTF">2022-11-24T05:43:08Z</dcterms:modified>
</cp:coreProperties>
</file>