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2664" y="-14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4C986-4957-4165-A5E5-B45654A1C938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AD800-524D-424F-8204-DC11E734E3F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D800-524D-424F-8204-DC11E734E3FD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Гость\Downloads\Клинические исследования применения телемониторинга при ХНИЗ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638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Гость\Downloads\Клинические исследования применения телемониторинга при ХНИЗ\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Гость\Downloads\Клинические исследования применения телемониторинга при ХНИЗ\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Гость\Downloads\Клинические исследования применения телемониторинга при ХНИЗ\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Гость\Downloads\Клинические исследования применения телемониторинга при ХНИЗ\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5143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Гость\Downloads\Клинические исследования применения телемониторинга при ХНИЗ\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618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Гость\Downloads\Клинические исследования применения телемониторинга при ХНИЗ\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617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Гость\Downloads\Клинические исследования применения телемониторинга при ХНИЗ\1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286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Гость\Downloads\Клинические исследования применения телемониторинга при ХНИЗ\1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Гость\Downloads\Клинические исследования применения телемониторинга при ХНИЗ\1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Гость\Downloads\Клинические исследования применения телемониторинга при ХНИЗ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5143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Гость\Downloads\Клинические исследования применения телемониторинга при ХНИЗ\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618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Гость\Downloads\Клинические исследования применения телемониторинга при ХНИЗ\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617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Гость\Downloads\Клинические исследования применения телемониторинга при ХНИЗ\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8600"/>
            <a:ext cx="9337697" cy="525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Гость\Downloads\Клинические исследования применения телемониторинга при ХНИЗ\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5143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Гость\Downloads\Клинические исследования применения телемониторинга при ХНИЗ\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Гость\Downloads\Клинические исследования применения телемониторинга при ХНИЗ\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1"/>
            <a:ext cx="9429784" cy="53038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Гость\Downloads\Клинические исследования применения телемониторинга при ХНИЗ\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PresentationFormat>Экран (16:9)</PresentationFormat>
  <Paragraphs>1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Гость</dc:creator>
  <cp:lastModifiedBy>Гость</cp:lastModifiedBy>
  <cp:revision>1</cp:revision>
  <dcterms:created xsi:type="dcterms:W3CDTF">2022-12-02T07:46:22Z</dcterms:created>
  <dcterms:modified xsi:type="dcterms:W3CDTF">2022-12-02T07:54:49Z</dcterms:modified>
</cp:coreProperties>
</file>