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959" r:id="rId3"/>
    <p:sldId id="4931" r:id="rId4"/>
    <p:sldId id="4983" r:id="rId5"/>
    <p:sldId id="4986" r:id="rId6"/>
    <p:sldId id="4982" r:id="rId7"/>
    <p:sldId id="498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kimenko Nikita" initials="IN" lastIdx="1" clrIdx="0">
    <p:extLst>
      <p:ext uri="{19B8F6BF-5375-455C-9EA6-DF929625EA0E}">
        <p15:presenceInfo xmlns:p15="http://schemas.microsoft.com/office/powerpoint/2012/main" userId="S-1-5-21-1535639670-2818335596-3742879777-23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C51"/>
    <a:srgbClr val="4D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2" autoAdjust="0"/>
  </p:normalViewPr>
  <p:slideViewPr>
    <p:cSldViewPr snapToGrid="0" showGuides="1">
      <p:cViewPr varScale="1">
        <p:scale>
          <a:sx n="79" d="100"/>
          <a:sy n="79" d="100"/>
        </p:scale>
        <p:origin x="744" y="62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8A37-ADAE-45A9-BAF0-0F923F08A43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E9380-2E4B-41B3-B0FD-BB0E5347B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1896C-24BC-445A-BE11-E43DA124E28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8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696E7-9503-45CA-8B89-C692CF515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F98A0D-471F-4E73-A7BC-ADAFAC6FC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1C0BC-3BE0-431B-A3E9-5E2DABA5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F8E12-50C5-4A43-B79B-6F406259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57E4D-D377-40F5-ADF6-995189A3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2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084F4-8D44-4F22-AB69-90F12C7F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D21B0F-FB7B-481E-968D-237C32253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30B47-C9A0-4812-A44D-A3B13548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56D66-F1EF-4C53-95B4-68BC50FF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B4C26-71CE-493D-AD13-276A1934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6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ED0404-2C0B-4D29-AEC1-3E9E7FE76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DA26BC-BFBE-4BC3-A43E-88953ECE7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D5157-279C-4579-8328-E6A38507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296C4-29E7-4216-AB28-70347165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9738B-EA7B-415C-93FC-66C1CFB4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8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ема Office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96880" y="4762"/>
            <a:ext cx="11694931" cy="6271719"/>
          </a:xfrm>
          <a:prstGeom prst="rect">
            <a:avLst/>
          </a:prstGeom>
          <a:noFill/>
        </p:spPr>
      </p:pic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054084" y="542882"/>
            <a:ext cx="1314429" cy="9508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9862985" y="6346325"/>
            <a:ext cx="1917670" cy="365096"/>
          </a:xfrm>
          <a:prstGeom prst="rect">
            <a:avLst/>
          </a:prstGeom>
          <a:noFill/>
        </p:spPr>
        <p:txBody>
          <a:bodyPr lIns="91440" tIns="45720" rIns="91439" bIns="45719" anchor="ctr" anchorCtr="0"/>
          <a:lstStyle/>
          <a:p>
            <a:pPr algn="r"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4277688190"/>
      </p:ext>
    </p:extLst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Тема Office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0" y="0"/>
            <a:ext cx="12191812" cy="6852699"/>
          </a:xfrm>
          <a:prstGeom prst="rect">
            <a:avLst/>
          </a:prstGeom>
          <a:solidFill>
            <a:schemeClr val="dk2">
              <a:alpha val="74509"/>
            </a:schemeClr>
          </a:solidFill>
        </p:spPr>
        <p:txBody>
          <a:bodyPr lIns="91619" tIns="45809" rIns="91618" bIns="45808" anchor="ctr" anchorCtr="0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96880" y="4762"/>
            <a:ext cx="11694931" cy="6271719"/>
          </a:xfrm>
          <a:prstGeom prst="rect">
            <a:avLst/>
          </a:prstGeom>
          <a:noFill/>
        </p:spPr>
      </p:pic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1054084" y="542882"/>
            <a:ext cx="1314429" cy="9508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9862985" y="6346325"/>
            <a:ext cx="1917670" cy="365096"/>
          </a:xfrm>
          <a:prstGeom prst="rect">
            <a:avLst/>
          </a:prstGeom>
          <a:noFill/>
        </p:spPr>
        <p:txBody>
          <a:bodyPr lIns="91440" tIns="45720" rIns="91439" bIns="45719" anchor="ctr" anchorCtr="0"/>
          <a:lstStyle/>
          <a:p>
            <a:pPr algn="r"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2929259278"/>
      </p:ext>
    </p:extLst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Тема Office">
    <p:bg>
      <p:bgPr>
        <a:solidFill>
          <a:srgbClr val="4D575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скругленный угол 6"/>
          <p:cNvSpPr>
            <a:spLocks noGrp="1" noChangeArrowheads="1"/>
          </p:cNvSpPr>
          <p:nvPr/>
        </p:nvSpPr>
        <p:spPr bwMode="auto">
          <a:xfrm rot="10800000">
            <a:off x="4659240" y="0"/>
            <a:ext cx="7532571" cy="6271719"/>
          </a:xfrm>
          <a:custGeom>
            <a:avLst/>
            <a:gdLst>
              <a:gd name="gd0" fmla="val 65536"/>
              <a:gd name="gd1" fmla="val 0"/>
              <a:gd name="gd2" fmla="val 0"/>
              <a:gd name="gd3" fmla="val 6487036"/>
              <a:gd name="gd4" fmla="val 0"/>
              <a:gd name="gd5" fmla="val 7532451"/>
              <a:gd name="gd6" fmla="val 1045415"/>
              <a:gd name="gd7" fmla="val 7532451"/>
              <a:gd name="gd8" fmla="val 6272366"/>
              <a:gd name="gd9" fmla="val 0"/>
              <a:gd name="gd10" fmla="val 6272366"/>
              <a:gd name="gd11" fmla="val 0"/>
              <a:gd name="gd12" fmla="val 0"/>
              <a:gd name="gd13" fmla="*/ w 0 7532451"/>
              <a:gd name="gd14" fmla="*/ h 0 6272366"/>
              <a:gd name="gd15" fmla="*/ w 21600 7532451"/>
              <a:gd name="gd16" fmla="*/ h 21600 6272366"/>
            </a:gdLst>
            <a:ahLst/>
            <a:cxnLst/>
            <a:rect l="gd13" t="gd14" r="gd15" b="gd16"/>
            <a:pathLst>
              <a:path w="7532451" h="6272366" extrusionOk="0">
                <a:moveTo>
                  <a:pt x="gd1" y="gd2"/>
                </a:moveTo>
                <a:lnTo>
                  <a:pt x="gd3" y="gd4"/>
                </a:lnTo>
                <a:cubicBezTo>
                  <a:pt x="7064403" y="0"/>
                  <a:pt x="7532451" y="468048"/>
                  <a:pt x="7532451" y="1045415"/>
                </a:cubicBez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close/>
              </a:path>
              <a:path w="7532451" h="6272366" extrusionOk="0"/>
            </a:pathLst>
          </a:custGeom>
          <a:solidFill>
            <a:srgbClr val="B2EC51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5486315" y="2509640"/>
            <a:ext cx="6189567" cy="0"/>
          </a:xfrm>
          <a:prstGeom prst="line">
            <a:avLst/>
          </a:prstGeom>
          <a:noFill/>
          <a:ln w="6350">
            <a:solidFill>
              <a:srgbClr val="4D5759">
                <a:alpha val="49803"/>
              </a:srgbClr>
            </a:solidFill>
            <a:miter/>
            <a:headEnd/>
            <a:tailEnd/>
          </a:ln>
        </p:spPr>
        <p:txBody>
          <a:bodyPr lIns="91618" tIns="45808" rIns="91619" bIns="-81879"/>
          <a:lstStyle/>
          <a:p>
            <a:pPr>
              <a:defRPr/>
            </a:pPr>
            <a:endParaRPr sz="1804"/>
          </a:p>
        </p:txBody>
      </p:sp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9862985" y="5265322"/>
            <a:ext cx="1917670" cy="365096"/>
          </a:xfrm>
          <a:prstGeom prst="rect">
            <a:avLst/>
          </a:prstGeom>
          <a:noFill/>
        </p:spPr>
        <p:txBody>
          <a:bodyPr lIns="91440" tIns="45720" rIns="91439" bIns="45719" anchor="ctr" anchorCtr="0"/>
          <a:lstStyle/>
          <a:p>
            <a:pPr algn="r"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197409590"/>
      </p:ext>
    </p:extLst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96880" y="4762"/>
            <a:ext cx="11694931" cy="6271719"/>
          </a:xfrm>
          <a:prstGeom prst="rect">
            <a:avLst/>
          </a:prstGeom>
          <a:noFill/>
        </p:spPr>
      </p:pic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054084" y="542882"/>
            <a:ext cx="1314429" cy="9508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990585" y="6346325"/>
            <a:ext cx="1916082" cy="365096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/>
          <a:p>
            <a:pPr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1328617324"/>
      </p:ext>
    </p:extLst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5_Тема Office">
    <p:bg>
      <p:bgPr>
        <a:solidFill>
          <a:srgbClr val="4D575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скругленный угол 6"/>
          <p:cNvSpPr>
            <a:spLocks noGrp="1" noChangeArrowheads="1"/>
          </p:cNvSpPr>
          <p:nvPr/>
        </p:nvSpPr>
        <p:spPr bwMode="auto">
          <a:xfrm rot="10800000">
            <a:off x="4659240" y="0"/>
            <a:ext cx="7532571" cy="6271719"/>
          </a:xfrm>
          <a:custGeom>
            <a:avLst/>
            <a:gdLst>
              <a:gd name="gd0" fmla="val 65536"/>
              <a:gd name="gd1" fmla="val 0"/>
              <a:gd name="gd2" fmla="val 0"/>
              <a:gd name="gd3" fmla="val 6487036"/>
              <a:gd name="gd4" fmla="val 0"/>
              <a:gd name="gd5" fmla="val 7532451"/>
              <a:gd name="gd6" fmla="val 1045415"/>
              <a:gd name="gd7" fmla="val 7532451"/>
              <a:gd name="gd8" fmla="val 6272366"/>
              <a:gd name="gd9" fmla="val 0"/>
              <a:gd name="gd10" fmla="val 6272366"/>
              <a:gd name="gd11" fmla="val 0"/>
              <a:gd name="gd12" fmla="val 0"/>
              <a:gd name="gd13" fmla="*/ w 0 7532451"/>
              <a:gd name="gd14" fmla="*/ h 0 6272366"/>
              <a:gd name="gd15" fmla="*/ w 21600 7532451"/>
              <a:gd name="gd16" fmla="*/ h 21600 6272366"/>
            </a:gdLst>
            <a:ahLst/>
            <a:cxnLst/>
            <a:rect l="gd13" t="gd14" r="gd15" b="gd16"/>
            <a:pathLst>
              <a:path w="7532451" h="6272366" extrusionOk="0">
                <a:moveTo>
                  <a:pt x="gd1" y="gd2"/>
                </a:moveTo>
                <a:lnTo>
                  <a:pt x="gd3" y="gd4"/>
                </a:lnTo>
                <a:cubicBezTo>
                  <a:pt x="7064403" y="0"/>
                  <a:pt x="7532451" y="468048"/>
                  <a:pt x="7532451" y="1045415"/>
                </a:cubicBez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close/>
              </a:path>
              <a:path w="7532451" h="6272366" extrusionOk="0"/>
            </a:pathLst>
          </a:custGeom>
          <a:solidFill>
            <a:srgbClr val="343B3C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5486315" y="2509640"/>
            <a:ext cx="6189567" cy="0"/>
          </a:xfrm>
          <a:prstGeom prst="line">
            <a:avLst/>
          </a:prstGeom>
          <a:noFill/>
          <a:ln w="6350">
            <a:solidFill>
              <a:srgbClr val="4D5759">
                <a:alpha val="49803"/>
              </a:srgbClr>
            </a:solidFill>
            <a:miter/>
            <a:headEnd/>
            <a:tailEnd/>
          </a:ln>
        </p:spPr>
        <p:txBody>
          <a:bodyPr lIns="91618" tIns="45808" rIns="91619" bIns="-81879"/>
          <a:lstStyle/>
          <a:p>
            <a:pPr>
              <a:defRPr/>
            </a:pPr>
            <a:endParaRPr sz="1804"/>
          </a:p>
        </p:txBody>
      </p:sp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9862985" y="5265322"/>
            <a:ext cx="1917670" cy="365096"/>
          </a:xfrm>
          <a:prstGeom prst="rect">
            <a:avLst/>
          </a:prstGeom>
          <a:noFill/>
        </p:spPr>
        <p:txBody>
          <a:bodyPr lIns="91440" tIns="45720" rIns="91439" bIns="45719" anchor="ctr" anchorCtr="0"/>
          <a:lstStyle/>
          <a:p>
            <a:pPr algn="r"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552226493"/>
      </p:ext>
    </p:extLst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6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скругленный угол 6"/>
          <p:cNvSpPr>
            <a:spLocks noGrp="1" noChangeArrowheads="1"/>
          </p:cNvSpPr>
          <p:nvPr/>
        </p:nvSpPr>
        <p:spPr bwMode="auto">
          <a:xfrm rot="10800000">
            <a:off x="4659240" y="0"/>
            <a:ext cx="7532571" cy="6271719"/>
          </a:xfrm>
          <a:custGeom>
            <a:avLst/>
            <a:gdLst>
              <a:gd name="gd0" fmla="val 65536"/>
              <a:gd name="gd1" fmla="val 0"/>
              <a:gd name="gd2" fmla="val 0"/>
              <a:gd name="gd3" fmla="val 6487036"/>
              <a:gd name="gd4" fmla="val 0"/>
              <a:gd name="gd5" fmla="val 7532451"/>
              <a:gd name="gd6" fmla="val 1045415"/>
              <a:gd name="gd7" fmla="val 7532451"/>
              <a:gd name="gd8" fmla="val 6272366"/>
              <a:gd name="gd9" fmla="val 0"/>
              <a:gd name="gd10" fmla="val 6272366"/>
              <a:gd name="gd11" fmla="val 0"/>
              <a:gd name="gd12" fmla="val 0"/>
              <a:gd name="gd13" fmla="*/ w 0 7532451"/>
              <a:gd name="gd14" fmla="*/ h 0 6272366"/>
              <a:gd name="gd15" fmla="*/ w 21600 7532451"/>
              <a:gd name="gd16" fmla="*/ h 21600 6272366"/>
            </a:gdLst>
            <a:ahLst/>
            <a:cxnLst/>
            <a:rect l="gd13" t="gd14" r="gd15" b="gd16"/>
            <a:pathLst>
              <a:path w="7532451" h="6272366" extrusionOk="0">
                <a:moveTo>
                  <a:pt x="gd1" y="gd2"/>
                </a:moveTo>
                <a:lnTo>
                  <a:pt x="gd3" y="gd4"/>
                </a:lnTo>
                <a:cubicBezTo>
                  <a:pt x="7064403" y="0"/>
                  <a:pt x="7532451" y="468048"/>
                  <a:pt x="7532451" y="1045415"/>
                </a:cubicBez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close/>
              </a:path>
              <a:path w="7532451" h="6272366" extrusionOk="0"/>
            </a:pathLst>
          </a:custGeom>
          <a:solidFill>
            <a:schemeClr val="lt1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5486315" y="2509640"/>
            <a:ext cx="6189567" cy="0"/>
          </a:xfrm>
          <a:prstGeom prst="line">
            <a:avLst/>
          </a:prstGeom>
          <a:noFill/>
          <a:ln w="6350">
            <a:solidFill>
              <a:srgbClr val="4D5759">
                <a:alpha val="49803"/>
              </a:srgbClr>
            </a:solidFill>
            <a:miter/>
            <a:headEnd/>
            <a:tailEnd/>
          </a:ln>
        </p:spPr>
        <p:txBody>
          <a:bodyPr lIns="91618" tIns="45808" rIns="91619" bIns="-81879"/>
          <a:lstStyle/>
          <a:p>
            <a:pPr>
              <a:defRPr/>
            </a:pPr>
            <a:endParaRPr sz="1804"/>
          </a:p>
        </p:txBody>
      </p:sp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9862985" y="5265322"/>
            <a:ext cx="1917670" cy="365096"/>
          </a:xfrm>
          <a:prstGeom prst="rect">
            <a:avLst/>
          </a:prstGeom>
          <a:noFill/>
        </p:spPr>
        <p:txBody>
          <a:bodyPr lIns="91440" tIns="45720" rIns="91439" bIns="45719" anchor="ctr" anchorCtr="0"/>
          <a:lstStyle/>
          <a:p>
            <a:pPr algn="r"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1180988915"/>
      </p:ext>
    </p:extLst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7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61966" y="542882"/>
            <a:ext cx="1314429" cy="9508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7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498467" y="6035200"/>
            <a:ext cx="1916082" cy="365096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/>
          <a:p>
            <a:pPr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1748507712"/>
      </p:ext>
    </p:extLst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8_Тема Office">
    <p:bg>
      <p:bgPr>
        <a:solidFill>
          <a:srgbClr val="B2EC5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61966" y="542882"/>
            <a:ext cx="1314429" cy="9508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7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498467" y="6035200"/>
            <a:ext cx="1916082" cy="365096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/>
          <a:p>
            <a:pPr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1898583269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1945A-2E62-4544-B1EF-71A286D0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31711-B2DB-4E3D-9C5B-9FE6A72F9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A5568-471B-4634-9FE2-7A334C72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50067-7F0E-48A0-8872-92A0D279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BF2A0-0FCD-4C96-8C17-F989B74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6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9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61966" y="542882"/>
            <a:ext cx="1314429" cy="9508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7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498467" y="6236796"/>
            <a:ext cx="1916082" cy="365096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/>
          <a:p>
            <a:pPr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600432223"/>
      </p:ext>
    </p:extLst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0_Тема Office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61966" y="542882"/>
            <a:ext cx="1314429" cy="9508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7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498467" y="6236796"/>
            <a:ext cx="1916082" cy="365096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/>
          <a:p>
            <a:pPr>
              <a:defRPr/>
            </a:pPr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3100949368"/>
      </p:ext>
    </p:extLst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1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058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552119"/>
      </p:ext>
    </p:extLst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2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065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972962"/>
      </p:ext>
    </p:extLst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3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7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8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9" name="Shape 1071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446541"/>
      </p:ext>
    </p:extLst>
  </p:cSld>
  <p:clrMapOvr>
    <a:masterClrMapping/>
  </p:clrMapOvr>
  <p:hf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4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078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954959"/>
      </p:ext>
    </p:extLst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5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085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95881"/>
      </p:ext>
    </p:extLst>
  </p:cSld>
  <p:clrMapOvr>
    <a:masterClrMapping/>
  </p:clrMapOvr>
  <p:hf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6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092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164610"/>
      </p:ext>
    </p:extLst>
  </p:cSld>
  <p:clrMapOvr>
    <a:masterClrMapping/>
  </p:clrMapOvr>
  <p:hf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7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099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035364"/>
      </p:ext>
    </p:extLst>
  </p:cSld>
  <p:clrMapOvr>
    <a:masterClrMapping/>
  </p:clrMapOvr>
  <p:hf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8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106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904455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CC4A4-9BBA-4C63-A7CE-48375FBA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4F6238-C6C2-4018-9F1E-B213B8EF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16F61-8008-4FF9-8AE2-2CF57B67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A4D727-A6B2-4707-A853-47C2BE5B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1C158-2677-4CA7-8EF7-7FB6FD6E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07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9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113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937663"/>
      </p:ext>
    </p:extLst>
  </p:cSld>
  <p:clrMapOvr>
    <a:masterClrMapping/>
  </p:clrMapOvr>
  <p:hf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0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120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501537"/>
      </p:ext>
    </p:extLst>
  </p:cSld>
  <p:clrMapOvr>
    <a:masterClrMapping/>
  </p:clrMapOvr>
  <p:hf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1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127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610720"/>
      </p:ext>
    </p:extLst>
  </p:cSld>
  <p:clrMapOvr>
    <a:masterClrMapping/>
  </p:clrMapOvr>
  <p:hf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2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134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768499"/>
      </p:ext>
    </p:extLst>
  </p:cSld>
  <p:clrMapOvr>
    <a:masterClrMapping/>
  </p:clrMapOvr>
  <p:hf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3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sp>
        <p:nvSpPr>
          <p:cNvPr id="5" name="Прямоугольник 7"/>
          <p:cNvSpPr>
            <a:spLocks noGrp="1" noChangeArrowheads="1"/>
          </p:cNvSpPr>
          <p:nvPr/>
        </p:nvSpPr>
        <p:spPr bwMode="auto">
          <a:xfrm>
            <a:off x="6095906" y="0"/>
            <a:ext cx="6095906" cy="6857461"/>
          </a:xfrm>
          <a:prstGeom prst="rect">
            <a:avLst/>
          </a:prstGeom>
          <a:solidFill>
            <a:srgbClr val="D9D9D9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142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540557"/>
      </p:ext>
    </p:extLst>
  </p:cSld>
  <p:clrMapOvr>
    <a:masterClrMapping/>
  </p:clrMapOvr>
  <p:hf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4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8496169" y="0"/>
            <a:ext cx="3695643" cy="2285820"/>
          </a:xfrm>
          <a:prstGeom prst="rect">
            <a:avLst/>
          </a:prstGeom>
          <a:solidFill>
            <a:srgbClr val="F2F2F2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оугольник 7"/>
          <p:cNvSpPr>
            <a:spLocks noGrp="1" noChangeArrowheads="1"/>
          </p:cNvSpPr>
          <p:nvPr/>
        </p:nvSpPr>
        <p:spPr bwMode="auto">
          <a:xfrm>
            <a:off x="8496169" y="4571641"/>
            <a:ext cx="3695643" cy="2285820"/>
          </a:xfrm>
          <a:prstGeom prst="rect">
            <a:avLst/>
          </a:prstGeom>
          <a:solidFill>
            <a:srgbClr val="F2F2F2"/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6" name="Прямая соединительная линия 8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7" name="Рисунок 9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1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2" name="Shape 1151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014702"/>
      </p:ext>
    </p:extLst>
  </p:cSld>
  <p:clrMapOvr>
    <a:masterClrMapping/>
  </p:clrMapOvr>
  <p:hf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5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158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074737"/>
      </p:ext>
    </p:extLst>
  </p:cSld>
  <p:clrMapOvr>
    <a:masterClrMapping/>
  </p:clrMapOvr>
  <p:hf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6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9801073" y="2395349"/>
            <a:ext cx="2022442" cy="4462112"/>
          </a:xfrm>
          <a:prstGeom prst="rect">
            <a:avLst/>
          </a:prstGeom>
          <a:solidFill>
            <a:srgbClr val="F2F2F2"/>
          </a:solidFill>
        </p:spPr>
        <p:txBody>
          <a:bodyPr lIns="91619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оугольник 7"/>
          <p:cNvSpPr>
            <a:spLocks noGrp="1" noChangeArrowheads="1"/>
          </p:cNvSpPr>
          <p:nvPr/>
        </p:nvSpPr>
        <p:spPr bwMode="auto">
          <a:xfrm>
            <a:off x="5370429" y="2395349"/>
            <a:ext cx="2024031" cy="4462112"/>
          </a:xfrm>
          <a:prstGeom prst="rect">
            <a:avLst/>
          </a:prstGeom>
          <a:solidFill>
            <a:srgbClr val="F2F2F2"/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6" name="Прямая соединительная линия 8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7" name="Рисунок 9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4D5759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1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2" name="Shape 1167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952989"/>
      </p:ext>
    </p:extLst>
  </p:cSld>
  <p:clrMapOvr>
    <a:masterClrMapping/>
  </p:clrMapOvr>
  <p:hf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7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8496169" y="0"/>
            <a:ext cx="3695643" cy="2285820"/>
          </a:xfrm>
          <a:prstGeom prst="rect">
            <a:avLst/>
          </a:prstGeom>
          <a:solidFill>
            <a:srgbClr val="F2F2F2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оугольник 7"/>
          <p:cNvSpPr>
            <a:spLocks noGrp="1" noChangeArrowheads="1"/>
          </p:cNvSpPr>
          <p:nvPr/>
        </p:nvSpPr>
        <p:spPr bwMode="auto">
          <a:xfrm>
            <a:off x="8496169" y="4571641"/>
            <a:ext cx="3695643" cy="2285820"/>
          </a:xfrm>
          <a:prstGeom prst="rect">
            <a:avLst/>
          </a:prstGeom>
          <a:solidFill>
            <a:srgbClr val="F2F2F2"/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6" name="Прямая соединительная линия 8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7" name="Рисунок 9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1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2" name="Shape 1176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460442"/>
      </p:ext>
    </p:extLst>
  </p:cSld>
  <p:clrMapOvr>
    <a:masterClrMapping/>
  </p:clrMapOvr>
  <p:hf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8_Тема Office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8953362" y="0"/>
            <a:ext cx="3238449" cy="2285820"/>
          </a:xfrm>
          <a:prstGeom prst="rect">
            <a:avLst/>
          </a:prstGeom>
          <a:solidFill>
            <a:srgbClr val="566062">
              <a:alpha val="19607"/>
            </a:srgbClr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7F7F7F">
                <a:alpha val="8862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sp>
        <p:nvSpPr>
          <p:cNvPr id="6" name="Прямоугольник 8"/>
          <p:cNvSpPr>
            <a:spLocks noGrp="1" noChangeArrowheads="1"/>
          </p:cNvSpPr>
          <p:nvPr/>
        </p:nvSpPr>
        <p:spPr bwMode="auto">
          <a:xfrm>
            <a:off x="8953362" y="4560528"/>
            <a:ext cx="3238449" cy="2285820"/>
          </a:xfrm>
          <a:prstGeom prst="rect">
            <a:avLst/>
          </a:prstGeom>
          <a:solidFill>
            <a:srgbClr val="566062">
              <a:alpha val="19607"/>
            </a:srgbClr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pic>
        <p:nvPicPr>
          <p:cNvPr id="7" name="Рисунок 9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chemeClr val="lt1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1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2" name="Shape 1185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774380"/>
      </p:ext>
    </p:extLst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0A502-14FA-4F40-A035-D0BE8308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3A93D-20C7-451D-A560-266124A64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CAF8A0-3914-496D-A6D9-CEBDFD2CC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CEB50-5765-4608-9F76-DCF62133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C44A57-114E-4D06-82A2-A21598FB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FBB6D0-BE83-4D58-B991-74A870FF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81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9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4583041" y="3923991"/>
            <a:ext cx="3817878" cy="2933469"/>
          </a:xfrm>
          <a:prstGeom prst="rect">
            <a:avLst/>
          </a:prstGeom>
          <a:solidFill>
            <a:srgbClr val="F2F2F2"/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193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525645"/>
      </p:ext>
    </p:extLst>
  </p:cSld>
  <p:clrMapOvr>
    <a:masterClrMapping/>
  </p:clrMapOvr>
  <p:hf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0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4583041" y="3923991"/>
            <a:ext cx="3817878" cy="2933469"/>
          </a:xfrm>
          <a:prstGeom prst="rect">
            <a:avLst/>
          </a:prstGeom>
          <a:solidFill>
            <a:srgbClr val="F2F2F2"/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201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512776"/>
      </p:ext>
    </p:extLst>
  </p:cSld>
  <p:clrMapOvr>
    <a:masterClrMapping/>
  </p:clrMapOvr>
  <p:hf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1_Тема Office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4583041" y="3923991"/>
            <a:ext cx="3817878" cy="2933469"/>
          </a:xfrm>
          <a:prstGeom prst="rect">
            <a:avLst/>
          </a:prstGeom>
          <a:solidFill>
            <a:srgbClr val="566062">
              <a:alpha val="19607"/>
            </a:srgbClr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7F7F7F">
                <a:alpha val="8862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chemeClr val="lt1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209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591761"/>
      </p:ext>
    </p:extLst>
  </p:cSld>
  <p:clrMapOvr>
    <a:masterClrMapping/>
  </p:clrMapOvr>
  <p:hf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2_Тема Office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-7937" y="0"/>
            <a:ext cx="12191812" cy="6857461"/>
          </a:xfrm>
          <a:prstGeom prst="rect">
            <a:avLst/>
          </a:prstGeom>
          <a:solidFill>
            <a:schemeClr val="dk2">
              <a:alpha val="39607"/>
            </a:schemeClr>
          </a:solidFill>
        </p:spPr>
        <p:txBody>
          <a:bodyPr lIns="91619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оугольник 7"/>
          <p:cNvSpPr>
            <a:spLocks noGrp="1" noChangeArrowheads="1"/>
          </p:cNvSpPr>
          <p:nvPr/>
        </p:nvSpPr>
        <p:spPr bwMode="auto">
          <a:xfrm>
            <a:off x="4583041" y="3923991"/>
            <a:ext cx="3817878" cy="2933469"/>
          </a:xfrm>
          <a:prstGeom prst="rect">
            <a:avLst/>
          </a:prstGeom>
          <a:solidFill>
            <a:srgbClr val="566062">
              <a:alpha val="19607"/>
            </a:srgbClr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6" name="Прямая соединительная линия 8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7F7F7F">
                <a:alpha val="8862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7" name="Рисунок 9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10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chemeClr val="lt1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1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2" name="Shape 1218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702583"/>
      </p:ext>
    </p:extLst>
  </p:cSld>
  <p:clrMapOvr>
    <a:masterClrMapping/>
  </p:clrMapOvr>
  <p:hf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3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8223122" y="511135"/>
            <a:ext cx="0" cy="5889161"/>
          </a:xfrm>
          <a:prstGeom prst="line">
            <a:avLst/>
          </a:prstGeom>
          <a:noFill/>
          <a:ln w="6350">
            <a:solidFill>
              <a:srgbClr val="4D5759">
                <a:alpha val="49803"/>
              </a:srgbClr>
            </a:solidFill>
            <a:miter/>
            <a:headEnd/>
            <a:tailEnd/>
          </a:ln>
        </p:spPr>
        <p:txBody>
          <a:bodyPr lIns="91618" tIns="45808" rIns="-127688" bIns="45808"/>
          <a:lstStyle/>
          <a:p>
            <a:pPr>
              <a:defRPr/>
            </a:pPr>
            <a:endParaRPr sz="1804"/>
          </a:p>
        </p:txBody>
      </p:sp>
      <p:sp>
        <p:nvSpPr>
          <p:cNvPr id="6" name="Прямая соединительная линия 8"/>
          <p:cNvSpPr>
            <a:spLocks noGrp="1" noChangeArrowheads="1"/>
          </p:cNvSpPr>
          <p:nvPr/>
        </p:nvSpPr>
        <p:spPr bwMode="auto">
          <a:xfrm rot="-5400000">
            <a:off x="5276604" y="3455715"/>
            <a:ext cx="5893036" cy="0"/>
          </a:xfrm>
          <a:prstGeom prst="line">
            <a:avLst/>
          </a:prstGeom>
          <a:noFill/>
          <a:ln w="6350">
            <a:solidFill>
              <a:srgbClr val="4D5759">
                <a:alpha val="49803"/>
              </a:srgbClr>
            </a:solidFill>
            <a:miter/>
            <a:headEnd/>
            <a:tailEnd/>
          </a:ln>
        </p:spPr>
        <p:txBody>
          <a:bodyPr lIns="91618" tIns="45808" rIns="91619" bIns="-81879"/>
          <a:lstStyle/>
          <a:p>
            <a:pPr>
              <a:defRPr/>
            </a:pPr>
            <a:endParaRPr sz="1804"/>
          </a:p>
        </p:txBody>
      </p:sp>
      <p:sp>
        <p:nvSpPr>
          <p:cNvPr id="7" name="Прямоугольник: скругленные углы 31"/>
          <p:cNvSpPr>
            <a:spLocks noGrp="1" noChangeArrowheads="1"/>
          </p:cNvSpPr>
          <p:nvPr/>
        </p:nvSpPr>
        <p:spPr bwMode="auto">
          <a:xfrm>
            <a:off x="6110193" y="1482609"/>
            <a:ext cx="1000109" cy="1001633"/>
          </a:xfrm>
          <a:custGeom>
            <a:avLst>
              <a:gd name="adj0" fmla="val 540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4D5759"/>
          </a:solidFill>
        </p:spPr>
        <p:txBody>
          <a:bodyPr lIns="91618" tIns="45809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8" name="Прямоугольник: скругленные углы 32"/>
          <p:cNvSpPr>
            <a:spLocks noGrp="1" noChangeArrowheads="1"/>
          </p:cNvSpPr>
          <p:nvPr/>
        </p:nvSpPr>
        <p:spPr bwMode="auto">
          <a:xfrm>
            <a:off x="9491516" y="1482609"/>
            <a:ext cx="1000109" cy="1001633"/>
          </a:xfrm>
          <a:custGeom>
            <a:avLst>
              <a:gd name="adj0" fmla="val 540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4D5759"/>
          </a:solidFill>
        </p:spPr>
        <p:txBody>
          <a:bodyPr lIns="91619" tIns="45809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9" name="Прямоугольник: скругленные углы 33"/>
          <p:cNvSpPr>
            <a:spLocks noGrp="1" noChangeArrowheads="1"/>
          </p:cNvSpPr>
          <p:nvPr/>
        </p:nvSpPr>
        <p:spPr bwMode="auto">
          <a:xfrm>
            <a:off x="6110193" y="3993836"/>
            <a:ext cx="1000109" cy="1000045"/>
          </a:xfrm>
          <a:custGeom>
            <a:avLst>
              <a:gd name="adj0" fmla="val 540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4D5759"/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0" name="Прямоугольник: скругленные углы 34"/>
          <p:cNvSpPr>
            <a:spLocks noGrp="1" noChangeArrowheads="1"/>
          </p:cNvSpPr>
          <p:nvPr/>
        </p:nvSpPr>
        <p:spPr bwMode="auto">
          <a:xfrm>
            <a:off x="9491516" y="3993836"/>
            <a:ext cx="1000109" cy="1000045"/>
          </a:xfrm>
          <a:custGeom>
            <a:avLst>
              <a:gd name="adj0" fmla="val 540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4D5759"/>
          </a:solidFill>
        </p:spPr>
        <p:txBody>
          <a:bodyPr lIns="91619" tIns="45808" rIns="91618" bIns="45809" anchor="ctr" anchorCtr="0"/>
          <a:lstStyle/>
          <a:p>
            <a:pPr>
              <a:defRPr/>
            </a:pPr>
            <a:endParaRPr sz="1804"/>
          </a:p>
        </p:txBody>
      </p:sp>
      <p:pic>
        <p:nvPicPr>
          <p:cNvPr id="11" name="Рисунок 13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13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14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5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6" name="Shape 1231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994818"/>
      </p:ext>
    </p:extLst>
  </p:cSld>
  <p:clrMapOvr>
    <a:masterClrMapping/>
  </p:clrMapOvr>
  <p:hf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4_Тема Offic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1" y="0"/>
            <a:ext cx="774688" cy="6857461"/>
          </a:xfrm>
          <a:prstGeom prst="rect">
            <a:avLst/>
          </a:prstGeom>
          <a:solidFill>
            <a:schemeClr val="lt1"/>
          </a:solidFill>
        </p:spPr>
        <p:txBody>
          <a:bodyPr lIns="91619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оугольник: скругленные углы 7"/>
          <p:cNvSpPr>
            <a:spLocks noGrp="1" noChangeArrowheads="1"/>
          </p:cNvSpPr>
          <p:nvPr/>
        </p:nvSpPr>
        <p:spPr bwMode="auto">
          <a:xfrm>
            <a:off x="5000547" y="511135"/>
            <a:ext cx="3220987" cy="2889022"/>
          </a:xfrm>
          <a:custGeom>
            <a:avLst>
              <a:gd name="adj0" fmla="val 751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chemeClr val="lt1"/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6" name="Прямоугольник: скругленные углы 8"/>
          <p:cNvSpPr>
            <a:spLocks noGrp="1" noChangeArrowheads="1"/>
          </p:cNvSpPr>
          <p:nvPr/>
        </p:nvSpPr>
        <p:spPr bwMode="auto">
          <a:xfrm>
            <a:off x="8381870" y="511135"/>
            <a:ext cx="3220987" cy="2889022"/>
          </a:xfrm>
          <a:custGeom>
            <a:avLst>
              <a:gd name="adj0" fmla="val 751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chemeClr val="lt1"/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7" name="Прямоугольник: скругленные углы 9"/>
          <p:cNvSpPr>
            <a:spLocks noGrp="1" noChangeArrowheads="1"/>
          </p:cNvSpPr>
          <p:nvPr/>
        </p:nvSpPr>
        <p:spPr bwMode="auto">
          <a:xfrm>
            <a:off x="5000547" y="3558895"/>
            <a:ext cx="3220987" cy="2887435"/>
          </a:xfrm>
          <a:custGeom>
            <a:avLst>
              <a:gd name="adj0" fmla="val 751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chemeClr val="lt1"/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8" name="Прямоугольник: скругленные углы 10"/>
          <p:cNvSpPr>
            <a:spLocks noGrp="1" noChangeArrowheads="1"/>
          </p:cNvSpPr>
          <p:nvPr/>
        </p:nvSpPr>
        <p:spPr bwMode="auto">
          <a:xfrm>
            <a:off x="8381870" y="3558895"/>
            <a:ext cx="3220987" cy="2887435"/>
          </a:xfrm>
          <a:custGeom>
            <a:avLst>
              <a:gd name="adj0" fmla="val 751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chemeClr val="lt1"/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9" name="Прямая соединительная линия 11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sp>
        <p:nvSpPr>
          <p:cNvPr id="10" name="Прямоугольник: скругленные углы 12"/>
          <p:cNvSpPr>
            <a:spLocks noGrp="1" noChangeArrowheads="1"/>
          </p:cNvSpPr>
          <p:nvPr/>
        </p:nvSpPr>
        <p:spPr bwMode="auto">
          <a:xfrm>
            <a:off x="6110193" y="888930"/>
            <a:ext cx="1000109" cy="1000046"/>
          </a:xfrm>
          <a:custGeom>
            <a:avLst>
              <a:gd name="adj0" fmla="val 540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4D5759"/>
          </a:solidFill>
        </p:spPr>
        <p:txBody>
          <a:bodyPr lIns="91618" tIns="45808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1" name="Прямоугольник: скругленные углы 13"/>
          <p:cNvSpPr>
            <a:spLocks noGrp="1" noChangeArrowheads="1"/>
          </p:cNvSpPr>
          <p:nvPr/>
        </p:nvSpPr>
        <p:spPr bwMode="auto">
          <a:xfrm>
            <a:off x="9491516" y="888930"/>
            <a:ext cx="1000109" cy="1000046"/>
          </a:xfrm>
          <a:custGeom>
            <a:avLst>
              <a:gd name="adj0" fmla="val 540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4D5759"/>
          </a:solidFill>
        </p:spPr>
        <p:txBody>
          <a:bodyPr lIns="91619" tIns="45808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2" name="Прямоугольник: скругленные углы 14"/>
          <p:cNvSpPr>
            <a:spLocks noGrp="1" noChangeArrowheads="1"/>
          </p:cNvSpPr>
          <p:nvPr/>
        </p:nvSpPr>
        <p:spPr bwMode="auto">
          <a:xfrm>
            <a:off x="6110193" y="3936690"/>
            <a:ext cx="1000109" cy="1000046"/>
          </a:xfrm>
          <a:custGeom>
            <a:avLst>
              <a:gd name="adj0" fmla="val 540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4D5759"/>
          </a:solidFill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3" name="Прямоугольник: скругленные углы 15"/>
          <p:cNvSpPr>
            <a:spLocks noGrp="1" noChangeArrowheads="1"/>
          </p:cNvSpPr>
          <p:nvPr/>
        </p:nvSpPr>
        <p:spPr bwMode="auto">
          <a:xfrm>
            <a:off x="9491516" y="3936690"/>
            <a:ext cx="1000109" cy="1000046"/>
          </a:xfrm>
          <a:custGeom>
            <a:avLst>
              <a:gd name="adj0" fmla="val 540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4D5759"/>
          </a:solidFill>
        </p:spPr>
        <p:txBody>
          <a:bodyPr lIns="91619" tIns="45808" rIns="91618" bIns="45809" anchor="ctr" anchorCtr="0"/>
          <a:lstStyle/>
          <a:p>
            <a:pPr>
              <a:defRPr/>
            </a:pPr>
            <a:endParaRPr sz="1804"/>
          </a:p>
        </p:txBody>
      </p:sp>
      <p:pic>
        <p:nvPicPr>
          <p:cNvPr id="14" name="Рисунок 1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1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17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8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9" name="Shape 1247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15688"/>
      </p:ext>
    </p:extLst>
  </p:cSld>
  <p:clrMapOvr>
    <a:masterClrMapping/>
  </p:clrMapOvr>
  <p:hf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5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4606854" y="0"/>
            <a:ext cx="7584957" cy="6857461"/>
          </a:xfrm>
          <a:prstGeom prst="rect">
            <a:avLst/>
          </a:prstGeom>
          <a:solidFill>
            <a:srgbClr val="F2F2F2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255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102067"/>
      </p:ext>
    </p:extLst>
  </p:cSld>
  <p:clrMapOvr>
    <a:masterClrMapping/>
  </p:clrMapOvr>
  <p:hf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6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4606854" y="0"/>
            <a:ext cx="7584957" cy="6857461"/>
          </a:xfrm>
          <a:prstGeom prst="rect">
            <a:avLst/>
          </a:prstGeom>
          <a:solidFill>
            <a:srgbClr val="343B3C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263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082610"/>
      </p:ext>
    </p:extLst>
  </p:cSld>
  <p:clrMapOvr>
    <a:masterClrMapping/>
  </p:clrMapOvr>
  <p:hf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7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6"/>
          <p:cNvSpPr>
            <a:spLocks noGrp="1" noChangeArrowheads="1"/>
          </p:cNvSpPr>
          <p:nvPr/>
        </p:nvSpPr>
        <p:spPr bwMode="auto">
          <a:xfrm>
            <a:off x="1308080" y="1187356"/>
            <a:ext cx="2271677" cy="2228675"/>
          </a:xfrm>
          <a:custGeom>
            <a:avLst>
              <a:gd name="adj0" fmla="val 112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FF491F"/>
          </a:solidFill>
        </p:spPr>
        <p:txBody>
          <a:bodyPr lIns="91618" tIns="45809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sp>
        <p:nvSpPr>
          <p:cNvPr id="6" name="Прямоугольник: один скругленный угол 8"/>
          <p:cNvSpPr>
            <a:spLocks noGrp="1" noChangeArrowheads="1"/>
          </p:cNvSpPr>
          <p:nvPr/>
        </p:nvSpPr>
        <p:spPr bwMode="auto">
          <a:xfrm rot="-5400000">
            <a:off x="1307847" y="1187590"/>
            <a:ext cx="786267" cy="785283"/>
          </a:xfrm>
          <a:custGeom>
            <a:avLst/>
            <a:gdLst>
              <a:gd name="gd0" fmla="val 65536"/>
              <a:gd name="gd1" fmla="val 0"/>
              <a:gd name="gd2" fmla="val 0"/>
              <a:gd name="gd3" fmla="val 692945"/>
              <a:gd name="gd4" fmla="val 0"/>
              <a:gd name="gd5" fmla="val 785812"/>
              <a:gd name="gd6" fmla="val 92867"/>
              <a:gd name="gd7" fmla="val 785812"/>
              <a:gd name="gd8" fmla="val 785812"/>
              <a:gd name="gd9" fmla="val 0"/>
              <a:gd name="gd10" fmla="val 785812"/>
              <a:gd name="gd11" fmla="val 0"/>
              <a:gd name="gd12" fmla="val 0"/>
              <a:gd name="gd13" fmla="*/ w 0 785812"/>
              <a:gd name="gd14" fmla="*/ h 0 785812"/>
              <a:gd name="gd15" fmla="*/ w 21600 785812"/>
              <a:gd name="gd16" fmla="*/ h 21600 785812"/>
            </a:gdLst>
            <a:ahLst/>
            <a:cxnLst/>
            <a:rect l="gd13" t="gd14" r="gd15" b="gd16"/>
            <a:pathLst>
              <a:path w="785812" h="785812" extrusionOk="0">
                <a:moveTo>
                  <a:pt x="gd1" y="gd2"/>
                </a:moveTo>
                <a:lnTo>
                  <a:pt x="gd3" y="gd4"/>
                </a:lnTo>
                <a:cubicBezTo>
                  <a:pt x="744234" y="0"/>
                  <a:pt x="785812" y="41578"/>
                  <a:pt x="785812" y="92867"/>
                </a:cubicBez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close/>
              </a:path>
              <a:path w="785812" h="785812" extrusionOk="0"/>
            </a:pathLst>
          </a:custGeom>
          <a:solidFill>
            <a:srgbClr val="E22B00"/>
          </a:solidFill>
        </p:spPr>
        <p:txBody>
          <a:bodyPr lIns="91618" tIns="45809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7" name="Прямоугольник: скругленные углы 9"/>
          <p:cNvSpPr>
            <a:spLocks noGrp="1" noChangeArrowheads="1"/>
          </p:cNvSpPr>
          <p:nvPr/>
        </p:nvSpPr>
        <p:spPr bwMode="auto">
          <a:xfrm>
            <a:off x="3917889" y="2596946"/>
            <a:ext cx="2271677" cy="2228674"/>
          </a:xfrm>
          <a:custGeom>
            <a:avLst>
              <a:gd name="adj0" fmla="val 112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F2F2F2"/>
          </a:solidFill>
        </p:spPr>
        <p:txBody>
          <a:bodyPr lIns="91619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8" name="Прямоугольник: один скругленный угол 10"/>
          <p:cNvSpPr>
            <a:spLocks noGrp="1" noChangeArrowheads="1"/>
          </p:cNvSpPr>
          <p:nvPr/>
        </p:nvSpPr>
        <p:spPr bwMode="auto">
          <a:xfrm rot="-5400000">
            <a:off x="3917656" y="2597179"/>
            <a:ext cx="786267" cy="785284"/>
          </a:xfrm>
          <a:custGeom>
            <a:avLst/>
            <a:gdLst>
              <a:gd name="gd0" fmla="val 65536"/>
              <a:gd name="gd1" fmla="val 0"/>
              <a:gd name="gd2" fmla="val 0"/>
              <a:gd name="gd3" fmla="val 692945"/>
              <a:gd name="gd4" fmla="val 0"/>
              <a:gd name="gd5" fmla="val 785812"/>
              <a:gd name="gd6" fmla="val 92867"/>
              <a:gd name="gd7" fmla="val 785812"/>
              <a:gd name="gd8" fmla="val 785812"/>
              <a:gd name="gd9" fmla="val 0"/>
              <a:gd name="gd10" fmla="val 785812"/>
              <a:gd name="gd11" fmla="val 0"/>
              <a:gd name="gd12" fmla="val 0"/>
              <a:gd name="gd13" fmla="*/ w 0 785812"/>
              <a:gd name="gd14" fmla="*/ h 0 785812"/>
              <a:gd name="gd15" fmla="*/ w 21600 785812"/>
              <a:gd name="gd16" fmla="*/ h 21600 785812"/>
            </a:gdLst>
            <a:ahLst/>
            <a:cxnLst/>
            <a:rect l="gd13" t="gd14" r="gd15" b="gd16"/>
            <a:pathLst>
              <a:path w="785812" h="785812" extrusionOk="0">
                <a:moveTo>
                  <a:pt x="gd1" y="gd2"/>
                </a:moveTo>
                <a:lnTo>
                  <a:pt x="gd3" y="gd4"/>
                </a:lnTo>
                <a:cubicBezTo>
                  <a:pt x="744234" y="0"/>
                  <a:pt x="785812" y="41578"/>
                  <a:pt x="785812" y="92867"/>
                </a:cubicBez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close/>
              </a:path>
              <a:path w="785812" h="785812" extrusionOk="0"/>
            </a:pathLst>
          </a:custGeom>
          <a:solidFill>
            <a:srgbClr val="00C9C7"/>
          </a:solidFill>
        </p:spPr>
        <p:txBody>
          <a:bodyPr lIns="91619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9" name="Прямоугольник: скругленные углы 11"/>
          <p:cNvSpPr>
            <a:spLocks noGrp="1" noChangeArrowheads="1"/>
          </p:cNvSpPr>
          <p:nvPr/>
        </p:nvSpPr>
        <p:spPr bwMode="auto">
          <a:xfrm>
            <a:off x="6535636" y="3962089"/>
            <a:ext cx="2271677" cy="2228674"/>
          </a:xfrm>
          <a:custGeom>
            <a:avLst>
              <a:gd name="adj0" fmla="val 112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2352B7"/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0" name="Прямоугольник: один скругленный угол 12"/>
          <p:cNvSpPr>
            <a:spLocks noGrp="1" noChangeArrowheads="1"/>
          </p:cNvSpPr>
          <p:nvPr/>
        </p:nvSpPr>
        <p:spPr bwMode="auto">
          <a:xfrm rot="-5400000">
            <a:off x="6535403" y="3962322"/>
            <a:ext cx="786267" cy="785283"/>
          </a:xfrm>
          <a:custGeom>
            <a:avLst/>
            <a:gdLst>
              <a:gd name="gd0" fmla="val 65536"/>
              <a:gd name="gd1" fmla="val 0"/>
              <a:gd name="gd2" fmla="val 0"/>
              <a:gd name="gd3" fmla="val 692945"/>
              <a:gd name="gd4" fmla="val 0"/>
              <a:gd name="gd5" fmla="val 785812"/>
              <a:gd name="gd6" fmla="val 92867"/>
              <a:gd name="gd7" fmla="val 785812"/>
              <a:gd name="gd8" fmla="val 785812"/>
              <a:gd name="gd9" fmla="val 0"/>
              <a:gd name="gd10" fmla="val 785812"/>
              <a:gd name="gd11" fmla="val 0"/>
              <a:gd name="gd12" fmla="val 0"/>
              <a:gd name="gd13" fmla="*/ w 0 785812"/>
              <a:gd name="gd14" fmla="*/ h 0 785812"/>
              <a:gd name="gd15" fmla="*/ w 21600 785812"/>
              <a:gd name="gd16" fmla="*/ h 21600 785812"/>
            </a:gdLst>
            <a:ahLst/>
            <a:cxnLst/>
            <a:rect l="gd13" t="gd14" r="gd15" b="gd16"/>
            <a:pathLst>
              <a:path w="785812" h="785812" extrusionOk="0">
                <a:moveTo>
                  <a:pt x="gd1" y="gd2"/>
                </a:moveTo>
                <a:lnTo>
                  <a:pt x="gd3" y="gd4"/>
                </a:lnTo>
                <a:cubicBezTo>
                  <a:pt x="744234" y="0"/>
                  <a:pt x="785812" y="41578"/>
                  <a:pt x="785812" y="92867"/>
                </a:cubicBez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close/>
              </a:path>
              <a:path w="785812" h="785812" extrusionOk="0"/>
            </a:pathLst>
          </a:custGeom>
          <a:solidFill>
            <a:srgbClr val="1A3D8A"/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1" name="Прямоугольник: скругленные углы 13"/>
          <p:cNvSpPr>
            <a:spLocks noGrp="1" noChangeArrowheads="1"/>
          </p:cNvSpPr>
          <p:nvPr/>
        </p:nvSpPr>
        <p:spPr bwMode="auto">
          <a:xfrm>
            <a:off x="9145446" y="2596946"/>
            <a:ext cx="2271677" cy="2228674"/>
          </a:xfrm>
          <a:custGeom>
            <a:avLst>
              <a:gd name="adj0" fmla="val 1120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  <a:path w="21600" h="21600" extrusionOk="0"/>
            </a:pathLst>
          </a:custGeom>
          <a:solidFill>
            <a:srgbClr val="F2F2F2"/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2" name="Прямоугольник: один скругленный угол 14"/>
          <p:cNvSpPr>
            <a:spLocks noGrp="1" noChangeArrowheads="1"/>
          </p:cNvSpPr>
          <p:nvPr/>
        </p:nvSpPr>
        <p:spPr bwMode="auto">
          <a:xfrm rot="-5400000">
            <a:off x="9145213" y="2597179"/>
            <a:ext cx="786267" cy="785284"/>
          </a:xfrm>
          <a:custGeom>
            <a:avLst/>
            <a:gdLst>
              <a:gd name="gd0" fmla="val 65536"/>
              <a:gd name="gd1" fmla="val 0"/>
              <a:gd name="gd2" fmla="val 0"/>
              <a:gd name="gd3" fmla="val 692945"/>
              <a:gd name="gd4" fmla="val 0"/>
              <a:gd name="gd5" fmla="val 785812"/>
              <a:gd name="gd6" fmla="val 92867"/>
              <a:gd name="gd7" fmla="val 785812"/>
              <a:gd name="gd8" fmla="val 785812"/>
              <a:gd name="gd9" fmla="val 0"/>
              <a:gd name="gd10" fmla="val 785812"/>
              <a:gd name="gd11" fmla="val 0"/>
              <a:gd name="gd12" fmla="val 0"/>
              <a:gd name="gd13" fmla="*/ w 0 785812"/>
              <a:gd name="gd14" fmla="*/ h 0 785812"/>
              <a:gd name="gd15" fmla="*/ w 21600 785812"/>
              <a:gd name="gd16" fmla="*/ h 21600 785812"/>
            </a:gdLst>
            <a:ahLst/>
            <a:cxnLst/>
            <a:rect l="gd13" t="gd14" r="gd15" b="gd16"/>
            <a:pathLst>
              <a:path w="785812" h="785812" extrusionOk="0">
                <a:moveTo>
                  <a:pt x="gd1" y="gd2"/>
                </a:moveTo>
                <a:lnTo>
                  <a:pt x="gd3" y="gd4"/>
                </a:lnTo>
                <a:cubicBezTo>
                  <a:pt x="744234" y="0"/>
                  <a:pt x="785812" y="41578"/>
                  <a:pt x="785812" y="92867"/>
                </a:cubicBez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close/>
              </a:path>
              <a:path w="785812" h="785812" extrusionOk="0"/>
            </a:pathLst>
          </a:custGeom>
          <a:solidFill>
            <a:srgbClr val="F3C200"/>
          </a:solidFill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3" name="Дуга 15"/>
          <p:cNvSpPr>
            <a:spLocks noGrp="1" noChangeArrowheads="1"/>
          </p:cNvSpPr>
          <p:nvPr/>
        </p:nvSpPr>
        <p:spPr bwMode="auto">
          <a:xfrm>
            <a:off x="2932067" y="1639758"/>
            <a:ext cx="1536675" cy="1536578"/>
          </a:xfrm>
          <a:custGeom>
            <a:avLst/>
            <a:gdLst>
              <a:gd name="gd0" fmla="val 65536"/>
              <a:gd name="gd1" fmla="val 768196"/>
              <a:gd name="gd2" fmla="val 0"/>
              <a:gd name="gd3" fmla="val 1536392"/>
              <a:gd name="gd4" fmla="val 768196"/>
              <a:gd name="gd5" fmla="val 768196"/>
              <a:gd name="gd6" fmla="val 768196"/>
              <a:gd name="gd7" fmla="val 768196"/>
              <a:gd name="gd8" fmla="val 0"/>
              <a:gd name="gd9" fmla="val 768196"/>
              <a:gd name="gd10" fmla="val 0"/>
              <a:gd name="gd11" fmla="val 1536392"/>
              <a:gd name="gd12" fmla="val 768196"/>
              <a:gd name="gd13" fmla="*/ w 0 1536392"/>
              <a:gd name="gd14" fmla="*/ h 0 1536392"/>
              <a:gd name="gd15" fmla="*/ w 21600 1536392"/>
              <a:gd name="gd16" fmla="*/ h 21600 1536392"/>
            </a:gdLst>
            <a:ahLst/>
            <a:cxnLst/>
            <a:rect l="gd13" t="gd14" r="gd15" b="gd16"/>
            <a:pathLst>
              <a:path w="1536392" h="1536392" stroke="0" extrusionOk="0">
                <a:moveTo>
                  <a:pt x="gd1" y="gd2"/>
                </a:moveTo>
                <a:cubicBezTo>
                  <a:pt x="1192459" y="0"/>
                  <a:pt x="1536392" y="343933"/>
                  <a:pt x="1536392" y="768196"/>
                </a:cubicBezTo>
                <a:lnTo>
                  <a:pt x="gd5" y="gd6"/>
                </a:lnTo>
                <a:lnTo>
                  <a:pt x="gd7" y="gd8"/>
                </a:lnTo>
                <a:close/>
              </a:path>
              <a:path w="1536392" h="1536392" fill="none" extrusionOk="0">
                <a:moveTo>
                  <a:pt x="gd9" y="gd10"/>
                </a:moveTo>
                <a:cubicBezTo>
                  <a:pt x="1192459" y="0"/>
                  <a:pt x="1536392" y="343933"/>
                  <a:pt x="1536392" y="768196"/>
                </a:cubicBezTo>
              </a:path>
              <a:path w="1536392" h="1536392" extrusionOk="0"/>
            </a:pathLst>
          </a:custGeom>
          <a:noFill/>
          <a:ln w="28575">
            <a:solidFill>
              <a:srgbClr val="D9D9D9"/>
            </a:solidFill>
            <a:miter/>
            <a:headEnd/>
            <a:tailEnd/>
          </a:ln>
        </p:spPr>
        <p:txBody>
          <a:bodyPr lIns="91619" tIns="45809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4" name="Дуга 16"/>
          <p:cNvSpPr>
            <a:spLocks noGrp="1" noChangeArrowheads="1"/>
          </p:cNvSpPr>
          <p:nvPr/>
        </p:nvSpPr>
        <p:spPr bwMode="auto">
          <a:xfrm>
            <a:off x="5565689" y="3008076"/>
            <a:ext cx="1536676" cy="1534991"/>
          </a:xfrm>
          <a:custGeom>
            <a:avLst/>
            <a:gdLst>
              <a:gd name="gd0" fmla="val 65536"/>
              <a:gd name="gd1" fmla="val 768196"/>
              <a:gd name="gd2" fmla="val 0"/>
              <a:gd name="gd3" fmla="val 1536392"/>
              <a:gd name="gd4" fmla="val 768196"/>
              <a:gd name="gd5" fmla="val 768196"/>
              <a:gd name="gd6" fmla="val 768196"/>
              <a:gd name="gd7" fmla="val 768196"/>
              <a:gd name="gd8" fmla="val 0"/>
              <a:gd name="gd9" fmla="val 768196"/>
              <a:gd name="gd10" fmla="val 0"/>
              <a:gd name="gd11" fmla="val 1536392"/>
              <a:gd name="gd12" fmla="val 768196"/>
              <a:gd name="gd13" fmla="*/ w 0 1536392"/>
              <a:gd name="gd14" fmla="*/ h 0 1536392"/>
              <a:gd name="gd15" fmla="*/ w 21600 1536392"/>
              <a:gd name="gd16" fmla="*/ h 21600 1536392"/>
            </a:gdLst>
            <a:ahLst/>
            <a:cxnLst/>
            <a:rect l="gd13" t="gd14" r="gd15" b="gd16"/>
            <a:pathLst>
              <a:path w="1536392" h="1536392" stroke="0" extrusionOk="0">
                <a:moveTo>
                  <a:pt x="gd1" y="gd2"/>
                </a:moveTo>
                <a:cubicBezTo>
                  <a:pt x="1192459" y="0"/>
                  <a:pt x="1536392" y="343933"/>
                  <a:pt x="1536392" y="768196"/>
                </a:cubicBezTo>
                <a:lnTo>
                  <a:pt x="gd5" y="gd6"/>
                </a:lnTo>
                <a:lnTo>
                  <a:pt x="gd7" y="gd8"/>
                </a:lnTo>
                <a:close/>
              </a:path>
              <a:path w="1536392" h="1536392" fill="none" extrusionOk="0">
                <a:moveTo>
                  <a:pt x="gd9" y="gd10"/>
                </a:moveTo>
                <a:cubicBezTo>
                  <a:pt x="1192459" y="0"/>
                  <a:pt x="1536392" y="343933"/>
                  <a:pt x="1536392" y="768196"/>
                </a:cubicBezTo>
              </a:path>
              <a:path w="1536392" h="1536392" extrusionOk="0"/>
            </a:pathLst>
          </a:custGeom>
          <a:noFill/>
          <a:ln w="28575">
            <a:solidFill>
              <a:srgbClr val="D9D9D9"/>
            </a:solidFill>
            <a:miter/>
            <a:headEnd/>
            <a:tailEnd/>
          </a:ln>
        </p:spPr>
        <p:txBody>
          <a:bodyPr lIns="91618" tIns="45808" rIns="91618" bIns="45809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15" name="Дуга 17"/>
          <p:cNvSpPr>
            <a:spLocks noGrp="1" noChangeArrowheads="1"/>
          </p:cNvSpPr>
          <p:nvPr/>
        </p:nvSpPr>
        <p:spPr bwMode="auto">
          <a:xfrm flipH="1">
            <a:off x="8038976" y="3008076"/>
            <a:ext cx="1536676" cy="1534991"/>
          </a:xfrm>
          <a:custGeom>
            <a:avLst/>
            <a:gdLst>
              <a:gd name="gd0" fmla="val 65536"/>
              <a:gd name="gd1" fmla="val 768196"/>
              <a:gd name="gd2" fmla="val 0"/>
              <a:gd name="gd3" fmla="val 1536392"/>
              <a:gd name="gd4" fmla="val 768196"/>
              <a:gd name="gd5" fmla="val 768196"/>
              <a:gd name="gd6" fmla="val 768196"/>
              <a:gd name="gd7" fmla="val 768196"/>
              <a:gd name="gd8" fmla="val 0"/>
              <a:gd name="gd9" fmla="val 768196"/>
              <a:gd name="gd10" fmla="val 0"/>
              <a:gd name="gd11" fmla="val 1536392"/>
              <a:gd name="gd12" fmla="val 768196"/>
              <a:gd name="gd13" fmla="*/ w 0 1536392"/>
              <a:gd name="gd14" fmla="*/ h 0 1536392"/>
              <a:gd name="gd15" fmla="*/ w 21600 1536392"/>
              <a:gd name="gd16" fmla="*/ h 21600 1536392"/>
            </a:gdLst>
            <a:ahLst/>
            <a:cxnLst/>
            <a:rect l="gd13" t="gd14" r="gd15" b="gd16"/>
            <a:pathLst>
              <a:path w="1536392" h="1536392" stroke="0" extrusionOk="0">
                <a:moveTo>
                  <a:pt x="gd1" y="gd2"/>
                </a:moveTo>
                <a:cubicBezTo>
                  <a:pt x="1192459" y="0"/>
                  <a:pt x="1536392" y="343933"/>
                  <a:pt x="1536392" y="768196"/>
                </a:cubicBezTo>
                <a:lnTo>
                  <a:pt x="gd5" y="gd6"/>
                </a:lnTo>
                <a:lnTo>
                  <a:pt x="gd7" y="gd8"/>
                </a:lnTo>
                <a:close/>
              </a:path>
              <a:path w="1536392" h="1536392" fill="none" extrusionOk="0">
                <a:moveTo>
                  <a:pt x="gd9" y="gd10"/>
                </a:moveTo>
                <a:cubicBezTo>
                  <a:pt x="1192459" y="0"/>
                  <a:pt x="1536392" y="343933"/>
                  <a:pt x="1536392" y="768196"/>
                </a:cubicBezTo>
              </a:path>
              <a:path w="1536392" h="1536392" extrusionOk="0"/>
            </a:pathLst>
          </a:custGeom>
          <a:noFill/>
          <a:ln w="28575">
            <a:solidFill>
              <a:srgbClr val="D9D9D9"/>
            </a:solidFill>
            <a:miter/>
            <a:headEnd/>
            <a:tailEnd/>
          </a:ln>
        </p:spPr>
        <p:txBody>
          <a:bodyPr lIns="91618" tIns="45808" rIns="91619" bIns="45809" anchor="ctr" anchorCtr="0"/>
          <a:lstStyle/>
          <a:p>
            <a:pPr>
              <a:defRPr/>
            </a:pPr>
            <a:endParaRPr sz="1804"/>
          </a:p>
        </p:txBody>
      </p:sp>
      <p:pic>
        <p:nvPicPr>
          <p:cNvPr id="16" name="Рисунок 1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1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1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2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21" name="Shape 1281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575682"/>
      </p:ext>
    </p:extLst>
  </p:cSld>
  <p:clrMapOvr>
    <a:masterClrMapping/>
  </p:clrMapOvr>
  <p:hf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8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288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672376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44028-CBCB-4458-9FCF-23386997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510B2F-EF1A-4374-8A18-0F9375D03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549C0F-2373-40EC-932C-A59DBA58B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A57893-C605-4E07-B267-44F8B79A7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FA2CFD-555D-48D9-B29E-59210C09C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420AF7-B218-4839-86CF-43989DAF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66578C-429F-4995-B042-356B49FD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61A1F2-63B7-4706-9D25-DCA10E24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11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9_Тема Office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0" y="0"/>
            <a:ext cx="12191812" cy="6857461"/>
          </a:xfrm>
          <a:prstGeom prst="rect">
            <a:avLst/>
          </a:prstGeom>
          <a:solidFill>
            <a:schemeClr val="dk2">
              <a:alpha val="39607"/>
            </a:schemeClr>
          </a:solidFill>
        </p:spPr>
        <p:txBody>
          <a:bodyPr lIns="91619" tIns="45809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7F7F7F">
                <a:alpha val="44705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chemeClr val="lt1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296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147066"/>
      </p:ext>
    </p:extLst>
  </p:cSld>
  <p:clrMapOvr>
    <a:masterClrMapping/>
  </p:clrMapOvr>
  <p:hf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0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303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253184"/>
      </p:ext>
    </p:extLst>
  </p:cSld>
  <p:clrMapOvr>
    <a:masterClrMapping/>
  </p:clrMapOvr>
  <p:hf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1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310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574314"/>
      </p:ext>
    </p:extLst>
  </p:cSld>
  <p:clrMapOvr>
    <a:masterClrMapping/>
  </p:clrMapOvr>
  <p:hf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2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317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165033"/>
      </p:ext>
    </p:extLst>
  </p:cSld>
  <p:clrMapOvr>
    <a:masterClrMapping/>
  </p:clrMapOvr>
  <p:hf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3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sp>
        <p:nvSpPr>
          <p:cNvPr id="5" name="Прямоугольник 7"/>
          <p:cNvSpPr>
            <a:spLocks noGrp="1" noChangeArrowheads="1"/>
          </p:cNvSpPr>
          <p:nvPr/>
        </p:nvSpPr>
        <p:spPr bwMode="auto">
          <a:xfrm>
            <a:off x="9077185" y="0"/>
            <a:ext cx="3114626" cy="6857461"/>
          </a:xfrm>
          <a:prstGeom prst="rect">
            <a:avLst/>
          </a:prstGeom>
          <a:solidFill>
            <a:srgbClr val="F2F2F2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325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590381"/>
      </p:ext>
    </p:extLst>
  </p:cSld>
  <p:clrMapOvr>
    <a:masterClrMapping/>
  </p:clrMapOvr>
  <p:hf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4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sp>
        <p:nvSpPr>
          <p:cNvPr id="5" name="Прямоугольник 7"/>
          <p:cNvSpPr>
            <a:spLocks noGrp="1" noChangeArrowheads="1"/>
          </p:cNvSpPr>
          <p:nvPr/>
        </p:nvSpPr>
        <p:spPr bwMode="auto">
          <a:xfrm>
            <a:off x="8175499" y="0"/>
            <a:ext cx="4016312" cy="6857461"/>
          </a:xfrm>
          <a:prstGeom prst="rect">
            <a:avLst/>
          </a:prstGeom>
          <a:solidFill>
            <a:srgbClr val="F2F2F2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333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421708"/>
      </p:ext>
    </p:extLst>
  </p:cSld>
  <p:clrMapOvr>
    <a:masterClrMapping/>
  </p:clrMapOvr>
  <p:hf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5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340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397275"/>
      </p:ext>
    </p:extLst>
  </p:cSld>
  <p:clrMapOvr>
    <a:masterClrMapping/>
  </p:clrMapOvr>
  <p:hf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6_Тема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8175499" y="0"/>
            <a:ext cx="4016312" cy="6857461"/>
          </a:xfrm>
          <a:prstGeom prst="rect">
            <a:avLst/>
          </a:prstGeom>
          <a:solidFill>
            <a:srgbClr val="F2F2F2"/>
          </a:solidFill>
        </p:spPr>
        <p:txBody>
          <a:bodyPr lIns="91618" tIns="45809" rIns="91619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rgbClr val="4D5759">
                <a:alpha val="59607"/>
              </a:srgb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348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225784"/>
      </p:ext>
    </p:extLst>
  </p:cSld>
  <p:clrMapOvr>
    <a:masterClrMapping/>
  </p:clrMapOvr>
  <p:hf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7_Тема Office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Grp="1" noChangeArrowheads="1"/>
          </p:cNvSpPr>
          <p:nvPr/>
        </p:nvSpPr>
        <p:spPr bwMode="auto">
          <a:xfrm>
            <a:off x="0" y="0"/>
            <a:ext cx="12191812" cy="6857461"/>
          </a:xfrm>
          <a:prstGeom prst="rect">
            <a:avLst/>
          </a:prstGeom>
          <a:solidFill>
            <a:schemeClr val="dk2">
              <a:alpha val="39607"/>
            </a:schemeClr>
          </a:solidFill>
        </p:spPr>
        <p:txBody>
          <a:bodyPr lIns="91619" tIns="45809" rIns="91618" bIns="45808" anchor="ctr" anchorCtr="0"/>
          <a:lstStyle/>
          <a:p>
            <a:pPr>
              <a:defRPr/>
            </a:pPr>
            <a:endParaRPr sz="1804"/>
          </a:p>
        </p:txBody>
      </p:sp>
      <p:sp>
        <p:nvSpPr>
          <p:cNvPr id="5" name="Прямая соединительная линия 7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chemeClr val="lt1">
                <a:alpha val="59607"/>
              </a:scheme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6" name="Рисунок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9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chemeClr val="lt1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10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1" name="Shape 1356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288667"/>
      </p:ext>
    </p:extLst>
  </p:cSld>
  <p:clrMapOvr>
    <a:masterClrMapping/>
  </p:clrMapOvr>
  <p:hf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8_Тема Office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Grp="1" noChangeArrowheads="1"/>
          </p:cNvSpPr>
          <p:nvPr/>
        </p:nvSpPr>
        <p:spPr bwMode="auto">
          <a:xfrm>
            <a:off x="774688" y="0"/>
            <a:ext cx="0" cy="6857461"/>
          </a:xfrm>
          <a:prstGeom prst="line">
            <a:avLst/>
          </a:prstGeom>
          <a:noFill/>
          <a:ln w="6350">
            <a:solidFill>
              <a:schemeClr val="lt1">
                <a:alpha val="59607"/>
              </a:schemeClr>
            </a:solidFill>
            <a:miter/>
            <a:headEnd/>
            <a:tailEnd/>
          </a:ln>
        </p:spPr>
        <p:txBody>
          <a:bodyPr lIns="91618" tIns="45809" rIns="-127688" bIns="45808"/>
          <a:lstStyle/>
          <a:p>
            <a:pPr>
              <a:defRPr/>
            </a:pPr>
            <a:endParaRPr sz="1804"/>
          </a:p>
        </p:txBody>
      </p:sp>
      <p:pic>
        <p:nvPicPr>
          <p:cNvPr id="5" name="Рисунок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55572" y="484149"/>
            <a:ext cx="473067" cy="47303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 rot="-5400000">
            <a:off x="177665" y="4105674"/>
            <a:ext cx="441580" cy="2427241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>
              <a:defRPr/>
            </a:pPr>
            <a:r>
              <a:rPr lang="ru-RU" sz="701">
                <a:solidFill>
                  <a:schemeClr val="lt1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87322" y="3246181"/>
            <a:ext cx="441318" cy="365096"/>
          </a:xfrm>
          <a:prstGeom prst="rect">
            <a:avLst/>
          </a:prstGeom>
          <a:noFill/>
        </p:spPr>
        <p:txBody>
          <a:bodyPr lIns="91440" tIns="45719" rIns="91439" bIns="45720" anchor="ctr" anchorCtr="0"/>
          <a:lstStyle/>
          <a:p>
            <a:pPr algn="ctr">
              <a:defRPr/>
            </a:pPr>
            <a:fld id="{D038279B-FC19-497E-A7D1-5ADD9CAF016F}" type="slidenum">
              <a:rPr lang="ru-RU" smtClean="0"/>
              <a:pPr algn="ctr">
                <a:defRPr/>
              </a:pPr>
              <a:t>‹#›</a:t>
            </a:fld>
            <a:endParaRPr lang="ru-RU"/>
          </a:p>
        </p:txBody>
      </p:sp>
      <p:sp>
        <p:nvSpPr>
          <p:cNvPr id="10" name="Shape 1363"/>
          <p:cNvSpPr>
            <a:spLocks noGrp="1" noChangeArrowheads="1"/>
          </p:cNvSpPr>
          <p:nvPr>
            <p:ph type="dt"/>
          </p:nvPr>
        </p:nvSpPr>
        <p:spPr bwMode="auto">
          <a:prstGeom prst="rect">
            <a:avLst/>
          </a:prstGeom>
          <a:noFill/>
        </p:spPr>
        <p:txBody>
          <a:bodyPr lIns="91440" tIns="45720" rIns="-125855" bIns="-80136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399570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BA529-8114-4C15-BA7E-4F9B7715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BDC2B1-BE93-45E9-B3E4-6052417A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23ADB6-8338-40F0-A07F-31710E40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AB4BB2-1EDC-44AF-A48B-4ACD9B02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81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866E1A6-569C-4198-B367-6BBCB42764EC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F2345360-E5CE-43F2-9757-CC62FDA0F2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03709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CB885-DCE5-49DC-803B-EE3465988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210DB-8F96-4E33-AFBF-803F7F32B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F451EE7-1325-4F14-AF47-AEC83C9B4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856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Обложка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9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DB543-9F46-4A4B-854A-6F6DA8AA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8144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F7F0F0-FACA-4518-B70C-597515D381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8DB9C7-7DDB-4D75-BF83-A4A28C54A13B}"/>
              </a:ext>
            </a:extLst>
          </p:cNvPr>
          <p:cNvSpPr/>
          <p:nvPr userDrawn="1"/>
        </p:nvSpPr>
        <p:spPr>
          <a:xfrm>
            <a:off x="0" y="0"/>
            <a:ext cx="515938" cy="811129"/>
          </a:xfrm>
          <a:prstGeom prst="rect">
            <a:avLst/>
          </a:prstGeom>
          <a:solidFill>
            <a:srgbClr val="B1E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DAEBFA-D536-40CD-B027-F97E744B3FDA}"/>
              </a:ext>
            </a:extLst>
          </p:cNvPr>
          <p:cNvSpPr/>
          <p:nvPr userDrawn="1"/>
        </p:nvSpPr>
        <p:spPr>
          <a:xfrm>
            <a:off x="11876567" y="0"/>
            <a:ext cx="315433" cy="811129"/>
          </a:xfrm>
          <a:prstGeom prst="rect">
            <a:avLst/>
          </a:prstGeom>
          <a:solidFill>
            <a:srgbClr val="B1E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EF592B-22E8-4860-9E40-FC1270F3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285" y="262582"/>
            <a:ext cx="1236294" cy="34887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94417EC-683C-46E7-916A-6843C12ECD86}"/>
              </a:ext>
            </a:extLst>
          </p:cNvPr>
          <p:cNvCxnSpPr/>
          <p:nvPr userDrawn="1"/>
        </p:nvCxnSpPr>
        <p:spPr>
          <a:xfrm>
            <a:off x="0" y="81112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48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E4F35C-27CA-4B66-9D96-D0377F4B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06CD9F-767C-4855-976F-0AC3667D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22142-E5CC-440E-9E45-EEEA9133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8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BE03E-A059-4A91-90E9-9FE32401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0B430-5741-4D7A-A25B-45A8F527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F27B73-8D08-4B31-8BBC-4A467BF69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7C8BD7-A0DF-46D5-8F1C-D8A51E93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406E9F-DDFA-431B-B6A5-D7FDE316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1E3D76-4E23-40E2-A367-28CE8A61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B6C2A-DD0D-455F-9C41-8A22B049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13876B-0B24-4CF7-83C5-C90C9CB59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54EF92-CCC3-4B38-A901-C5D1BC99E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B95790-21AA-4A92-87BC-4F6F1926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DA4A2F-63DC-4713-BC69-3D68C5C8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AC94A6-68F0-48F8-BB19-4D24FD3C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0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270E9-8C6F-4E9A-9B93-B11B7212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97854-25B8-4D2D-831F-B801497C3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E1000-9EDB-421A-93EF-76DDEE8FC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84EB6-61D5-48A8-88C9-F6C380EDD09E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92003-D613-4D24-8356-42CE1DECB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3BACE-5B22-4A9C-9924-CDD34C38B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C1BF-ADC1-4BB1-8ACD-E39825CB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187" y="365096"/>
            <a:ext cx="10515438" cy="1325458"/>
          </a:xfrm>
          <a:prstGeom prst="rect">
            <a:avLst/>
          </a:prstGeom>
          <a:noFill/>
        </p:spPr>
        <p:txBody>
          <a:bodyPr lIns="91439" tIns="45719" rIns="91440" bIns="45720" anchor="ctr" anchorCtr="0"/>
          <a:lstStyle/>
          <a:p>
            <a:pPr marL="0" lvl="0" indent="0">
              <a:buNone/>
              <a:defRPr/>
            </a:pPr>
            <a:r>
              <a:t>Образец заголовка</a:t>
            </a:r>
          </a:p>
        </p:txBody>
      </p:sp>
      <p:sp>
        <p:nvSpPr>
          <p:cNvPr id="5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187" y="1825481"/>
            <a:ext cx="10515438" cy="4350995"/>
          </a:xfrm>
          <a:prstGeom prst="rect">
            <a:avLst/>
          </a:prstGeom>
          <a:noFill/>
        </p:spPr>
        <p:txBody>
          <a:bodyPr lIns="91439" tIns="45720" rIns="91440" bIns="45719"/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343B3C"/>
                </a:solidFill>
                <a:latin typeface="+mj-lt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rgbClr val="343B3C"/>
                </a:solidFill>
                <a:latin typeface="+mj-lt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rgbClr val="343B3C"/>
                </a:solidFill>
                <a:latin typeface="+mj-lt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343B3C"/>
                </a:solidFill>
                <a:latin typeface="+mj-lt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rgbClr val="343B3C"/>
                </a:solidFill>
                <a:latin typeface="+mj-lt"/>
              </a:defRPr>
            </a:lvl5pPr>
          </a:lstStyle>
          <a:p>
            <a:pPr marL="229057" lvl="0" indent="-229057">
              <a:spcBef>
                <a:spcPts val="1002"/>
              </a:spcBef>
              <a:buFont typeface="Arial"/>
              <a:buChar char="•"/>
              <a:defRPr/>
            </a:pPr>
            <a:r>
              <a:t>Образец текста</a:t>
            </a:r>
          </a:p>
          <a:p>
            <a:pPr marL="687172" lvl="1" indent="-229057">
              <a:spcBef>
                <a:spcPts val="501"/>
              </a:spcBef>
              <a:buFont typeface="Arial"/>
              <a:buChar char="•"/>
              <a:defRPr/>
            </a:pPr>
            <a:r>
              <a:t>Второй уровень</a:t>
            </a:r>
          </a:p>
          <a:p>
            <a:pPr marL="1145286" lvl="2" indent="-229057">
              <a:spcBef>
                <a:spcPts val="501"/>
              </a:spcBef>
              <a:buFont typeface="Arial"/>
              <a:buChar char="•"/>
              <a:defRPr/>
            </a:pPr>
            <a:r>
              <a:t>Третий уровень</a:t>
            </a:r>
          </a:p>
          <a:p>
            <a:pPr marL="1603400" lvl="3" indent="-229057">
              <a:spcBef>
                <a:spcPts val="501"/>
              </a:spcBef>
              <a:buFont typeface="Arial"/>
              <a:buChar char="•"/>
              <a:defRPr/>
            </a:pPr>
            <a:r>
              <a:t>Четвертый уровень</a:t>
            </a:r>
          </a:p>
          <a:p>
            <a:pPr marL="2061515" lvl="4" indent="-229057">
              <a:spcBef>
                <a:spcPts val="501"/>
              </a:spcBef>
              <a:buFont typeface="Arial"/>
              <a:buChar char="•"/>
              <a:defRPr/>
            </a:pPr>
            <a:r>
              <a:t>Пятый уровень</a:t>
            </a:r>
          </a:p>
        </p:txBody>
      </p:sp>
      <p:sp>
        <p:nvSpPr>
          <p:cNvPr id="6" name="Дата 3"/>
          <p:cNvSpPr>
            <a:spLocks noGrp="1" noChangeArrowheads="1"/>
          </p:cNvSpPr>
          <p:nvPr>
            <p:ph type="dt" idx="2"/>
          </p:nvPr>
        </p:nvSpPr>
        <p:spPr bwMode="auto">
          <a:xfrm>
            <a:off x="838187" y="6355849"/>
            <a:ext cx="2743158" cy="365096"/>
          </a:xfrm>
          <a:prstGeom prst="rect">
            <a:avLst/>
          </a:prstGeom>
          <a:noFill/>
        </p:spPr>
        <p:txBody>
          <a:bodyPr lIns="91439" tIns="45720" rIns="91439" bIns="45719" anchor="ctr" anchorCtr="0"/>
          <a:lstStyle>
            <a:lvl1pPr marL="0" indent="0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1pPr>
            <a:lvl2pPr marL="458114" indent="458114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2pPr>
            <a:lvl3pPr marL="916229" indent="916229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3pPr>
            <a:lvl4pPr marL="1374343" indent="1374343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4pPr>
            <a:lvl5pPr marL="1832458" indent="1832458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5pPr>
          </a:lstStyle>
          <a:p>
            <a:pPr>
              <a:defRPr/>
            </a:pPr>
            <a:endParaRPr lang="en-US" sz="1202"/>
          </a:p>
        </p:txBody>
      </p:sp>
      <p:sp>
        <p:nvSpPr>
          <p:cNvPr id="7" name="Нижний колонтитул 4"/>
          <p:cNvSpPr>
            <a:spLocks noGrp="1" noChangeArrowheads="1"/>
          </p:cNvSpPr>
          <p:nvPr>
            <p:ph type="ftr" idx="3"/>
          </p:nvPr>
        </p:nvSpPr>
        <p:spPr bwMode="auto">
          <a:xfrm>
            <a:off x="4038538" y="6355849"/>
            <a:ext cx="4114736" cy="365096"/>
          </a:xfrm>
          <a:prstGeom prst="rect">
            <a:avLst/>
          </a:prstGeom>
          <a:noFill/>
        </p:spPr>
        <p:txBody>
          <a:bodyPr lIns="91440" tIns="45720" rIns="91439" bIns="45719" anchor="ctr" anchorCtr="0"/>
          <a:lstStyle>
            <a:lvl1pPr marL="0" indent="0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1pPr>
            <a:lvl2pPr marL="458114" indent="458114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2pPr>
            <a:lvl3pPr marL="916229" indent="916229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3pPr>
            <a:lvl4pPr marL="1374343" indent="1374343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4pPr>
            <a:lvl5pPr marL="1832458" indent="1832458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5pPr>
          </a:lstStyle>
          <a:p>
            <a:pPr algn="ctr">
              <a:defRPr/>
            </a:pPr>
            <a:r>
              <a:rPr lang="ru-RU" sz="1202">
                <a:solidFill>
                  <a:srgbClr val="343B3C"/>
                </a:solidFill>
              </a:rPr>
              <a:t>Презентация "Сколково"</a:t>
            </a:r>
            <a:endParaRPr lang="ru-RU"/>
          </a:p>
        </p:txBody>
      </p:sp>
      <p:sp>
        <p:nvSpPr>
          <p:cNvPr id="8" name="Номер слайда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8610467" y="6355849"/>
            <a:ext cx="2743158" cy="365096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>
            <a:lvl1pPr marL="0" indent="0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1pPr>
            <a:lvl2pPr marL="458114" indent="458114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2pPr>
            <a:lvl3pPr marL="916229" indent="916229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3pPr>
            <a:lvl4pPr marL="1374343" indent="1374343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4pPr>
            <a:lvl5pPr marL="1832458" indent="1832458" algn="l" defTabSz="916229">
              <a:lnSpc>
                <a:spcPct val="100000"/>
              </a:lnSpc>
              <a:buNone/>
              <a:defRPr sz="1804">
                <a:solidFill>
                  <a:schemeClr val="dk1"/>
                </a:solidFill>
                <a:latin typeface="+mj-lt"/>
              </a:defRPr>
            </a:lvl5pPr>
          </a:lstStyle>
          <a:p>
            <a:pPr algn="r">
              <a:defRPr/>
            </a:pPr>
            <a:fld id="{D038279B-FC19-497E-A7D1-5ADD9CAF016F}" type="slidenum">
              <a:rPr lang="ru-RU" smtClean="0"/>
              <a:pPr algn="r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6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21" r:id="rId50"/>
    <p:sldLayoutId id="2147483724" r:id="rId51"/>
  </p:sldLayoutIdLst>
  <p:hf sldNum="0" hdr="0" ftr="0"/>
  <p:txStyles>
    <p:titleStyle>
      <a:lvl1pPr marL="0" indent="0" algn="l" defTabSz="916229">
        <a:lnSpc>
          <a:spcPct val="90000"/>
        </a:lnSpc>
        <a:buNone/>
        <a:defRPr lang="ru-RU" sz="4409">
          <a:solidFill>
            <a:srgbClr val="343B3C"/>
          </a:solidFill>
          <a:latin typeface="+mj-lt"/>
        </a:defRPr>
      </a:lvl1pPr>
      <a:lvl2pPr marL="0" indent="0" algn="l" defTabSz="916229">
        <a:lnSpc>
          <a:spcPct val="90000"/>
        </a:lnSpc>
        <a:buNone/>
        <a:defRPr lang="ru-RU" sz="4409">
          <a:solidFill>
            <a:srgbClr val="343B3C"/>
          </a:solidFill>
          <a:latin typeface="+mj-lt"/>
        </a:defRPr>
      </a:lvl2pPr>
      <a:lvl3pPr marL="0" indent="0" algn="l" defTabSz="916229">
        <a:lnSpc>
          <a:spcPct val="90000"/>
        </a:lnSpc>
        <a:buNone/>
        <a:defRPr lang="ru-RU" sz="4409">
          <a:solidFill>
            <a:srgbClr val="343B3C"/>
          </a:solidFill>
          <a:latin typeface="+mj-lt"/>
        </a:defRPr>
      </a:lvl3pPr>
      <a:lvl4pPr marL="0" indent="0" algn="l" defTabSz="916229">
        <a:lnSpc>
          <a:spcPct val="90000"/>
        </a:lnSpc>
        <a:buNone/>
        <a:defRPr lang="ru-RU" sz="4409">
          <a:solidFill>
            <a:srgbClr val="343B3C"/>
          </a:solidFill>
          <a:latin typeface="+mj-lt"/>
        </a:defRPr>
      </a:lvl4pPr>
      <a:lvl5pPr marL="0" indent="0" algn="l" defTabSz="916229">
        <a:lnSpc>
          <a:spcPct val="90000"/>
        </a:lnSpc>
        <a:buNone/>
        <a:defRPr lang="ru-RU" sz="4409">
          <a:solidFill>
            <a:srgbClr val="343B3C"/>
          </a:solidFill>
          <a:latin typeface="+mj-lt"/>
        </a:defRPr>
      </a:lvl5pPr>
      <a:lvl6pPr>
        <a:defRPr lang="ru-RU" sz="1804">
          <a:latin typeface="Arial"/>
        </a:defRPr>
      </a:lvl6pPr>
      <a:lvl7pPr>
        <a:defRPr lang="ru-RU" sz="1804">
          <a:latin typeface="Arial"/>
        </a:defRPr>
      </a:lvl7pPr>
      <a:lvl8pPr>
        <a:defRPr lang="ru-RU" sz="1804">
          <a:latin typeface="Arial"/>
        </a:defRPr>
      </a:lvl8pPr>
      <a:lvl9pPr>
        <a:defRPr lang="ru-RU" sz="1804">
          <a:latin typeface="Arial"/>
        </a:defRPr>
      </a:lvl9pPr>
    </p:titleStyle>
    <p:bodyStyle>
      <a:lvl1pPr marL="229057" indent="0" algn="l" defTabSz="916229">
        <a:lnSpc>
          <a:spcPct val="90000"/>
        </a:lnSpc>
        <a:spcBef>
          <a:spcPts val="1002"/>
        </a:spcBef>
        <a:buFont typeface="Arial"/>
        <a:buChar char="•"/>
        <a:defRPr lang="ru-RU" sz="2806">
          <a:solidFill>
            <a:srgbClr val="343B3C"/>
          </a:solidFill>
          <a:latin typeface="+mj-lt"/>
        </a:defRPr>
      </a:lvl1pPr>
      <a:lvl2pPr marL="687172" indent="458114" algn="l" defTabSz="916229">
        <a:lnSpc>
          <a:spcPct val="90000"/>
        </a:lnSpc>
        <a:spcBef>
          <a:spcPts val="501"/>
        </a:spcBef>
        <a:buFont typeface="Arial"/>
        <a:buChar char="•"/>
        <a:defRPr lang="ru-RU" sz="2405">
          <a:solidFill>
            <a:srgbClr val="343B3C"/>
          </a:solidFill>
          <a:latin typeface="+mj-lt"/>
        </a:defRPr>
      </a:lvl2pPr>
      <a:lvl3pPr marL="1145286" indent="916229" algn="l" defTabSz="916229">
        <a:lnSpc>
          <a:spcPct val="90000"/>
        </a:lnSpc>
        <a:spcBef>
          <a:spcPts val="501"/>
        </a:spcBef>
        <a:buFont typeface="Arial"/>
        <a:buChar char="•"/>
        <a:defRPr lang="ru-RU" sz="2004">
          <a:solidFill>
            <a:srgbClr val="343B3C"/>
          </a:solidFill>
          <a:latin typeface="+mj-lt"/>
        </a:defRPr>
      </a:lvl3pPr>
      <a:lvl4pPr marL="1603400" indent="1374343" algn="l" defTabSz="916229">
        <a:lnSpc>
          <a:spcPct val="90000"/>
        </a:lnSpc>
        <a:spcBef>
          <a:spcPts val="501"/>
        </a:spcBef>
        <a:buFont typeface="Arial"/>
        <a:buChar char="•"/>
        <a:defRPr lang="ru-RU" sz="1804">
          <a:solidFill>
            <a:srgbClr val="343B3C"/>
          </a:solidFill>
          <a:latin typeface="+mj-lt"/>
        </a:defRPr>
      </a:lvl4pPr>
      <a:lvl5pPr marL="2061515" indent="1832458" algn="l" defTabSz="916229">
        <a:lnSpc>
          <a:spcPct val="90000"/>
        </a:lnSpc>
        <a:spcBef>
          <a:spcPts val="501"/>
        </a:spcBef>
        <a:buFont typeface="Arial"/>
        <a:buChar char="•"/>
        <a:defRPr lang="ru-RU" sz="1804">
          <a:solidFill>
            <a:srgbClr val="343B3C"/>
          </a:solidFill>
          <a:latin typeface="+mj-lt"/>
        </a:defRPr>
      </a:lvl5pPr>
      <a:lvl6pPr>
        <a:defRPr lang="ru-RU" sz="1804">
          <a:latin typeface="Arial"/>
        </a:defRPr>
      </a:lvl6pPr>
      <a:lvl7pPr>
        <a:defRPr lang="ru-RU" sz="1804">
          <a:latin typeface="Arial"/>
        </a:defRPr>
      </a:lvl7pPr>
      <a:lvl8pPr>
        <a:defRPr lang="ru-RU" sz="1804">
          <a:latin typeface="Arial"/>
        </a:defRPr>
      </a:lvl8pPr>
      <a:lvl9pPr>
        <a:defRPr lang="ru-RU" sz="1804">
          <a:latin typeface="Arial"/>
        </a:defRPr>
      </a:lvl9pPr>
    </p:bodyStyle>
    <p:otherStyle>
      <a:lvl1pPr marL="0" indent="0" algn="l" defTabSz="916229">
        <a:lnSpc>
          <a:spcPct val="100000"/>
        </a:lnSpc>
        <a:buNone/>
        <a:defRPr lang="ru-RU" sz="1804">
          <a:solidFill>
            <a:schemeClr val="dk1"/>
          </a:solidFill>
          <a:latin typeface="+mj-lt"/>
        </a:defRPr>
      </a:lvl1pPr>
      <a:lvl2pPr marL="458114" indent="458114" algn="l" defTabSz="916229">
        <a:lnSpc>
          <a:spcPct val="100000"/>
        </a:lnSpc>
        <a:buNone/>
        <a:defRPr lang="ru-RU" sz="1804">
          <a:solidFill>
            <a:schemeClr val="dk1"/>
          </a:solidFill>
          <a:latin typeface="+mj-lt"/>
        </a:defRPr>
      </a:lvl2pPr>
      <a:lvl3pPr marL="916229" indent="916229" algn="l" defTabSz="916229">
        <a:lnSpc>
          <a:spcPct val="100000"/>
        </a:lnSpc>
        <a:buNone/>
        <a:defRPr lang="ru-RU" sz="1804">
          <a:solidFill>
            <a:schemeClr val="dk1"/>
          </a:solidFill>
          <a:latin typeface="+mj-lt"/>
        </a:defRPr>
      </a:lvl3pPr>
      <a:lvl4pPr marL="1374343" indent="1374343" algn="l" defTabSz="916229">
        <a:lnSpc>
          <a:spcPct val="100000"/>
        </a:lnSpc>
        <a:buNone/>
        <a:defRPr lang="ru-RU" sz="1804">
          <a:solidFill>
            <a:schemeClr val="dk1"/>
          </a:solidFill>
          <a:latin typeface="+mj-lt"/>
        </a:defRPr>
      </a:lvl4pPr>
      <a:lvl5pPr marL="1832458" indent="1832458" algn="l" defTabSz="916229">
        <a:lnSpc>
          <a:spcPct val="100000"/>
        </a:lnSpc>
        <a:buNone/>
        <a:defRPr lang="ru-RU" sz="1804">
          <a:solidFill>
            <a:schemeClr val="dk1"/>
          </a:solidFill>
          <a:latin typeface="+mj-lt"/>
        </a:defRPr>
      </a:lvl5pPr>
      <a:lvl6pPr>
        <a:defRPr lang="ru-RU" sz="1804">
          <a:latin typeface="Arial"/>
        </a:defRPr>
      </a:lvl6pPr>
      <a:lvl7pPr>
        <a:defRPr lang="ru-RU" sz="1804">
          <a:latin typeface="Arial"/>
        </a:defRPr>
      </a:lvl7pPr>
      <a:lvl8pPr>
        <a:defRPr lang="ru-RU" sz="1804">
          <a:latin typeface="Arial"/>
        </a:defRPr>
      </a:lvl8pPr>
      <a:lvl9pPr>
        <a:defRPr lang="ru-RU" sz="1804"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Рисунок 10">
            <a:extLst>
              <a:ext uri="{FF2B5EF4-FFF2-40B4-BE49-F238E27FC236}">
                <a16:creationId xmlns:a16="http://schemas.microsoft.com/office/drawing/2014/main" id="{DBA9D2F1-154B-4907-A873-8D2E8841D5FB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5" r="22665"/>
          <a:stretch>
            <a:fillRect/>
          </a:stretch>
        </p:blipFill>
        <p:spPr>
          <a:xfrm>
            <a:off x="6094413" y="-200025"/>
            <a:ext cx="7124700" cy="733107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A0533D-3AC9-432A-A19E-9D5794BFC65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29539" y="5477069"/>
            <a:ext cx="1084069" cy="1084069"/>
          </a:xfrm>
          <a:prstGeom prst="roundRect">
            <a:avLst>
              <a:gd name="adj" fmla="val 11677"/>
            </a:avLst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A163813-6316-406A-8714-F10FBF7C68F1}"/>
              </a:ext>
            </a:extLst>
          </p:cNvPr>
          <p:cNvGrpSpPr/>
          <p:nvPr/>
        </p:nvGrpSpPr>
        <p:grpSpPr>
          <a:xfrm>
            <a:off x="4645927" y="5798576"/>
            <a:ext cx="1005620" cy="762562"/>
            <a:chOff x="1942736" y="1340444"/>
            <a:chExt cx="1803982" cy="1367960"/>
          </a:xfrm>
          <a:solidFill>
            <a:srgbClr val="B2EC51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5D7FD94-713E-4AC7-9EDD-01CEF4C930AA}"/>
                </a:ext>
              </a:extLst>
            </p:cNvPr>
            <p:cNvSpPr/>
            <p:nvPr/>
          </p:nvSpPr>
          <p:spPr>
            <a:xfrm>
              <a:off x="1942736" y="2375029"/>
              <a:ext cx="285750" cy="333375"/>
            </a:xfrm>
            <a:custGeom>
              <a:avLst/>
              <a:gdLst>
                <a:gd name="connsiteX0" fmla="*/ 213013 w 285750"/>
                <a:gd name="connsiteY0" fmla="*/ 116104 h 333375"/>
                <a:gd name="connsiteX1" fmla="*/ 147446 w 285750"/>
                <a:gd name="connsiteY1" fmla="*/ 63656 h 333375"/>
                <a:gd name="connsiteX2" fmla="*/ 73029 w 285750"/>
                <a:gd name="connsiteY2" fmla="*/ 168274 h 333375"/>
                <a:gd name="connsiteX3" fmla="*/ 147446 w 285750"/>
                <a:gd name="connsiteY3" fmla="*/ 270333 h 333375"/>
                <a:gd name="connsiteX4" fmla="*/ 213013 w 285750"/>
                <a:gd name="connsiteY4" fmla="*/ 213430 h 333375"/>
                <a:gd name="connsiteX5" fmla="*/ 274557 w 285750"/>
                <a:gd name="connsiteY5" fmla="*/ 213430 h 333375"/>
                <a:gd name="connsiteX6" fmla="*/ 146321 w 285750"/>
                <a:gd name="connsiteY6" fmla="*/ 322534 h 333375"/>
                <a:gd name="connsiteX7" fmla="*/ 11563 w 285750"/>
                <a:gd name="connsiteY7" fmla="*/ 167426 h 333375"/>
                <a:gd name="connsiteX8" fmla="*/ 147091 w 285750"/>
                <a:gd name="connsiteY8" fmla="*/ 11563 h 333375"/>
                <a:gd name="connsiteX9" fmla="*/ 274557 w 285750"/>
                <a:gd name="connsiteY9" fmla="*/ 116104 h 333375"/>
                <a:gd name="connsiteX10" fmla="*/ 213013 w 285750"/>
                <a:gd name="connsiteY10" fmla="*/ 11610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750" h="333375">
                  <a:moveTo>
                    <a:pt x="213013" y="116104"/>
                  </a:moveTo>
                  <a:cubicBezTo>
                    <a:pt x="208127" y="98251"/>
                    <a:pt x="198429" y="63656"/>
                    <a:pt x="147446" y="63656"/>
                  </a:cubicBezTo>
                  <a:cubicBezTo>
                    <a:pt x="117815" y="63656"/>
                    <a:pt x="73029" y="84854"/>
                    <a:pt x="73029" y="168274"/>
                  </a:cubicBezTo>
                  <a:cubicBezTo>
                    <a:pt x="73029" y="221246"/>
                    <a:pt x="95414" y="270333"/>
                    <a:pt x="147446" y="270333"/>
                  </a:cubicBezTo>
                  <a:cubicBezTo>
                    <a:pt x="181687" y="270333"/>
                    <a:pt x="205706" y="249659"/>
                    <a:pt x="213013" y="213430"/>
                  </a:cubicBezTo>
                  <a:lnTo>
                    <a:pt x="274557" y="213430"/>
                  </a:lnTo>
                  <a:cubicBezTo>
                    <a:pt x="262363" y="277795"/>
                    <a:pt x="220398" y="322534"/>
                    <a:pt x="146321" y="322534"/>
                  </a:cubicBezTo>
                  <a:cubicBezTo>
                    <a:pt x="67787" y="322534"/>
                    <a:pt x="11563" y="269131"/>
                    <a:pt x="11563" y="167426"/>
                  </a:cubicBezTo>
                  <a:cubicBezTo>
                    <a:pt x="11563" y="64011"/>
                    <a:pt x="71040" y="11563"/>
                    <a:pt x="147091" y="11563"/>
                  </a:cubicBezTo>
                  <a:cubicBezTo>
                    <a:pt x="235507" y="11563"/>
                    <a:pt x="271197" y="72582"/>
                    <a:pt x="274557" y="116104"/>
                  </a:cubicBezTo>
                  <a:lnTo>
                    <a:pt x="213013" y="116104"/>
                  </a:lnTo>
                  <a:close/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73AB6DE-1331-4A2F-8F78-1840E9A3E1D5}"/>
                </a:ext>
              </a:extLst>
            </p:cNvPr>
            <p:cNvSpPr/>
            <p:nvPr/>
          </p:nvSpPr>
          <p:spPr>
            <a:xfrm>
              <a:off x="2223634" y="2459263"/>
              <a:ext cx="219075" cy="238125"/>
            </a:xfrm>
            <a:custGeom>
              <a:avLst/>
              <a:gdLst>
                <a:gd name="connsiteX0" fmla="*/ 68990 w 219075"/>
                <a:gd name="connsiteY0" fmla="*/ 94643 h 238125"/>
                <a:gd name="connsiteX1" fmla="*/ 141341 w 219075"/>
                <a:gd name="connsiteY1" fmla="*/ 11563 h 238125"/>
                <a:gd name="connsiteX2" fmla="*/ 211811 w 219075"/>
                <a:gd name="connsiteY2" fmla="*/ 11563 h 238125"/>
                <a:gd name="connsiteX3" fmla="*/ 134897 w 219075"/>
                <a:gd name="connsiteY3" fmla="*/ 96185 h 238125"/>
                <a:gd name="connsiteX4" fmla="*/ 213877 w 219075"/>
                <a:gd name="connsiteY4" fmla="*/ 230589 h 238125"/>
                <a:gd name="connsiteX5" fmla="*/ 145025 w 219075"/>
                <a:gd name="connsiteY5" fmla="*/ 230589 h 238125"/>
                <a:gd name="connsiteX6" fmla="*/ 92839 w 219075"/>
                <a:gd name="connsiteY6" fmla="*/ 136515 h 238125"/>
                <a:gd name="connsiteX7" fmla="*/ 68990 w 219075"/>
                <a:gd name="connsiteY7" fmla="*/ 161414 h 238125"/>
                <a:gd name="connsiteX8" fmla="*/ 68990 w 219075"/>
                <a:gd name="connsiteY8" fmla="*/ 230589 h 238125"/>
                <a:gd name="connsiteX9" fmla="*/ 11563 w 219075"/>
                <a:gd name="connsiteY9" fmla="*/ 230589 h 238125"/>
                <a:gd name="connsiteX10" fmla="*/ 11563 w 219075"/>
                <a:gd name="connsiteY10" fmla="*/ 11563 h 238125"/>
                <a:gd name="connsiteX11" fmla="*/ 68990 w 219075"/>
                <a:gd name="connsiteY11" fmla="*/ 11563 h 238125"/>
                <a:gd name="connsiteX12" fmla="*/ 68990 w 219075"/>
                <a:gd name="connsiteY12" fmla="*/ 9464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238125">
                  <a:moveTo>
                    <a:pt x="68990" y="94643"/>
                  </a:moveTo>
                  <a:lnTo>
                    <a:pt x="141341" y="11563"/>
                  </a:lnTo>
                  <a:lnTo>
                    <a:pt x="211811" y="11563"/>
                  </a:lnTo>
                  <a:lnTo>
                    <a:pt x="134897" y="96185"/>
                  </a:lnTo>
                  <a:lnTo>
                    <a:pt x="213877" y="230589"/>
                  </a:lnTo>
                  <a:lnTo>
                    <a:pt x="145025" y="230589"/>
                  </a:lnTo>
                  <a:lnTo>
                    <a:pt x="92839" y="136515"/>
                  </a:lnTo>
                  <a:lnTo>
                    <a:pt x="68990" y="161414"/>
                  </a:lnTo>
                  <a:lnTo>
                    <a:pt x="68990" y="230589"/>
                  </a:lnTo>
                  <a:lnTo>
                    <a:pt x="11563" y="230589"/>
                  </a:lnTo>
                  <a:lnTo>
                    <a:pt x="11563" y="11563"/>
                  </a:lnTo>
                  <a:lnTo>
                    <a:pt x="68990" y="11563"/>
                  </a:lnTo>
                  <a:lnTo>
                    <a:pt x="68990" y="94643"/>
                  </a:lnTo>
                  <a:close/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C3DA6FA-CC0F-427D-8D15-5309BF8B17D3}"/>
                </a:ext>
              </a:extLst>
            </p:cNvPr>
            <p:cNvSpPr/>
            <p:nvPr/>
          </p:nvSpPr>
          <p:spPr>
            <a:xfrm>
              <a:off x="2412522" y="2453564"/>
              <a:ext cx="238125" cy="247651"/>
            </a:xfrm>
            <a:custGeom>
              <a:avLst/>
              <a:gdLst>
                <a:gd name="connsiteX0" fmla="*/ 235075 w 238125"/>
                <a:gd name="connsiteY0" fmla="*/ 126340 h 247650"/>
                <a:gd name="connsiteX1" fmla="*/ 123488 w 238125"/>
                <a:gd name="connsiteY1" fmla="*/ 242028 h 247650"/>
                <a:gd name="connsiteX2" fmla="*/ 11563 w 238125"/>
                <a:gd name="connsiteY2" fmla="*/ 126849 h 247650"/>
                <a:gd name="connsiteX3" fmla="*/ 123488 w 238125"/>
                <a:gd name="connsiteY3" fmla="*/ 11563 h 247650"/>
                <a:gd name="connsiteX4" fmla="*/ 235075 w 238125"/>
                <a:gd name="connsiteY4" fmla="*/ 126340 h 247650"/>
                <a:gd name="connsiteX5" fmla="*/ 70609 w 238125"/>
                <a:gd name="connsiteY5" fmla="*/ 126340 h 247650"/>
                <a:gd name="connsiteX6" fmla="*/ 123488 w 238125"/>
                <a:gd name="connsiteY6" fmla="*/ 193449 h 247650"/>
                <a:gd name="connsiteX7" fmla="*/ 176013 w 238125"/>
                <a:gd name="connsiteY7" fmla="*/ 126849 h 247650"/>
                <a:gd name="connsiteX8" fmla="*/ 123488 w 238125"/>
                <a:gd name="connsiteY8" fmla="*/ 60064 h 247650"/>
                <a:gd name="connsiteX9" fmla="*/ 70609 w 238125"/>
                <a:gd name="connsiteY9" fmla="*/ 12634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47650">
                  <a:moveTo>
                    <a:pt x="235075" y="126340"/>
                  </a:moveTo>
                  <a:cubicBezTo>
                    <a:pt x="235075" y="205290"/>
                    <a:pt x="182118" y="242028"/>
                    <a:pt x="123488" y="242028"/>
                  </a:cubicBezTo>
                  <a:cubicBezTo>
                    <a:pt x="64951" y="242028"/>
                    <a:pt x="11563" y="205829"/>
                    <a:pt x="11563" y="126849"/>
                  </a:cubicBezTo>
                  <a:cubicBezTo>
                    <a:pt x="11563" y="47807"/>
                    <a:pt x="64951" y="11563"/>
                    <a:pt x="123488" y="11563"/>
                  </a:cubicBezTo>
                  <a:cubicBezTo>
                    <a:pt x="182118" y="11563"/>
                    <a:pt x="235075" y="47376"/>
                    <a:pt x="235075" y="126340"/>
                  </a:cubicBezTo>
                  <a:moveTo>
                    <a:pt x="70609" y="126340"/>
                  </a:moveTo>
                  <a:cubicBezTo>
                    <a:pt x="70609" y="154399"/>
                    <a:pt x="79119" y="193449"/>
                    <a:pt x="123488" y="193449"/>
                  </a:cubicBezTo>
                  <a:cubicBezTo>
                    <a:pt x="167873" y="193449"/>
                    <a:pt x="176013" y="154831"/>
                    <a:pt x="176013" y="126849"/>
                  </a:cubicBezTo>
                  <a:cubicBezTo>
                    <a:pt x="176013" y="98698"/>
                    <a:pt x="167873" y="60064"/>
                    <a:pt x="123488" y="60064"/>
                  </a:cubicBezTo>
                  <a:cubicBezTo>
                    <a:pt x="79119" y="60064"/>
                    <a:pt x="70609" y="98266"/>
                    <a:pt x="70609" y="126340"/>
                  </a:cubicBezTo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E0EE478-F840-4782-ABBF-2B6F743D915E}"/>
                </a:ext>
              </a:extLst>
            </p:cNvPr>
            <p:cNvSpPr/>
            <p:nvPr/>
          </p:nvSpPr>
          <p:spPr>
            <a:xfrm>
              <a:off x="2632447" y="2459244"/>
              <a:ext cx="238125" cy="238125"/>
            </a:xfrm>
            <a:custGeom>
              <a:avLst/>
              <a:gdLst>
                <a:gd name="connsiteX0" fmla="*/ 230943 w 238125"/>
                <a:gd name="connsiteY0" fmla="*/ 11563 h 238125"/>
                <a:gd name="connsiteX1" fmla="*/ 230943 w 238125"/>
                <a:gd name="connsiteY1" fmla="*/ 230604 h 238125"/>
                <a:gd name="connsiteX2" fmla="*/ 173516 w 238125"/>
                <a:gd name="connsiteY2" fmla="*/ 230604 h 238125"/>
                <a:gd name="connsiteX3" fmla="*/ 173516 w 238125"/>
                <a:gd name="connsiteY3" fmla="*/ 57659 h 238125"/>
                <a:gd name="connsiteX4" fmla="*/ 112064 w 238125"/>
                <a:gd name="connsiteY4" fmla="*/ 57659 h 238125"/>
                <a:gd name="connsiteX5" fmla="*/ 112064 w 238125"/>
                <a:gd name="connsiteY5" fmla="*/ 125200 h 238125"/>
                <a:gd name="connsiteX6" fmla="*/ 46497 w 238125"/>
                <a:gd name="connsiteY6" fmla="*/ 235399 h 238125"/>
                <a:gd name="connsiteX7" fmla="*/ 11563 w 238125"/>
                <a:gd name="connsiteY7" fmla="*/ 230604 h 238125"/>
                <a:gd name="connsiteX8" fmla="*/ 11563 w 238125"/>
                <a:gd name="connsiteY8" fmla="*/ 187777 h 238125"/>
                <a:gd name="connsiteX9" fmla="*/ 28552 w 238125"/>
                <a:gd name="connsiteY9" fmla="*/ 189411 h 238125"/>
                <a:gd name="connsiteX10" fmla="*/ 54729 w 238125"/>
                <a:gd name="connsiteY10" fmla="*/ 114208 h 238125"/>
                <a:gd name="connsiteX11" fmla="*/ 54729 w 238125"/>
                <a:gd name="connsiteY11" fmla="*/ 11563 h 238125"/>
                <a:gd name="connsiteX12" fmla="*/ 230943 w 238125"/>
                <a:gd name="connsiteY12" fmla="*/ 1156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238125">
                  <a:moveTo>
                    <a:pt x="230943" y="11563"/>
                  </a:moveTo>
                  <a:lnTo>
                    <a:pt x="230943" y="230604"/>
                  </a:lnTo>
                  <a:lnTo>
                    <a:pt x="173516" y="230604"/>
                  </a:lnTo>
                  <a:lnTo>
                    <a:pt x="173516" y="57659"/>
                  </a:lnTo>
                  <a:lnTo>
                    <a:pt x="112064" y="57659"/>
                  </a:lnTo>
                  <a:lnTo>
                    <a:pt x="112064" y="125200"/>
                  </a:lnTo>
                  <a:cubicBezTo>
                    <a:pt x="112064" y="208975"/>
                    <a:pt x="86843" y="235399"/>
                    <a:pt x="46497" y="235399"/>
                  </a:cubicBezTo>
                  <a:cubicBezTo>
                    <a:pt x="36461" y="235399"/>
                    <a:pt x="20057" y="233780"/>
                    <a:pt x="11563" y="230604"/>
                  </a:cubicBezTo>
                  <a:lnTo>
                    <a:pt x="11563" y="187777"/>
                  </a:lnTo>
                  <a:cubicBezTo>
                    <a:pt x="12750" y="188625"/>
                    <a:pt x="20057" y="189411"/>
                    <a:pt x="28552" y="189411"/>
                  </a:cubicBezTo>
                  <a:cubicBezTo>
                    <a:pt x="45803" y="189411"/>
                    <a:pt x="54729" y="180901"/>
                    <a:pt x="54729" y="114208"/>
                  </a:cubicBezTo>
                  <a:lnTo>
                    <a:pt x="54729" y="11563"/>
                  </a:lnTo>
                  <a:lnTo>
                    <a:pt x="230943" y="11563"/>
                  </a:lnTo>
                  <a:close/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020C1CE-70F9-4226-B90A-DD4C1FEB0931}"/>
                </a:ext>
              </a:extLst>
            </p:cNvPr>
            <p:cNvSpPr/>
            <p:nvPr/>
          </p:nvSpPr>
          <p:spPr>
            <a:xfrm>
              <a:off x="2881155" y="2459263"/>
              <a:ext cx="219075" cy="238125"/>
            </a:xfrm>
            <a:custGeom>
              <a:avLst/>
              <a:gdLst>
                <a:gd name="connsiteX0" fmla="*/ 68990 w 219075"/>
                <a:gd name="connsiteY0" fmla="*/ 94643 h 238125"/>
                <a:gd name="connsiteX1" fmla="*/ 141341 w 219075"/>
                <a:gd name="connsiteY1" fmla="*/ 11563 h 238125"/>
                <a:gd name="connsiteX2" fmla="*/ 211811 w 219075"/>
                <a:gd name="connsiteY2" fmla="*/ 11563 h 238125"/>
                <a:gd name="connsiteX3" fmla="*/ 134820 w 219075"/>
                <a:gd name="connsiteY3" fmla="*/ 96185 h 238125"/>
                <a:gd name="connsiteX4" fmla="*/ 213877 w 219075"/>
                <a:gd name="connsiteY4" fmla="*/ 230589 h 238125"/>
                <a:gd name="connsiteX5" fmla="*/ 145026 w 219075"/>
                <a:gd name="connsiteY5" fmla="*/ 230589 h 238125"/>
                <a:gd name="connsiteX6" fmla="*/ 92932 w 219075"/>
                <a:gd name="connsiteY6" fmla="*/ 136515 h 238125"/>
                <a:gd name="connsiteX7" fmla="*/ 68990 w 219075"/>
                <a:gd name="connsiteY7" fmla="*/ 161414 h 238125"/>
                <a:gd name="connsiteX8" fmla="*/ 68990 w 219075"/>
                <a:gd name="connsiteY8" fmla="*/ 230589 h 238125"/>
                <a:gd name="connsiteX9" fmla="*/ 11563 w 219075"/>
                <a:gd name="connsiteY9" fmla="*/ 230589 h 238125"/>
                <a:gd name="connsiteX10" fmla="*/ 11563 w 219075"/>
                <a:gd name="connsiteY10" fmla="*/ 11563 h 238125"/>
                <a:gd name="connsiteX11" fmla="*/ 68990 w 219075"/>
                <a:gd name="connsiteY11" fmla="*/ 11563 h 238125"/>
                <a:gd name="connsiteX12" fmla="*/ 68990 w 219075"/>
                <a:gd name="connsiteY12" fmla="*/ 9464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238125">
                  <a:moveTo>
                    <a:pt x="68990" y="94643"/>
                  </a:moveTo>
                  <a:lnTo>
                    <a:pt x="141341" y="11563"/>
                  </a:lnTo>
                  <a:lnTo>
                    <a:pt x="211811" y="11563"/>
                  </a:lnTo>
                  <a:lnTo>
                    <a:pt x="134820" y="96185"/>
                  </a:lnTo>
                  <a:lnTo>
                    <a:pt x="213877" y="230589"/>
                  </a:lnTo>
                  <a:lnTo>
                    <a:pt x="145026" y="230589"/>
                  </a:lnTo>
                  <a:lnTo>
                    <a:pt x="92932" y="136515"/>
                  </a:lnTo>
                  <a:lnTo>
                    <a:pt x="68990" y="161414"/>
                  </a:lnTo>
                  <a:lnTo>
                    <a:pt x="68990" y="230589"/>
                  </a:lnTo>
                  <a:lnTo>
                    <a:pt x="11563" y="230589"/>
                  </a:lnTo>
                  <a:lnTo>
                    <a:pt x="11563" y="11563"/>
                  </a:lnTo>
                  <a:lnTo>
                    <a:pt x="68990" y="11563"/>
                  </a:lnTo>
                  <a:lnTo>
                    <a:pt x="68990" y="94643"/>
                  </a:lnTo>
                  <a:close/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ADE583A3-A1D3-45C0-BA48-9572569ECF68}"/>
                </a:ext>
              </a:extLst>
            </p:cNvPr>
            <p:cNvSpPr/>
            <p:nvPr/>
          </p:nvSpPr>
          <p:spPr>
            <a:xfrm>
              <a:off x="3070134" y="2453565"/>
              <a:ext cx="238125" cy="247650"/>
            </a:xfrm>
            <a:custGeom>
              <a:avLst/>
              <a:gdLst>
                <a:gd name="connsiteX0" fmla="*/ 234983 w 238125"/>
                <a:gd name="connsiteY0" fmla="*/ 126340 h 247650"/>
                <a:gd name="connsiteX1" fmla="*/ 123489 w 238125"/>
                <a:gd name="connsiteY1" fmla="*/ 242028 h 247650"/>
                <a:gd name="connsiteX2" fmla="*/ 11563 w 238125"/>
                <a:gd name="connsiteY2" fmla="*/ 126849 h 247650"/>
                <a:gd name="connsiteX3" fmla="*/ 123489 w 238125"/>
                <a:gd name="connsiteY3" fmla="*/ 11563 h 247650"/>
                <a:gd name="connsiteX4" fmla="*/ 234983 w 238125"/>
                <a:gd name="connsiteY4" fmla="*/ 126340 h 247650"/>
                <a:gd name="connsiteX5" fmla="*/ 70624 w 238125"/>
                <a:gd name="connsiteY5" fmla="*/ 126340 h 247650"/>
                <a:gd name="connsiteX6" fmla="*/ 123489 w 238125"/>
                <a:gd name="connsiteY6" fmla="*/ 193449 h 247650"/>
                <a:gd name="connsiteX7" fmla="*/ 176106 w 238125"/>
                <a:gd name="connsiteY7" fmla="*/ 126849 h 247650"/>
                <a:gd name="connsiteX8" fmla="*/ 123489 w 238125"/>
                <a:gd name="connsiteY8" fmla="*/ 60064 h 247650"/>
                <a:gd name="connsiteX9" fmla="*/ 70624 w 238125"/>
                <a:gd name="connsiteY9" fmla="*/ 12634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47650">
                  <a:moveTo>
                    <a:pt x="234983" y="126340"/>
                  </a:moveTo>
                  <a:cubicBezTo>
                    <a:pt x="234983" y="205290"/>
                    <a:pt x="182118" y="242028"/>
                    <a:pt x="123489" y="242028"/>
                  </a:cubicBezTo>
                  <a:cubicBezTo>
                    <a:pt x="64858" y="242028"/>
                    <a:pt x="11563" y="205829"/>
                    <a:pt x="11563" y="126849"/>
                  </a:cubicBezTo>
                  <a:cubicBezTo>
                    <a:pt x="11563" y="47807"/>
                    <a:pt x="64858" y="11563"/>
                    <a:pt x="123489" y="11563"/>
                  </a:cubicBezTo>
                  <a:cubicBezTo>
                    <a:pt x="182118" y="11563"/>
                    <a:pt x="234983" y="47376"/>
                    <a:pt x="234983" y="126340"/>
                  </a:cubicBezTo>
                  <a:moveTo>
                    <a:pt x="70624" y="126340"/>
                  </a:moveTo>
                  <a:cubicBezTo>
                    <a:pt x="70624" y="154399"/>
                    <a:pt x="79119" y="193449"/>
                    <a:pt x="123489" y="193449"/>
                  </a:cubicBezTo>
                  <a:cubicBezTo>
                    <a:pt x="167673" y="193449"/>
                    <a:pt x="176106" y="154831"/>
                    <a:pt x="176106" y="126849"/>
                  </a:cubicBezTo>
                  <a:cubicBezTo>
                    <a:pt x="176106" y="98698"/>
                    <a:pt x="167673" y="60064"/>
                    <a:pt x="123489" y="60064"/>
                  </a:cubicBezTo>
                  <a:cubicBezTo>
                    <a:pt x="79119" y="60064"/>
                    <a:pt x="70624" y="98266"/>
                    <a:pt x="70624" y="126340"/>
                  </a:cubicBezTo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6D736467-0779-4C9F-BDD6-DD369D68004C}"/>
                </a:ext>
              </a:extLst>
            </p:cNvPr>
            <p:cNvSpPr/>
            <p:nvPr/>
          </p:nvSpPr>
          <p:spPr>
            <a:xfrm>
              <a:off x="3312167" y="2459260"/>
              <a:ext cx="209550" cy="238125"/>
            </a:xfrm>
            <a:custGeom>
              <a:avLst/>
              <a:gdLst>
                <a:gd name="connsiteX0" fmla="*/ 11563 w 209550"/>
                <a:gd name="connsiteY0" fmla="*/ 11563 h 238125"/>
                <a:gd name="connsiteX1" fmla="*/ 110446 w 209550"/>
                <a:gd name="connsiteY1" fmla="*/ 11563 h 238125"/>
                <a:gd name="connsiteX2" fmla="*/ 195145 w 209550"/>
                <a:gd name="connsiteY2" fmla="*/ 68142 h 238125"/>
                <a:gd name="connsiteX3" fmla="*/ 154368 w 209550"/>
                <a:gd name="connsiteY3" fmla="*/ 115333 h 238125"/>
                <a:gd name="connsiteX4" fmla="*/ 201651 w 209550"/>
                <a:gd name="connsiteY4" fmla="*/ 170803 h 238125"/>
                <a:gd name="connsiteX5" fmla="*/ 121330 w 209550"/>
                <a:gd name="connsiteY5" fmla="*/ 230620 h 238125"/>
                <a:gd name="connsiteX6" fmla="*/ 11563 w 209550"/>
                <a:gd name="connsiteY6" fmla="*/ 230620 h 238125"/>
                <a:gd name="connsiteX7" fmla="*/ 11563 w 209550"/>
                <a:gd name="connsiteY7" fmla="*/ 11563 h 238125"/>
                <a:gd name="connsiteX8" fmla="*/ 68882 w 209550"/>
                <a:gd name="connsiteY8" fmla="*/ 100240 h 238125"/>
                <a:gd name="connsiteX9" fmla="*/ 106314 w 209550"/>
                <a:gd name="connsiteY9" fmla="*/ 100240 h 238125"/>
                <a:gd name="connsiteX10" fmla="*/ 138859 w 209550"/>
                <a:gd name="connsiteY10" fmla="*/ 75434 h 238125"/>
                <a:gd name="connsiteX11" fmla="*/ 106745 w 209550"/>
                <a:gd name="connsiteY11" fmla="*/ 51061 h 238125"/>
                <a:gd name="connsiteX12" fmla="*/ 68882 w 209550"/>
                <a:gd name="connsiteY12" fmla="*/ 51061 h 238125"/>
                <a:gd name="connsiteX13" fmla="*/ 68882 w 209550"/>
                <a:gd name="connsiteY13" fmla="*/ 100240 h 238125"/>
                <a:gd name="connsiteX14" fmla="*/ 68882 w 209550"/>
                <a:gd name="connsiteY14" fmla="*/ 191137 h 238125"/>
                <a:gd name="connsiteX15" fmla="*/ 111109 w 209550"/>
                <a:gd name="connsiteY15" fmla="*/ 191137 h 238125"/>
                <a:gd name="connsiteX16" fmla="*/ 145457 w 209550"/>
                <a:gd name="connsiteY16" fmla="*/ 162971 h 238125"/>
                <a:gd name="connsiteX17" fmla="*/ 110446 w 209550"/>
                <a:gd name="connsiteY17" fmla="*/ 134990 h 238125"/>
                <a:gd name="connsiteX18" fmla="*/ 68882 w 209550"/>
                <a:gd name="connsiteY18" fmla="*/ 134990 h 238125"/>
                <a:gd name="connsiteX19" fmla="*/ 68882 w 209550"/>
                <a:gd name="connsiteY19" fmla="*/ 191137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38125">
                  <a:moveTo>
                    <a:pt x="11563" y="11563"/>
                  </a:moveTo>
                  <a:lnTo>
                    <a:pt x="110446" y="11563"/>
                  </a:lnTo>
                  <a:cubicBezTo>
                    <a:pt x="159363" y="11563"/>
                    <a:pt x="195145" y="31574"/>
                    <a:pt x="195145" y="68142"/>
                  </a:cubicBezTo>
                  <a:cubicBezTo>
                    <a:pt x="195145" y="93364"/>
                    <a:pt x="177216" y="109583"/>
                    <a:pt x="154368" y="115333"/>
                  </a:cubicBezTo>
                  <a:cubicBezTo>
                    <a:pt x="176769" y="120683"/>
                    <a:pt x="201651" y="134990"/>
                    <a:pt x="201651" y="170803"/>
                  </a:cubicBezTo>
                  <a:cubicBezTo>
                    <a:pt x="201651" y="211379"/>
                    <a:pt x="170941" y="230620"/>
                    <a:pt x="121330" y="230620"/>
                  </a:cubicBezTo>
                  <a:lnTo>
                    <a:pt x="11563" y="230620"/>
                  </a:lnTo>
                  <a:lnTo>
                    <a:pt x="11563" y="11563"/>
                  </a:lnTo>
                  <a:close/>
                  <a:moveTo>
                    <a:pt x="68882" y="100240"/>
                  </a:moveTo>
                  <a:lnTo>
                    <a:pt x="106314" y="100240"/>
                  </a:lnTo>
                  <a:cubicBezTo>
                    <a:pt x="125369" y="100240"/>
                    <a:pt x="138859" y="92608"/>
                    <a:pt x="138859" y="75434"/>
                  </a:cubicBezTo>
                  <a:cubicBezTo>
                    <a:pt x="138859" y="57566"/>
                    <a:pt x="125878" y="51061"/>
                    <a:pt x="106745" y="51061"/>
                  </a:cubicBezTo>
                  <a:lnTo>
                    <a:pt x="68882" y="51061"/>
                  </a:lnTo>
                  <a:lnTo>
                    <a:pt x="68882" y="100240"/>
                  </a:lnTo>
                  <a:close/>
                  <a:moveTo>
                    <a:pt x="68882" y="191137"/>
                  </a:moveTo>
                  <a:lnTo>
                    <a:pt x="111109" y="191137"/>
                  </a:lnTo>
                  <a:cubicBezTo>
                    <a:pt x="132322" y="191137"/>
                    <a:pt x="145457" y="184616"/>
                    <a:pt x="145457" y="162971"/>
                  </a:cubicBezTo>
                  <a:cubicBezTo>
                    <a:pt x="145457" y="143838"/>
                    <a:pt x="131628" y="134990"/>
                    <a:pt x="110446" y="134990"/>
                  </a:cubicBezTo>
                  <a:lnTo>
                    <a:pt x="68882" y="134990"/>
                  </a:lnTo>
                  <a:lnTo>
                    <a:pt x="68882" y="191137"/>
                  </a:lnTo>
                  <a:close/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DC34017-83FA-4854-A8F1-663879ECE629}"/>
                </a:ext>
              </a:extLst>
            </p:cNvPr>
            <p:cNvSpPr/>
            <p:nvPr/>
          </p:nvSpPr>
          <p:spPr>
            <a:xfrm>
              <a:off x="3508593" y="2453565"/>
              <a:ext cx="238125" cy="247650"/>
            </a:xfrm>
            <a:custGeom>
              <a:avLst/>
              <a:gdLst>
                <a:gd name="connsiteX0" fmla="*/ 235075 w 238125"/>
                <a:gd name="connsiteY0" fmla="*/ 126340 h 247650"/>
                <a:gd name="connsiteX1" fmla="*/ 123581 w 238125"/>
                <a:gd name="connsiteY1" fmla="*/ 242028 h 247650"/>
                <a:gd name="connsiteX2" fmla="*/ 11563 w 238125"/>
                <a:gd name="connsiteY2" fmla="*/ 126849 h 247650"/>
                <a:gd name="connsiteX3" fmla="*/ 123581 w 238125"/>
                <a:gd name="connsiteY3" fmla="*/ 11563 h 247650"/>
                <a:gd name="connsiteX4" fmla="*/ 235075 w 238125"/>
                <a:gd name="connsiteY4" fmla="*/ 126340 h 247650"/>
                <a:gd name="connsiteX5" fmla="*/ 70624 w 238125"/>
                <a:gd name="connsiteY5" fmla="*/ 126340 h 247650"/>
                <a:gd name="connsiteX6" fmla="*/ 123581 w 238125"/>
                <a:gd name="connsiteY6" fmla="*/ 193449 h 247650"/>
                <a:gd name="connsiteX7" fmla="*/ 176029 w 238125"/>
                <a:gd name="connsiteY7" fmla="*/ 126849 h 247650"/>
                <a:gd name="connsiteX8" fmla="*/ 123581 w 238125"/>
                <a:gd name="connsiteY8" fmla="*/ 60064 h 247650"/>
                <a:gd name="connsiteX9" fmla="*/ 70624 w 238125"/>
                <a:gd name="connsiteY9" fmla="*/ 12634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47650">
                  <a:moveTo>
                    <a:pt x="235075" y="126340"/>
                  </a:moveTo>
                  <a:cubicBezTo>
                    <a:pt x="235075" y="205290"/>
                    <a:pt x="182288" y="242028"/>
                    <a:pt x="123581" y="242028"/>
                  </a:cubicBezTo>
                  <a:cubicBezTo>
                    <a:pt x="65028" y="242028"/>
                    <a:pt x="11563" y="205829"/>
                    <a:pt x="11563" y="126849"/>
                  </a:cubicBezTo>
                  <a:cubicBezTo>
                    <a:pt x="11563" y="47807"/>
                    <a:pt x="65028" y="11563"/>
                    <a:pt x="123581" y="11563"/>
                  </a:cubicBezTo>
                  <a:cubicBezTo>
                    <a:pt x="182288" y="11563"/>
                    <a:pt x="235075" y="47376"/>
                    <a:pt x="235075" y="126340"/>
                  </a:cubicBezTo>
                  <a:moveTo>
                    <a:pt x="70624" y="126340"/>
                  </a:moveTo>
                  <a:cubicBezTo>
                    <a:pt x="70624" y="154399"/>
                    <a:pt x="79273" y="193449"/>
                    <a:pt x="123581" y="193449"/>
                  </a:cubicBezTo>
                  <a:cubicBezTo>
                    <a:pt x="167950" y="193449"/>
                    <a:pt x="176029" y="154831"/>
                    <a:pt x="176029" y="126849"/>
                  </a:cubicBezTo>
                  <a:cubicBezTo>
                    <a:pt x="176029" y="98698"/>
                    <a:pt x="167950" y="60064"/>
                    <a:pt x="123581" y="60064"/>
                  </a:cubicBezTo>
                  <a:cubicBezTo>
                    <a:pt x="79273" y="60064"/>
                    <a:pt x="70624" y="98266"/>
                    <a:pt x="70624" y="126340"/>
                  </a:cubicBezTo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1811860-AAC6-40B3-9228-7DB522E9350E}"/>
                </a:ext>
              </a:extLst>
            </p:cNvPr>
            <p:cNvSpPr/>
            <p:nvPr/>
          </p:nvSpPr>
          <p:spPr>
            <a:xfrm>
              <a:off x="1960457" y="1340444"/>
              <a:ext cx="1314450" cy="1000125"/>
            </a:xfrm>
            <a:custGeom>
              <a:avLst/>
              <a:gdLst>
                <a:gd name="connsiteX0" fmla="*/ 411274 w 1314450"/>
                <a:gd name="connsiteY0" fmla="*/ 996633 h 1000125"/>
                <a:gd name="connsiteX1" fmla="*/ 670753 w 1314450"/>
                <a:gd name="connsiteY1" fmla="*/ 922309 h 1000125"/>
                <a:gd name="connsiteX2" fmla="*/ 670753 w 1314450"/>
                <a:gd name="connsiteY2" fmla="*/ 972182 h 1000125"/>
                <a:gd name="connsiteX3" fmla="*/ 852440 w 1314450"/>
                <a:gd name="connsiteY3" fmla="*/ 972182 h 1000125"/>
                <a:gd name="connsiteX4" fmla="*/ 852625 w 1314450"/>
                <a:gd name="connsiteY4" fmla="*/ 752878 h 1000125"/>
                <a:gd name="connsiteX5" fmla="*/ 928491 w 1314450"/>
                <a:gd name="connsiteY5" fmla="*/ 674345 h 1000125"/>
                <a:gd name="connsiteX6" fmla="*/ 1093636 w 1314450"/>
                <a:gd name="connsiteY6" fmla="*/ 972182 h 1000125"/>
                <a:gd name="connsiteX7" fmla="*/ 1311629 w 1314450"/>
                <a:gd name="connsiteY7" fmla="*/ 972182 h 1000125"/>
                <a:gd name="connsiteX8" fmla="*/ 1061445 w 1314450"/>
                <a:gd name="connsiteY8" fmla="*/ 546617 h 1000125"/>
                <a:gd name="connsiteX9" fmla="*/ 1305123 w 1314450"/>
                <a:gd name="connsiteY9" fmla="*/ 278396 h 1000125"/>
                <a:gd name="connsiteX10" fmla="*/ 1081965 w 1314450"/>
                <a:gd name="connsiteY10" fmla="*/ 278396 h 1000125"/>
                <a:gd name="connsiteX11" fmla="*/ 852625 w 1314450"/>
                <a:gd name="connsiteY11" fmla="*/ 541561 h 1000125"/>
                <a:gd name="connsiteX12" fmla="*/ 852625 w 1314450"/>
                <a:gd name="connsiteY12" fmla="*/ 36014 h 1000125"/>
                <a:gd name="connsiteX13" fmla="*/ 670753 w 1314450"/>
                <a:gd name="connsiteY13" fmla="*/ 36014 h 1000125"/>
                <a:gd name="connsiteX14" fmla="*/ 670753 w 1314450"/>
                <a:gd name="connsiteY14" fmla="*/ 115996 h 1000125"/>
                <a:gd name="connsiteX15" fmla="*/ 385620 w 1314450"/>
                <a:gd name="connsiteY15" fmla="*/ 11563 h 1000125"/>
                <a:gd name="connsiteX16" fmla="*/ 25731 w 1314450"/>
                <a:gd name="connsiteY16" fmla="*/ 299085 h 1000125"/>
                <a:gd name="connsiteX17" fmla="*/ 234720 w 1314450"/>
                <a:gd name="connsiteY17" fmla="*/ 551859 h 1000125"/>
                <a:gd name="connsiteX18" fmla="*/ 422960 w 1314450"/>
                <a:gd name="connsiteY18" fmla="*/ 598202 h 1000125"/>
                <a:gd name="connsiteX19" fmla="*/ 593238 w 1314450"/>
                <a:gd name="connsiteY19" fmla="*/ 714259 h 1000125"/>
                <a:gd name="connsiteX20" fmla="*/ 397121 w 1314450"/>
                <a:gd name="connsiteY20" fmla="*/ 835450 h 1000125"/>
                <a:gd name="connsiteX21" fmla="*/ 198584 w 1314450"/>
                <a:gd name="connsiteY21" fmla="*/ 683364 h 1000125"/>
                <a:gd name="connsiteX22" fmla="*/ 11563 w 1314450"/>
                <a:gd name="connsiteY22" fmla="*/ 683364 h 1000125"/>
                <a:gd name="connsiteX23" fmla="*/ 411274 w 1314450"/>
                <a:gd name="connsiteY23" fmla="*/ 996633 h 1000125"/>
                <a:gd name="connsiteX24" fmla="*/ 535132 w 1314450"/>
                <a:gd name="connsiteY24" fmla="*/ 438392 h 1000125"/>
                <a:gd name="connsiteX25" fmla="*/ 306995 w 1314450"/>
                <a:gd name="connsiteY25" fmla="*/ 382845 h 1000125"/>
                <a:gd name="connsiteX26" fmla="*/ 207587 w 1314450"/>
                <a:gd name="connsiteY26" fmla="*/ 284917 h 1000125"/>
                <a:gd name="connsiteX27" fmla="*/ 371375 w 1314450"/>
                <a:gd name="connsiteY27" fmla="*/ 172668 h 1000125"/>
                <a:gd name="connsiteX28" fmla="*/ 562173 w 1314450"/>
                <a:gd name="connsiteY28" fmla="*/ 314533 h 1000125"/>
                <a:gd name="connsiteX29" fmla="*/ 670753 w 1314450"/>
                <a:gd name="connsiteY29" fmla="*/ 314533 h 1000125"/>
                <a:gd name="connsiteX30" fmla="*/ 670753 w 1314450"/>
                <a:gd name="connsiteY30" fmla="*/ 489035 h 1000125"/>
                <a:gd name="connsiteX31" fmla="*/ 535132 w 1314450"/>
                <a:gd name="connsiteY31" fmla="*/ 438392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4450" h="1000125">
                  <a:moveTo>
                    <a:pt x="411274" y="996633"/>
                  </a:moveTo>
                  <a:cubicBezTo>
                    <a:pt x="460206" y="996633"/>
                    <a:pt x="580704" y="988061"/>
                    <a:pt x="670753" y="922309"/>
                  </a:cubicBezTo>
                  <a:lnTo>
                    <a:pt x="670753" y="972182"/>
                  </a:lnTo>
                  <a:lnTo>
                    <a:pt x="852440" y="972182"/>
                  </a:lnTo>
                  <a:lnTo>
                    <a:pt x="852625" y="752878"/>
                  </a:lnTo>
                  <a:lnTo>
                    <a:pt x="928491" y="674345"/>
                  </a:lnTo>
                  <a:lnTo>
                    <a:pt x="1093636" y="972182"/>
                  </a:lnTo>
                  <a:lnTo>
                    <a:pt x="1311629" y="972182"/>
                  </a:lnTo>
                  <a:lnTo>
                    <a:pt x="1061445" y="546617"/>
                  </a:lnTo>
                  <a:lnTo>
                    <a:pt x="1305123" y="278396"/>
                  </a:lnTo>
                  <a:lnTo>
                    <a:pt x="1081965" y="278396"/>
                  </a:lnTo>
                  <a:lnTo>
                    <a:pt x="852625" y="541561"/>
                  </a:lnTo>
                  <a:lnTo>
                    <a:pt x="852625" y="36014"/>
                  </a:lnTo>
                  <a:lnTo>
                    <a:pt x="670753" y="36014"/>
                  </a:lnTo>
                  <a:lnTo>
                    <a:pt x="670753" y="115996"/>
                  </a:lnTo>
                  <a:cubicBezTo>
                    <a:pt x="615376" y="56533"/>
                    <a:pt x="525604" y="11563"/>
                    <a:pt x="385620" y="11563"/>
                  </a:cubicBezTo>
                  <a:cubicBezTo>
                    <a:pt x="82618" y="11563"/>
                    <a:pt x="25731" y="195901"/>
                    <a:pt x="25731" y="299085"/>
                  </a:cubicBezTo>
                  <a:cubicBezTo>
                    <a:pt x="25731" y="440873"/>
                    <a:pt x="101951" y="519669"/>
                    <a:pt x="234720" y="551859"/>
                  </a:cubicBezTo>
                  <a:lnTo>
                    <a:pt x="422960" y="598202"/>
                  </a:lnTo>
                  <a:cubicBezTo>
                    <a:pt x="522244" y="622745"/>
                    <a:pt x="593238" y="640767"/>
                    <a:pt x="593238" y="714259"/>
                  </a:cubicBezTo>
                  <a:cubicBezTo>
                    <a:pt x="593238" y="812279"/>
                    <a:pt x="489992" y="835450"/>
                    <a:pt x="397121" y="835450"/>
                  </a:cubicBezTo>
                  <a:cubicBezTo>
                    <a:pt x="226904" y="835450"/>
                    <a:pt x="198584" y="736213"/>
                    <a:pt x="198584" y="683364"/>
                  </a:cubicBezTo>
                  <a:lnTo>
                    <a:pt x="11563" y="683364"/>
                  </a:lnTo>
                  <a:cubicBezTo>
                    <a:pt x="11563" y="799391"/>
                    <a:pt x="70871" y="996633"/>
                    <a:pt x="411274" y="996633"/>
                  </a:cubicBezTo>
                  <a:moveTo>
                    <a:pt x="535132" y="438392"/>
                  </a:moveTo>
                  <a:lnTo>
                    <a:pt x="306995" y="382845"/>
                  </a:lnTo>
                  <a:cubicBezTo>
                    <a:pt x="268206" y="373841"/>
                    <a:pt x="207587" y="358301"/>
                    <a:pt x="207587" y="284917"/>
                  </a:cubicBezTo>
                  <a:cubicBezTo>
                    <a:pt x="207587" y="201066"/>
                    <a:pt x="296603" y="172668"/>
                    <a:pt x="371375" y="172668"/>
                  </a:cubicBezTo>
                  <a:cubicBezTo>
                    <a:pt x="541576" y="172668"/>
                    <a:pt x="557116" y="272044"/>
                    <a:pt x="562173" y="314533"/>
                  </a:cubicBezTo>
                  <a:lnTo>
                    <a:pt x="670753" y="314533"/>
                  </a:lnTo>
                  <a:lnTo>
                    <a:pt x="670753" y="489035"/>
                  </a:lnTo>
                  <a:cubicBezTo>
                    <a:pt x="630916" y="465772"/>
                    <a:pt x="583895" y="450663"/>
                    <a:pt x="535132" y="438392"/>
                  </a:cubicBezTo>
                </a:path>
              </a:pathLst>
            </a:custGeom>
            <a:grpFill/>
            <a:ln w="15417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0358" name="TextBox 1">
            <a:extLst>
              <a:ext uri="{FF2B5EF4-FFF2-40B4-BE49-F238E27FC236}">
                <a16:creationId xmlns:a16="http://schemas.microsoft.com/office/drawing/2014/main" id="{C3FC9EBD-41B3-46FD-B0EB-9215A71C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9" y="189790"/>
            <a:ext cx="56672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 smtClean="0">
                <a:latin typeface="HelveticaNeueCyr" panose="02000503040000020004" pitchFamily="50" charset="-52"/>
              </a:rPr>
              <a:t>Биомедицинский кластер Фонда «Сколково»</a:t>
            </a:r>
            <a:endParaRPr lang="en-US" altLang="ru-RU" sz="3600" dirty="0">
              <a:latin typeface="HelveticaNeueCyr" panose="02000503040000020004" pitchFamily="50" charset="-52"/>
            </a:endParaRPr>
          </a:p>
        </p:txBody>
      </p:sp>
      <p:sp>
        <p:nvSpPr>
          <p:cNvPr id="100359" name="TextBox 2">
            <a:extLst>
              <a:ext uri="{FF2B5EF4-FFF2-40B4-BE49-F238E27FC236}">
                <a16:creationId xmlns:a16="http://schemas.microsoft.com/office/drawing/2014/main" id="{C5456507-B73E-4EF5-B7F5-2FBA480E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5472113"/>
            <a:ext cx="2649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Montserrat" panose="00000500000000000000" pitchFamily="2" charset="-52"/>
              </a:rPr>
              <a:t>Докладчик</a:t>
            </a:r>
            <a:r>
              <a:rPr lang="en-US" altLang="ru-RU" sz="1600" dirty="0">
                <a:latin typeface="Montserrat" panose="00000500000000000000" pitchFamily="2" charset="-52"/>
              </a:rPr>
              <a:t>:</a:t>
            </a:r>
          </a:p>
          <a:p>
            <a:r>
              <a:rPr lang="ru-RU" altLang="ru-RU" sz="1600" dirty="0">
                <a:latin typeface="Montserrat" panose="00000500000000000000" pitchFamily="2" charset="-52"/>
              </a:rPr>
              <a:t>Зарубина </a:t>
            </a:r>
            <a:r>
              <a:rPr lang="ru-RU" altLang="ru-RU" sz="1600" dirty="0" err="1">
                <a:latin typeface="Montserrat" panose="00000500000000000000" pitchFamily="2" charset="-52"/>
              </a:rPr>
              <a:t>Камила</a:t>
            </a:r>
            <a:r>
              <a:rPr lang="ru-RU" altLang="ru-RU" sz="1600" dirty="0">
                <a:latin typeface="Montserrat" panose="00000500000000000000" pitchFamily="2" charset="-52"/>
              </a:rPr>
              <a:t>, </a:t>
            </a:r>
            <a:r>
              <a:rPr lang="en-US" altLang="ru-RU" sz="1600" dirty="0">
                <a:latin typeface="Montserrat" panose="00000500000000000000" pitchFamily="2" charset="-52"/>
              </a:rPr>
              <a:t>PhD</a:t>
            </a:r>
            <a:endParaRPr lang="ru-RU" altLang="ru-RU" sz="1600" dirty="0">
              <a:latin typeface="Montserrat" panose="00000500000000000000" pitchFamily="2" charset="-52"/>
            </a:endParaRPr>
          </a:p>
        </p:txBody>
      </p:sp>
      <p:sp>
        <p:nvSpPr>
          <p:cNvPr id="100360" name="TextBox 20">
            <a:extLst>
              <a:ext uri="{FF2B5EF4-FFF2-40B4-BE49-F238E27FC236}">
                <a16:creationId xmlns:a16="http://schemas.microsoft.com/office/drawing/2014/main" id="{CFB6FD26-AA10-41E4-897A-6E358E719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6335713"/>
            <a:ext cx="1912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600" dirty="0" smtClean="0">
                <a:latin typeface="Montserrat ExtraBold" panose="00000900000000000000" pitchFamily="2" charset="-52"/>
              </a:rPr>
              <a:t>2 </a:t>
            </a:r>
            <a:r>
              <a:rPr lang="ru-RU" altLang="ru-RU" sz="1600" dirty="0" smtClean="0">
                <a:latin typeface="Montserrat ExtraBold" panose="00000900000000000000" pitchFamily="2" charset="-52"/>
              </a:rPr>
              <a:t>декабря 2022</a:t>
            </a:r>
            <a:endParaRPr lang="ru-RU" altLang="ru-RU" sz="1600" dirty="0">
              <a:latin typeface="Montserrat ExtraBold" panose="00000900000000000000" pitchFamily="2" charset="-52"/>
            </a:endParaRPr>
          </a:p>
        </p:txBody>
      </p:sp>
      <p:sp>
        <p:nvSpPr>
          <p:cNvPr id="100361" name="TextBox 24">
            <a:extLst>
              <a:ext uri="{FF2B5EF4-FFF2-40B4-BE49-F238E27FC236}">
                <a16:creationId xmlns:a16="http://schemas.microsoft.com/office/drawing/2014/main" id="{F060F2E2-5C2E-4D94-BE61-6F833380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37" y="2885805"/>
            <a:ext cx="5256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Инструменты поддержки </a:t>
            </a:r>
            <a:r>
              <a:rPr lang="ru-RU" altLang="ru-RU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стартапов</a:t>
            </a:r>
            <a:r>
              <a:rPr lang="ru-RU" altLang="ru-RU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ru-RU" altLang="ru-RU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B18EE-1136-4996-AB1B-6DD78CD9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стартапов Фонда «Сколково» 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365A94D2-A767-47DF-B5C4-1B8646C6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853B30E-995B-42C0-AD37-17160198C539}"/>
              </a:ext>
            </a:extLst>
          </p:cNvPr>
          <p:cNvSpPr/>
          <p:nvPr/>
        </p:nvSpPr>
        <p:spPr>
          <a:xfrm>
            <a:off x="808650" y="3429001"/>
            <a:ext cx="5287350" cy="258021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6000" rIns="144000" rtlCol="0" anchor="t" anchorCtr="0"/>
          <a:lstStyle/>
          <a:p>
            <a:r>
              <a:rPr lang="ru-RU" sz="1400" b="1" dirty="0">
                <a:solidFill>
                  <a:srgbClr val="B1EC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МОНЕТАРНАЯ</a:t>
            </a:r>
            <a:r>
              <a:rPr lang="ru-RU" sz="1400" b="1" dirty="0">
                <a:solidFill>
                  <a:srgbClr val="D3D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D3D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B1EC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82DA819-4A7A-4D7D-BDF6-C3340BAF391B}"/>
              </a:ext>
            </a:extLst>
          </p:cNvPr>
          <p:cNvSpPr/>
          <p:nvPr/>
        </p:nvSpPr>
        <p:spPr>
          <a:xfrm>
            <a:off x="4716000" y="2049000"/>
            <a:ext cx="2760000" cy="27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92000" rtlCol="0" anchor="ctr"/>
          <a:lstStyle/>
          <a:p>
            <a:pPr algn="ctr"/>
            <a:r>
              <a:rPr lang="ru-RU" sz="240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Сервисы</a:t>
            </a:r>
          </a:p>
          <a:p>
            <a:pPr algn="ctr"/>
            <a:r>
              <a:rPr lang="ru-RU" sz="240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СКОЛКОВО</a:t>
            </a:r>
          </a:p>
        </p:txBody>
      </p:sp>
      <p:sp>
        <p:nvSpPr>
          <p:cNvPr id="17" name="Инкубационные услуги…">
            <a:extLst>
              <a:ext uri="{FF2B5EF4-FFF2-40B4-BE49-F238E27FC236}">
                <a16:creationId xmlns:a16="http://schemas.microsoft.com/office/drawing/2014/main" id="{05D855DD-E01D-411B-A487-7C65755A05CB}"/>
              </a:ext>
            </a:extLst>
          </p:cNvPr>
          <p:cNvSpPr/>
          <p:nvPr/>
        </p:nvSpPr>
        <p:spPr>
          <a:xfrm>
            <a:off x="2194791" y="4592621"/>
            <a:ext cx="2230311" cy="567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инвестиций</a:t>
            </a:r>
            <a:endParaRPr lang="en-US"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бизнес-ангелам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Инкубационные услуги…">
            <a:extLst>
              <a:ext uri="{FF2B5EF4-FFF2-40B4-BE49-F238E27FC236}">
                <a16:creationId xmlns:a16="http://schemas.microsoft.com/office/drawing/2014/main" id="{91FD47D5-DF64-40DA-B43F-5068E3FD2BB2}"/>
              </a:ext>
            </a:extLst>
          </p:cNvPr>
          <p:cNvSpPr/>
          <p:nvPr/>
        </p:nvSpPr>
        <p:spPr>
          <a:xfrm>
            <a:off x="2154034" y="3797705"/>
            <a:ext cx="1811927" cy="567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и</a:t>
            </a:r>
            <a:endParaRPr lang="en-US"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таможенные льготы</a:t>
            </a:r>
          </a:p>
        </p:txBody>
      </p:sp>
      <p:sp>
        <p:nvSpPr>
          <p:cNvPr id="19" name="Инкубационные услуги…">
            <a:extLst>
              <a:ext uri="{FF2B5EF4-FFF2-40B4-BE49-F238E27FC236}">
                <a16:creationId xmlns:a16="http://schemas.microsoft.com/office/drawing/2014/main" id="{82FB534F-AC91-436A-BD00-4786923F56E1}"/>
              </a:ext>
            </a:extLst>
          </p:cNvPr>
          <p:cNvSpPr/>
          <p:nvPr/>
        </p:nvSpPr>
        <p:spPr>
          <a:xfrm>
            <a:off x="2745464" y="5203355"/>
            <a:ext cx="2060521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гранты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Инкубационные услуги…">
            <a:extLst>
              <a:ext uri="{FF2B5EF4-FFF2-40B4-BE49-F238E27FC236}">
                <a16:creationId xmlns:a16="http://schemas.microsoft.com/office/drawing/2014/main" id="{FB77B20E-2307-4DCB-B82A-A4B5B9A04FE7}"/>
              </a:ext>
            </a:extLst>
          </p:cNvPr>
          <p:cNvSpPr/>
          <p:nvPr/>
        </p:nvSpPr>
        <p:spPr>
          <a:xfrm>
            <a:off x="1583374" y="2542559"/>
            <a:ext cx="2645489" cy="567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Акселерационные программы</a:t>
            </a:r>
            <a:endParaRPr lang="en-US"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и за рубежом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Инкубационные услуги…">
            <a:extLst>
              <a:ext uri="{FF2B5EF4-FFF2-40B4-BE49-F238E27FC236}">
                <a16:creationId xmlns:a16="http://schemas.microsoft.com/office/drawing/2014/main" id="{84C53DF1-3DC2-4B63-BEFC-B111B0348F50}"/>
              </a:ext>
            </a:extLst>
          </p:cNvPr>
          <p:cNvSpPr/>
          <p:nvPr/>
        </p:nvSpPr>
        <p:spPr>
          <a:xfrm>
            <a:off x="1762783" y="1805428"/>
            <a:ext cx="2891646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на международные рынки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Инкубационные услуги…">
            <a:extLst>
              <a:ext uri="{FF2B5EF4-FFF2-40B4-BE49-F238E27FC236}">
                <a16:creationId xmlns:a16="http://schemas.microsoft.com/office/drawing/2014/main" id="{E4EE5FB8-F625-47DB-9648-6886A036BB21}"/>
              </a:ext>
            </a:extLst>
          </p:cNvPr>
          <p:cNvSpPr/>
          <p:nvPr/>
        </p:nvSpPr>
        <p:spPr>
          <a:xfrm>
            <a:off x="2946112" y="1087752"/>
            <a:ext cx="2801633" cy="567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по прототипированию, </a:t>
            </a:r>
          </a:p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испытаниям и сертификации</a:t>
            </a:r>
          </a:p>
        </p:txBody>
      </p:sp>
      <p:sp>
        <p:nvSpPr>
          <p:cNvPr id="23" name="Инкубационные услуги…">
            <a:extLst>
              <a:ext uri="{FF2B5EF4-FFF2-40B4-BE49-F238E27FC236}">
                <a16:creationId xmlns:a16="http://schemas.microsoft.com/office/drawing/2014/main" id="{D37865EC-38CB-4D76-BB50-424B4D54B6E9}"/>
              </a:ext>
            </a:extLst>
          </p:cNvPr>
          <p:cNvSpPr/>
          <p:nvPr/>
        </p:nvSpPr>
        <p:spPr>
          <a:xfrm>
            <a:off x="7022655" y="1242417"/>
            <a:ext cx="3639351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интеллектуальной собственности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Инкубационные услуги…">
            <a:extLst>
              <a:ext uri="{FF2B5EF4-FFF2-40B4-BE49-F238E27FC236}">
                <a16:creationId xmlns:a16="http://schemas.microsoft.com/office/drawing/2014/main" id="{9A164B49-E50B-489D-921A-E38B92A09863}"/>
              </a:ext>
            </a:extLst>
          </p:cNvPr>
          <p:cNvSpPr/>
          <p:nvPr/>
        </p:nvSpPr>
        <p:spPr>
          <a:xfrm>
            <a:off x="7776001" y="1805428"/>
            <a:ext cx="3471035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продажах, поиске партнеров </a:t>
            </a:r>
          </a:p>
        </p:txBody>
      </p:sp>
      <p:sp>
        <p:nvSpPr>
          <p:cNvPr id="25" name="Инкубационные услуги…">
            <a:extLst>
              <a:ext uri="{FF2B5EF4-FFF2-40B4-BE49-F238E27FC236}">
                <a16:creationId xmlns:a16="http://schemas.microsoft.com/office/drawing/2014/main" id="{D57C14AA-CC40-47EF-BAD4-E87D5114FC68}"/>
              </a:ext>
            </a:extLst>
          </p:cNvPr>
          <p:cNvSpPr/>
          <p:nvPr/>
        </p:nvSpPr>
        <p:spPr>
          <a:xfrm>
            <a:off x="8196001" y="2562417"/>
            <a:ext cx="3972775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во взаимодействии с госорганами</a:t>
            </a:r>
          </a:p>
        </p:txBody>
      </p:sp>
      <p:sp>
        <p:nvSpPr>
          <p:cNvPr id="26" name="Инкубационные услуги…">
            <a:extLst>
              <a:ext uri="{FF2B5EF4-FFF2-40B4-BE49-F238E27FC236}">
                <a16:creationId xmlns:a16="http://schemas.microsoft.com/office/drawing/2014/main" id="{319553EB-98CD-460A-A7DF-3B77F2AE7D00}"/>
              </a:ext>
            </a:extLst>
          </p:cNvPr>
          <p:cNvSpPr/>
          <p:nvPr/>
        </p:nvSpPr>
        <p:spPr>
          <a:xfrm>
            <a:off x="8316000" y="3445501"/>
            <a:ext cx="3139214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привлечении инвестиций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Инкубационные услуги…">
            <a:extLst>
              <a:ext uri="{FF2B5EF4-FFF2-40B4-BE49-F238E27FC236}">
                <a16:creationId xmlns:a16="http://schemas.microsoft.com/office/drawing/2014/main" id="{14E6AAD7-2066-4517-9572-3D757C01C357}"/>
              </a:ext>
            </a:extLst>
          </p:cNvPr>
          <p:cNvSpPr/>
          <p:nvPr/>
        </p:nvSpPr>
        <p:spPr>
          <a:xfrm>
            <a:off x="8136000" y="4205428"/>
            <a:ext cx="1260494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Инкубационные услуги…">
            <a:extLst>
              <a:ext uri="{FF2B5EF4-FFF2-40B4-BE49-F238E27FC236}">
                <a16:creationId xmlns:a16="http://schemas.microsoft.com/office/drawing/2014/main" id="{6B1D99C6-4AA1-4909-A7D9-623D16734AA9}"/>
              </a:ext>
            </a:extLst>
          </p:cNvPr>
          <p:cNvSpPr/>
          <p:nvPr/>
        </p:nvSpPr>
        <p:spPr>
          <a:xfrm>
            <a:off x="7536001" y="4865428"/>
            <a:ext cx="2121307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Менторские программы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Инкубационные услуги…">
            <a:extLst>
              <a:ext uri="{FF2B5EF4-FFF2-40B4-BE49-F238E27FC236}">
                <a16:creationId xmlns:a16="http://schemas.microsoft.com/office/drawing/2014/main" id="{22350DD3-DCDE-4195-8E8E-2CB6EF49ED06}"/>
              </a:ext>
            </a:extLst>
          </p:cNvPr>
          <p:cNvSpPr/>
          <p:nvPr/>
        </p:nvSpPr>
        <p:spPr>
          <a:xfrm>
            <a:off x="6756000" y="5405428"/>
            <a:ext cx="1339041" cy="352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7733" tIns="67733" rIns="67733" bIns="67733" numCol="1" anchor="ctr">
            <a:spAutoFit/>
          </a:bodyPr>
          <a:lstStyle/>
          <a:p>
            <a:pPr defTabSz="609585">
              <a:defRPr sz="2600">
                <a:solidFill>
                  <a:srgbClr val="6563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</a:t>
            </a:r>
            <a:r>
              <a:rPr lang="ru-RU" sz="1400" dirty="0">
                <a:solidFill>
                  <a:srgbClr val="56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400" dirty="0">
              <a:solidFill>
                <a:srgbClr val="56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C2B4D3B-9905-4237-9159-1E38DFB10B92}"/>
              </a:ext>
            </a:extLst>
          </p:cNvPr>
          <p:cNvSpPr/>
          <p:nvPr/>
        </p:nvSpPr>
        <p:spPr>
          <a:xfrm>
            <a:off x="4896000" y="2229000"/>
            <a:ext cx="2400000" cy="2400000"/>
          </a:xfrm>
          <a:prstGeom prst="ellipse">
            <a:avLst/>
          </a:prstGeom>
          <a:solidFill>
            <a:srgbClr val="B1E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92000"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Сервисы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ИЦ СКОЛКОВО</a:t>
            </a:r>
          </a:p>
        </p:txBody>
      </p:sp>
      <p:sp>
        <p:nvSpPr>
          <p:cNvPr id="31" name="Полилиния: фигура 30" descr="Открытая ладонь">
            <a:extLst>
              <a:ext uri="{FF2B5EF4-FFF2-40B4-BE49-F238E27FC236}">
                <a16:creationId xmlns:a16="http://schemas.microsoft.com/office/drawing/2014/main" id="{53F74AD7-7ACA-4E6F-BEF2-493D8F440D14}"/>
              </a:ext>
            </a:extLst>
          </p:cNvPr>
          <p:cNvSpPr/>
          <p:nvPr/>
        </p:nvSpPr>
        <p:spPr>
          <a:xfrm>
            <a:off x="967600" y="4816820"/>
            <a:ext cx="1117600" cy="937531"/>
          </a:xfrm>
          <a:custGeom>
            <a:avLst/>
            <a:gdLst>
              <a:gd name="connsiteX0" fmla="*/ 800100 w 838200"/>
              <a:gd name="connsiteY0" fmla="*/ 350723 h 703148"/>
              <a:gd name="connsiteX1" fmla="*/ 838200 w 838200"/>
              <a:gd name="connsiteY1" fmla="*/ 388823 h 703148"/>
              <a:gd name="connsiteX2" fmla="*/ 824865 w 838200"/>
              <a:gd name="connsiteY2" fmla="*/ 418350 h 703148"/>
              <a:gd name="connsiteX3" fmla="*/ 562927 w 838200"/>
              <a:gd name="connsiteY3" fmla="*/ 609803 h 703148"/>
              <a:gd name="connsiteX4" fmla="*/ 540067 w 838200"/>
              <a:gd name="connsiteY4" fmla="*/ 617423 h 703148"/>
              <a:gd name="connsiteX5" fmla="*/ 361950 w 838200"/>
              <a:gd name="connsiteY5" fmla="*/ 617423 h 703148"/>
              <a:gd name="connsiteX6" fmla="*/ 133350 w 838200"/>
              <a:gd name="connsiteY6" fmla="*/ 703148 h 703148"/>
              <a:gd name="connsiteX7" fmla="*/ 0 w 838200"/>
              <a:gd name="connsiteY7" fmla="*/ 569798 h 703148"/>
              <a:gd name="connsiteX8" fmla="*/ 269557 w 838200"/>
              <a:gd name="connsiteY8" fmla="*/ 440258 h 703148"/>
              <a:gd name="connsiteX9" fmla="*/ 314325 w 838200"/>
              <a:gd name="connsiteY9" fmla="*/ 427875 h 703148"/>
              <a:gd name="connsiteX10" fmla="*/ 542925 w 838200"/>
              <a:gd name="connsiteY10" fmla="*/ 427875 h 703148"/>
              <a:gd name="connsiteX11" fmla="*/ 581025 w 838200"/>
              <a:gd name="connsiteY11" fmla="*/ 465975 h 703148"/>
              <a:gd name="connsiteX12" fmla="*/ 542925 w 838200"/>
              <a:gd name="connsiteY12" fmla="*/ 504075 h 703148"/>
              <a:gd name="connsiteX13" fmla="*/ 371475 w 838200"/>
              <a:gd name="connsiteY13" fmla="*/ 504075 h 703148"/>
              <a:gd name="connsiteX14" fmla="*/ 371475 w 838200"/>
              <a:gd name="connsiteY14" fmla="*/ 542175 h 703148"/>
              <a:gd name="connsiteX15" fmla="*/ 540067 w 838200"/>
              <a:gd name="connsiteY15" fmla="*/ 542175 h 703148"/>
              <a:gd name="connsiteX16" fmla="*/ 617220 w 838200"/>
              <a:gd name="connsiteY16" fmla="*/ 482168 h 703148"/>
              <a:gd name="connsiteX17" fmla="*/ 617220 w 838200"/>
              <a:gd name="connsiteY17" fmla="*/ 449783 h 703148"/>
              <a:gd name="connsiteX18" fmla="*/ 780097 w 838200"/>
              <a:gd name="connsiteY18" fmla="*/ 356438 h 703148"/>
              <a:gd name="connsiteX19" fmla="*/ 800100 w 838200"/>
              <a:gd name="connsiteY19" fmla="*/ 350723 h 703148"/>
              <a:gd name="connsiteX20" fmla="*/ 547192 w 838200"/>
              <a:gd name="connsiteY20" fmla="*/ 236677 h 703148"/>
              <a:gd name="connsiteX21" fmla="*/ 563256 w 838200"/>
              <a:gd name="connsiteY21" fmla="*/ 252741 h 703148"/>
              <a:gd name="connsiteX22" fmla="*/ 547192 w 838200"/>
              <a:gd name="connsiteY22" fmla="*/ 268805 h 703148"/>
              <a:gd name="connsiteX23" fmla="*/ 531128 w 838200"/>
              <a:gd name="connsiteY23" fmla="*/ 252741 h 703148"/>
              <a:gd name="connsiteX24" fmla="*/ 547192 w 838200"/>
              <a:gd name="connsiteY24" fmla="*/ 236677 h 703148"/>
              <a:gd name="connsiteX25" fmla="*/ 279458 w 838200"/>
              <a:gd name="connsiteY25" fmla="*/ 236677 h 703148"/>
              <a:gd name="connsiteX26" fmla="*/ 295522 w 838200"/>
              <a:gd name="connsiteY26" fmla="*/ 252741 h 703148"/>
              <a:gd name="connsiteX27" fmla="*/ 279458 w 838200"/>
              <a:gd name="connsiteY27" fmla="*/ 268805 h 703148"/>
              <a:gd name="connsiteX28" fmla="*/ 263394 w 838200"/>
              <a:gd name="connsiteY28" fmla="*/ 252741 h 703148"/>
              <a:gd name="connsiteX29" fmla="*/ 279458 w 838200"/>
              <a:gd name="connsiteY29" fmla="*/ 236677 h 703148"/>
              <a:gd name="connsiteX30" fmla="*/ 413325 w 838200"/>
              <a:gd name="connsiteY30" fmla="*/ 199194 h 703148"/>
              <a:gd name="connsiteX31" fmla="*/ 456162 w 838200"/>
              <a:gd name="connsiteY31" fmla="*/ 252741 h 703148"/>
              <a:gd name="connsiteX32" fmla="*/ 413325 w 838200"/>
              <a:gd name="connsiteY32" fmla="*/ 306289 h 703148"/>
              <a:gd name="connsiteX33" fmla="*/ 370487 w 838200"/>
              <a:gd name="connsiteY33" fmla="*/ 252741 h 703148"/>
              <a:gd name="connsiteX34" fmla="*/ 413325 w 838200"/>
              <a:gd name="connsiteY34" fmla="*/ 199194 h 703148"/>
              <a:gd name="connsiteX35" fmla="*/ 231266 w 838200"/>
              <a:gd name="connsiteY35" fmla="*/ 177775 h 703148"/>
              <a:gd name="connsiteX36" fmla="*/ 209847 w 838200"/>
              <a:gd name="connsiteY36" fmla="*/ 199194 h 703148"/>
              <a:gd name="connsiteX37" fmla="*/ 209847 w 838200"/>
              <a:gd name="connsiteY37" fmla="*/ 306289 h 703148"/>
              <a:gd name="connsiteX38" fmla="*/ 231266 w 838200"/>
              <a:gd name="connsiteY38" fmla="*/ 327708 h 703148"/>
              <a:gd name="connsiteX39" fmla="*/ 600741 w 838200"/>
              <a:gd name="connsiteY39" fmla="*/ 327708 h 703148"/>
              <a:gd name="connsiteX40" fmla="*/ 616805 w 838200"/>
              <a:gd name="connsiteY40" fmla="*/ 311643 h 703148"/>
              <a:gd name="connsiteX41" fmla="*/ 616805 w 838200"/>
              <a:gd name="connsiteY41" fmla="*/ 193839 h 703148"/>
              <a:gd name="connsiteX42" fmla="*/ 600741 w 838200"/>
              <a:gd name="connsiteY42" fmla="*/ 177775 h 703148"/>
              <a:gd name="connsiteX43" fmla="*/ 177719 w 838200"/>
              <a:gd name="connsiteY43" fmla="*/ 145647 h 703148"/>
              <a:gd name="connsiteX44" fmla="*/ 648933 w 838200"/>
              <a:gd name="connsiteY44" fmla="*/ 145647 h 703148"/>
              <a:gd name="connsiteX45" fmla="*/ 648933 w 838200"/>
              <a:gd name="connsiteY45" fmla="*/ 359836 h 703148"/>
              <a:gd name="connsiteX46" fmla="*/ 177719 w 838200"/>
              <a:gd name="connsiteY46" fmla="*/ 359836 h 703148"/>
              <a:gd name="connsiteX47" fmla="*/ 591636 w 838200"/>
              <a:gd name="connsiteY47" fmla="*/ 69611 h 703148"/>
              <a:gd name="connsiteX48" fmla="*/ 602345 w 838200"/>
              <a:gd name="connsiteY48" fmla="*/ 124230 h 703148"/>
              <a:gd name="connsiteX49" fmla="*/ 569681 w 838200"/>
              <a:gd name="connsiteY49" fmla="*/ 124230 h 703148"/>
              <a:gd name="connsiteX50" fmla="*/ 565933 w 838200"/>
              <a:gd name="connsiteY50" fmla="*/ 107630 h 703148"/>
              <a:gd name="connsiteX51" fmla="*/ 481329 w 838200"/>
              <a:gd name="connsiteY51" fmla="*/ 124230 h 703148"/>
              <a:gd name="connsiteX52" fmla="*/ 316940 w 838200"/>
              <a:gd name="connsiteY52" fmla="*/ 124230 h 703148"/>
              <a:gd name="connsiteX53" fmla="*/ 526845 w 838200"/>
              <a:gd name="connsiteY53" fmla="*/ 0 h 703148"/>
              <a:gd name="connsiteX54" fmla="*/ 549335 w 838200"/>
              <a:gd name="connsiteY54" fmla="*/ 56224 h 703148"/>
              <a:gd name="connsiteX55" fmla="*/ 517207 w 838200"/>
              <a:gd name="connsiteY55" fmla="*/ 62650 h 703148"/>
              <a:gd name="connsiteX56" fmla="*/ 509175 w 838200"/>
              <a:gd name="connsiteY56" fmla="*/ 42302 h 703148"/>
              <a:gd name="connsiteX57" fmla="*/ 403688 w 838200"/>
              <a:gd name="connsiteY57" fmla="*/ 85140 h 703148"/>
              <a:gd name="connsiteX58" fmla="*/ 238762 w 838200"/>
              <a:gd name="connsiteY58" fmla="*/ 117803 h 70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38200" h="703148">
                <a:moveTo>
                  <a:pt x="800100" y="350723"/>
                </a:moveTo>
                <a:cubicBezTo>
                  <a:pt x="821055" y="350723"/>
                  <a:pt x="838200" y="367868"/>
                  <a:pt x="838200" y="388823"/>
                </a:cubicBezTo>
                <a:cubicBezTo>
                  <a:pt x="838200" y="400253"/>
                  <a:pt x="832485" y="410730"/>
                  <a:pt x="824865" y="418350"/>
                </a:cubicBezTo>
                <a:lnTo>
                  <a:pt x="562927" y="609803"/>
                </a:lnTo>
                <a:cubicBezTo>
                  <a:pt x="556260" y="614565"/>
                  <a:pt x="548640" y="617423"/>
                  <a:pt x="540067" y="617423"/>
                </a:cubicBezTo>
                <a:lnTo>
                  <a:pt x="361950" y="617423"/>
                </a:lnTo>
                <a:cubicBezTo>
                  <a:pt x="275272" y="617423"/>
                  <a:pt x="195262" y="641235"/>
                  <a:pt x="133350" y="703148"/>
                </a:cubicBezTo>
                <a:lnTo>
                  <a:pt x="0" y="569798"/>
                </a:lnTo>
                <a:lnTo>
                  <a:pt x="269557" y="440258"/>
                </a:lnTo>
                <a:cubicBezTo>
                  <a:pt x="282892" y="432638"/>
                  <a:pt x="298132" y="427875"/>
                  <a:pt x="314325" y="427875"/>
                </a:cubicBezTo>
                <a:cubicBezTo>
                  <a:pt x="316230" y="427875"/>
                  <a:pt x="542925" y="427875"/>
                  <a:pt x="542925" y="427875"/>
                </a:cubicBezTo>
                <a:cubicBezTo>
                  <a:pt x="563880" y="427875"/>
                  <a:pt x="581025" y="445020"/>
                  <a:pt x="581025" y="465975"/>
                </a:cubicBezTo>
                <a:cubicBezTo>
                  <a:pt x="581025" y="486930"/>
                  <a:pt x="563880" y="504075"/>
                  <a:pt x="542925" y="504075"/>
                </a:cubicBezTo>
                <a:lnTo>
                  <a:pt x="371475" y="504075"/>
                </a:lnTo>
                <a:lnTo>
                  <a:pt x="371475" y="542175"/>
                </a:lnTo>
                <a:lnTo>
                  <a:pt x="540067" y="542175"/>
                </a:lnTo>
                <a:cubicBezTo>
                  <a:pt x="576262" y="542175"/>
                  <a:pt x="609600" y="517410"/>
                  <a:pt x="617220" y="482168"/>
                </a:cubicBezTo>
                <a:cubicBezTo>
                  <a:pt x="619125" y="470738"/>
                  <a:pt x="619125" y="460260"/>
                  <a:pt x="617220" y="449783"/>
                </a:cubicBezTo>
                <a:lnTo>
                  <a:pt x="780097" y="356438"/>
                </a:lnTo>
                <a:cubicBezTo>
                  <a:pt x="785812" y="352628"/>
                  <a:pt x="792480" y="350723"/>
                  <a:pt x="800100" y="350723"/>
                </a:cubicBezTo>
                <a:close/>
                <a:moveTo>
                  <a:pt x="547192" y="236677"/>
                </a:moveTo>
                <a:cubicBezTo>
                  <a:pt x="556064" y="236677"/>
                  <a:pt x="563256" y="243869"/>
                  <a:pt x="563256" y="252741"/>
                </a:cubicBezTo>
                <a:cubicBezTo>
                  <a:pt x="563256" y="261613"/>
                  <a:pt x="556064" y="268805"/>
                  <a:pt x="547192" y="268805"/>
                </a:cubicBezTo>
                <a:cubicBezTo>
                  <a:pt x="538320" y="268805"/>
                  <a:pt x="531128" y="261613"/>
                  <a:pt x="531128" y="252741"/>
                </a:cubicBezTo>
                <a:cubicBezTo>
                  <a:pt x="531128" y="243869"/>
                  <a:pt x="538320" y="236677"/>
                  <a:pt x="547192" y="236677"/>
                </a:cubicBezTo>
                <a:close/>
                <a:moveTo>
                  <a:pt x="279458" y="236677"/>
                </a:moveTo>
                <a:cubicBezTo>
                  <a:pt x="288330" y="236677"/>
                  <a:pt x="295522" y="243869"/>
                  <a:pt x="295522" y="252741"/>
                </a:cubicBezTo>
                <a:cubicBezTo>
                  <a:pt x="295522" y="261613"/>
                  <a:pt x="288330" y="268805"/>
                  <a:pt x="279458" y="268805"/>
                </a:cubicBezTo>
                <a:cubicBezTo>
                  <a:pt x="270586" y="268805"/>
                  <a:pt x="263394" y="261613"/>
                  <a:pt x="263394" y="252741"/>
                </a:cubicBezTo>
                <a:cubicBezTo>
                  <a:pt x="263394" y="243869"/>
                  <a:pt x="270586" y="236677"/>
                  <a:pt x="279458" y="236677"/>
                </a:cubicBezTo>
                <a:close/>
                <a:moveTo>
                  <a:pt x="413325" y="199194"/>
                </a:moveTo>
                <a:cubicBezTo>
                  <a:pt x="436983" y="199194"/>
                  <a:pt x="456162" y="223168"/>
                  <a:pt x="456162" y="252741"/>
                </a:cubicBezTo>
                <a:cubicBezTo>
                  <a:pt x="456162" y="282315"/>
                  <a:pt x="436983" y="306289"/>
                  <a:pt x="413325" y="306289"/>
                </a:cubicBezTo>
                <a:cubicBezTo>
                  <a:pt x="389666" y="306289"/>
                  <a:pt x="370487" y="282315"/>
                  <a:pt x="370487" y="252741"/>
                </a:cubicBezTo>
                <a:cubicBezTo>
                  <a:pt x="370487" y="223168"/>
                  <a:pt x="389666" y="199194"/>
                  <a:pt x="413325" y="199194"/>
                </a:cubicBezTo>
                <a:close/>
                <a:moveTo>
                  <a:pt x="231266" y="177775"/>
                </a:moveTo>
                <a:lnTo>
                  <a:pt x="209847" y="199194"/>
                </a:lnTo>
                <a:lnTo>
                  <a:pt x="209847" y="306289"/>
                </a:lnTo>
                <a:lnTo>
                  <a:pt x="231266" y="327708"/>
                </a:lnTo>
                <a:lnTo>
                  <a:pt x="600741" y="327708"/>
                </a:lnTo>
                <a:lnTo>
                  <a:pt x="616805" y="311643"/>
                </a:lnTo>
                <a:lnTo>
                  <a:pt x="616805" y="193839"/>
                </a:lnTo>
                <a:lnTo>
                  <a:pt x="600741" y="177775"/>
                </a:lnTo>
                <a:close/>
                <a:moveTo>
                  <a:pt x="177719" y="145647"/>
                </a:moveTo>
                <a:lnTo>
                  <a:pt x="648933" y="145647"/>
                </a:lnTo>
                <a:lnTo>
                  <a:pt x="648933" y="359836"/>
                </a:lnTo>
                <a:lnTo>
                  <a:pt x="177719" y="359836"/>
                </a:lnTo>
                <a:close/>
                <a:moveTo>
                  <a:pt x="591636" y="69611"/>
                </a:moveTo>
                <a:lnTo>
                  <a:pt x="602345" y="124230"/>
                </a:lnTo>
                <a:lnTo>
                  <a:pt x="569681" y="124230"/>
                </a:lnTo>
                <a:lnTo>
                  <a:pt x="565933" y="107630"/>
                </a:lnTo>
                <a:lnTo>
                  <a:pt x="481329" y="124230"/>
                </a:lnTo>
                <a:lnTo>
                  <a:pt x="316940" y="124230"/>
                </a:lnTo>
                <a:close/>
                <a:moveTo>
                  <a:pt x="526845" y="0"/>
                </a:moveTo>
                <a:lnTo>
                  <a:pt x="549335" y="56224"/>
                </a:lnTo>
                <a:lnTo>
                  <a:pt x="517207" y="62650"/>
                </a:lnTo>
                <a:lnTo>
                  <a:pt x="509175" y="42302"/>
                </a:lnTo>
                <a:lnTo>
                  <a:pt x="403688" y="85140"/>
                </a:lnTo>
                <a:lnTo>
                  <a:pt x="238762" y="11780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CD908B0-8DC0-46F3-BB4F-58C530A390C3}"/>
              </a:ext>
            </a:extLst>
          </p:cNvPr>
          <p:cNvGrpSpPr/>
          <p:nvPr/>
        </p:nvGrpSpPr>
        <p:grpSpPr>
          <a:xfrm>
            <a:off x="4236000" y="2529000"/>
            <a:ext cx="480000" cy="480000"/>
            <a:chOff x="3177000" y="1896750"/>
            <a:chExt cx="360000" cy="36000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7779034-3514-44F4-8C32-BC80B5741B6B}"/>
                </a:ext>
              </a:extLst>
            </p:cNvPr>
            <p:cNvSpPr/>
            <p:nvPr/>
          </p:nvSpPr>
          <p:spPr>
            <a:xfrm>
              <a:off x="3177000" y="1896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Рисунок 55" descr="Галочка">
              <a:extLst>
                <a:ext uri="{FF2B5EF4-FFF2-40B4-BE49-F238E27FC236}">
                  <a16:creationId xmlns:a16="http://schemas.microsoft.com/office/drawing/2014/main" id="{2F1103F0-83B3-4B6A-A747-6C93555179CE}"/>
                </a:ext>
              </a:extLst>
            </p:cNvPr>
            <p:cNvSpPr/>
            <p:nvPr/>
          </p:nvSpPr>
          <p:spPr>
            <a:xfrm>
              <a:off x="3226447" y="1985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3166A9C-5FB8-4734-AEA3-1122AD0FEF64}"/>
              </a:ext>
            </a:extLst>
          </p:cNvPr>
          <p:cNvGrpSpPr/>
          <p:nvPr/>
        </p:nvGrpSpPr>
        <p:grpSpPr>
          <a:xfrm>
            <a:off x="4776000" y="1749000"/>
            <a:ext cx="480000" cy="480000"/>
            <a:chOff x="3582000" y="1311750"/>
            <a:chExt cx="360000" cy="36000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E8538A4-C6A1-4FA5-A585-DCEA9DBC2F7A}"/>
                </a:ext>
              </a:extLst>
            </p:cNvPr>
            <p:cNvSpPr/>
            <p:nvPr/>
          </p:nvSpPr>
          <p:spPr>
            <a:xfrm>
              <a:off x="3582000" y="1311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Рисунок 58" descr="Галочка">
              <a:extLst>
                <a:ext uri="{FF2B5EF4-FFF2-40B4-BE49-F238E27FC236}">
                  <a16:creationId xmlns:a16="http://schemas.microsoft.com/office/drawing/2014/main" id="{4DCF5761-C8E0-41CF-AD9D-86B9D32D2578}"/>
                </a:ext>
              </a:extLst>
            </p:cNvPr>
            <p:cNvSpPr/>
            <p:nvPr/>
          </p:nvSpPr>
          <p:spPr>
            <a:xfrm>
              <a:off x="3631447" y="1400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B2117FC-64CF-4DDB-9A4D-4B98C46CC875}"/>
              </a:ext>
            </a:extLst>
          </p:cNvPr>
          <p:cNvGrpSpPr/>
          <p:nvPr/>
        </p:nvGrpSpPr>
        <p:grpSpPr>
          <a:xfrm>
            <a:off x="3936000" y="3789000"/>
            <a:ext cx="480000" cy="480000"/>
            <a:chOff x="2952000" y="2841750"/>
            <a:chExt cx="360000" cy="360000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EAB84E62-8C89-4CBB-9C76-6966C7CD0C6D}"/>
                </a:ext>
              </a:extLst>
            </p:cNvPr>
            <p:cNvSpPr/>
            <p:nvPr/>
          </p:nvSpPr>
          <p:spPr>
            <a:xfrm>
              <a:off x="2952000" y="2841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Рисунок 44" descr="Галочка">
              <a:extLst>
                <a:ext uri="{FF2B5EF4-FFF2-40B4-BE49-F238E27FC236}">
                  <a16:creationId xmlns:a16="http://schemas.microsoft.com/office/drawing/2014/main" id="{4E821FFA-3ABA-4D04-BA1E-431185675E01}"/>
                </a:ext>
              </a:extLst>
            </p:cNvPr>
            <p:cNvSpPr/>
            <p:nvPr/>
          </p:nvSpPr>
          <p:spPr>
            <a:xfrm>
              <a:off x="3001447" y="2930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B15285A2-C9AD-49F6-8A5A-BBCDAAF6FDDA}"/>
              </a:ext>
            </a:extLst>
          </p:cNvPr>
          <p:cNvGrpSpPr/>
          <p:nvPr/>
        </p:nvGrpSpPr>
        <p:grpSpPr>
          <a:xfrm>
            <a:off x="4416000" y="4569000"/>
            <a:ext cx="480000" cy="480000"/>
            <a:chOff x="3312000" y="3426750"/>
            <a:chExt cx="360000" cy="360000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A1178369-AD39-4534-A887-DD7B52822A0F}"/>
                </a:ext>
              </a:extLst>
            </p:cNvPr>
            <p:cNvSpPr/>
            <p:nvPr/>
          </p:nvSpPr>
          <p:spPr>
            <a:xfrm>
              <a:off x="3312000" y="3426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Рисунок 48" descr="Галочка">
              <a:extLst>
                <a:ext uri="{FF2B5EF4-FFF2-40B4-BE49-F238E27FC236}">
                  <a16:creationId xmlns:a16="http://schemas.microsoft.com/office/drawing/2014/main" id="{278963F2-2795-4140-A374-92001FDC8923}"/>
                </a:ext>
              </a:extLst>
            </p:cNvPr>
            <p:cNvSpPr/>
            <p:nvPr/>
          </p:nvSpPr>
          <p:spPr>
            <a:xfrm>
              <a:off x="3361447" y="3515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110EE84-EBEE-4737-84A9-3A02AB1A444A}"/>
              </a:ext>
            </a:extLst>
          </p:cNvPr>
          <p:cNvGrpSpPr/>
          <p:nvPr/>
        </p:nvGrpSpPr>
        <p:grpSpPr>
          <a:xfrm>
            <a:off x="5196000" y="5049000"/>
            <a:ext cx="480000" cy="480000"/>
            <a:chOff x="3897000" y="3786750"/>
            <a:chExt cx="360000" cy="3600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42B1A07-0705-455A-82F3-2A2A69A7B614}"/>
                </a:ext>
              </a:extLst>
            </p:cNvPr>
            <p:cNvSpPr/>
            <p:nvPr/>
          </p:nvSpPr>
          <p:spPr>
            <a:xfrm>
              <a:off x="3897000" y="3786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Рисунок 85" descr="Галочка">
              <a:extLst>
                <a:ext uri="{FF2B5EF4-FFF2-40B4-BE49-F238E27FC236}">
                  <a16:creationId xmlns:a16="http://schemas.microsoft.com/office/drawing/2014/main" id="{7BF19EFB-5391-4973-A5F5-98271615FED3}"/>
                </a:ext>
              </a:extLst>
            </p:cNvPr>
            <p:cNvSpPr/>
            <p:nvPr/>
          </p:nvSpPr>
          <p:spPr>
            <a:xfrm>
              <a:off x="3946447" y="3875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665AD71-AD30-4961-9EE6-FC2251E7E7A5}"/>
              </a:ext>
            </a:extLst>
          </p:cNvPr>
          <p:cNvGrpSpPr/>
          <p:nvPr/>
        </p:nvGrpSpPr>
        <p:grpSpPr>
          <a:xfrm>
            <a:off x="6216000" y="5049000"/>
            <a:ext cx="480000" cy="480000"/>
            <a:chOff x="4662000" y="3786750"/>
            <a:chExt cx="360000" cy="360000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31F880CE-10E5-4005-BCB9-3A224DE4FE88}"/>
                </a:ext>
              </a:extLst>
            </p:cNvPr>
            <p:cNvSpPr/>
            <p:nvPr/>
          </p:nvSpPr>
          <p:spPr>
            <a:xfrm>
              <a:off x="4662000" y="3786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Рисунок 82" descr="Галочка">
              <a:extLst>
                <a:ext uri="{FF2B5EF4-FFF2-40B4-BE49-F238E27FC236}">
                  <a16:creationId xmlns:a16="http://schemas.microsoft.com/office/drawing/2014/main" id="{740198B5-C34A-4B58-9BA9-7DC9AABE2EDE}"/>
                </a:ext>
              </a:extLst>
            </p:cNvPr>
            <p:cNvSpPr/>
            <p:nvPr/>
          </p:nvSpPr>
          <p:spPr>
            <a:xfrm>
              <a:off x="4711447" y="3875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312844A-F28E-4100-ABCA-573AF530F487}"/>
              </a:ext>
            </a:extLst>
          </p:cNvPr>
          <p:cNvGrpSpPr/>
          <p:nvPr/>
        </p:nvGrpSpPr>
        <p:grpSpPr>
          <a:xfrm>
            <a:off x="6936000" y="4749000"/>
            <a:ext cx="480000" cy="480000"/>
            <a:chOff x="5202000" y="3561750"/>
            <a:chExt cx="360000" cy="36000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804C85B3-9AD1-441E-9C4A-5D5BF8EFC12F}"/>
                </a:ext>
              </a:extLst>
            </p:cNvPr>
            <p:cNvSpPr/>
            <p:nvPr/>
          </p:nvSpPr>
          <p:spPr>
            <a:xfrm>
              <a:off x="5202000" y="3561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Рисунок 79" descr="Галочка">
              <a:extLst>
                <a:ext uri="{FF2B5EF4-FFF2-40B4-BE49-F238E27FC236}">
                  <a16:creationId xmlns:a16="http://schemas.microsoft.com/office/drawing/2014/main" id="{B80DE946-931A-4200-9CB5-D17437B68813}"/>
                </a:ext>
              </a:extLst>
            </p:cNvPr>
            <p:cNvSpPr/>
            <p:nvPr/>
          </p:nvSpPr>
          <p:spPr>
            <a:xfrm>
              <a:off x="5251447" y="3650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C3AC8EFA-8A0F-4F14-B49B-875BADA44BD3}"/>
              </a:ext>
            </a:extLst>
          </p:cNvPr>
          <p:cNvGrpSpPr/>
          <p:nvPr/>
        </p:nvGrpSpPr>
        <p:grpSpPr>
          <a:xfrm>
            <a:off x="7476000" y="4089000"/>
            <a:ext cx="480000" cy="480000"/>
            <a:chOff x="5607000" y="3066750"/>
            <a:chExt cx="360000" cy="3600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36BD9641-0F70-4DC2-9D9D-882A0864F319}"/>
                </a:ext>
              </a:extLst>
            </p:cNvPr>
            <p:cNvSpPr/>
            <p:nvPr/>
          </p:nvSpPr>
          <p:spPr>
            <a:xfrm>
              <a:off x="5607000" y="3066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Рисунок 76" descr="Галочка">
              <a:extLst>
                <a:ext uri="{FF2B5EF4-FFF2-40B4-BE49-F238E27FC236}">
                  <a16:creationId xmlns:a16="http://schemas.microsoft.com/office/drawing/2014/main" id="{D0C844C7-48AA-443B-8C53-A11C5E7F000A}"/>
                </a:ext>
              </a:extLst>
            </p:cNvPr>
            <p:cNvSpPr/>
            <p:nvPr/>
          </p:nvSpPr>
          <p:spPr>
            <a:xfrm>
              <a:off x="5656447" y="3155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CE12D3E-6715-4F9D-9CF8-2F8402EAFDF9}"/>
              </a:ext>
            </a:extLst>
          </p:cNvPr>
          <p:cNvGrpSpPr/>
          <p:nvPr/>
        </p:nvGrpSpPr>
        <p:grpSpPr>
          <a:xfrm>
            <a:off x="7776000" y="3381617"/>
            <a:ext cx="480000" cy="480000"/>
            <a:chOff x="5832000" y="2536213"/>
            <a:chExt cx="360000" cy="3600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70430BB3-2059-489D-AC91-AE1FC1C3447B}"/>
                </a:ext>
              </a:extLst>
            </p:cNvPr>
            <p:cNvSpPr/>
            <p:nvPr/>
          </p:nvSpPr>
          <p:spPr>
            <a:xfrm>
              <a:off x="5832000" y="2536213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Рисунок 73" descr="Галочка">
              <a:extLst>
                <a:ext uri="{FF2B5EF4-FFF2-40B4-BE49-F238E27FC236}">
                  <a16:creationId xmlns:a16="http://schemas.microsoft.com/office/drawing/2014/main" id="{B40E9957-DEAC-4177-AFC5-80C422DEEB17}"/>
                </a:ext>
              </a:extLst>
            </p:cNvPr>
            <p:cNvSpPr/>
            <p:nvPr/>
          </p:nvSpPr>
          <p:spPr>
            <a:xfrm>
              <a:off x="5881447" y="2625035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E782C9B-A3F1-4B92-8C97-717E6A7D5AE2}"/>
              </a:ext>
            </a:extLst>
          </p:cNvPr>
          <p:cNvGrpSpPr/>
          <p:nvPr/>
        </p:nvGrpSpPr>
        <p:grpSpPr>
          <a:xfrm>
            <a:off x="7656000" y="2529000"/>
            <a:ext cx="480000" cy="480000"/>
            <a:chOff x="5742000" y="1896750"/>
            <a:chExt cx="360000" cy="360000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BBD644C3-4AFD-4A48-A762-3FC55800B24E}"/>
                </a:ext>
              </a:extLst>
            </p:cNvPr>
            <p:cNvSpPr/>
            <p:nvPr/>
          </p:nvSpPr>
          <p:spPr>
            <a:xfrm>
              <a:off x="5742000" y="1896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Рисунок 70" descr="Галочка">
              <a:extLst>
                <a:ext uri="{FF2B5EF4-FFF2-40B4-BE49-F238E27FC236}">
                  <a16:creationId xmlns:a16="http://schemas.microsoft.com/office/drawing/2014/main" id="{54036ACE-1970-4B86-8FC5-A52C7C378009}"/>
                </a:ext>
              </a:extLst>
            </p:cNvPr>
            <p:cNvSpPr/>
            <p:nvPr/>
          </p:nvSpPr>
          <p:spPr>
            <a:xfrm>
              <a:off x="5791447" y="1985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D3E60ED2-8D79-4605-A0EA-4339B49A9B14}"/>
              </a:ext>
            </a:extLst>
          </p:cNvPr>
          <p:cNvGrpSpPr/>
          <p:nvPr/>
        </p:nvGrpSpPr>
        <p:grpSpPr>
          <a:xfrm>
            <a:off x="7176000" y="1809000"/>
            <a:ext cx="480000" cy="480000"/>
            <a:chOff x="5382000" y="1356750"/>
            <a:chExt cx="360000" cy="360000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00DEB417-5896-44E1-AA9E-90BFBDC1036A}"/>
                </a:ext>
              </a:extLst>
            </p:cNvPr>
            <p:cNvSpPr/>
            <p:nvPr/>
          </p:nvSpPr>
          <p:spPr>
            <a:xfrm>
              <a:off x="5382000" y="1356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Рисунок 67" descr="Галочка">
              <a:extLst>
                <a:ext uri="{FF2B5EF4-FFF2-40B4-BE49-F238E27FC236}">
                  <a16:creationId xmlns:a16="http://schemas.microsoft.com/office/drawing/2014/main" id="{A6BDC9AB-157D-4997-9C62-2792C31FA075}"/>
                </a:ext>
              </a:extLst>
            </p:cNvPr>
            <p:cNvSpPr/>
            <p:nvPr/>
          </p:nvSpPr>
          <p:spPr>
            <a:xfrm>
              <a:off x="5431447" y="1445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A974D3-865D-492C-9EDD-D164309872F2}"/>
              </a:ext>
            </a:extLst>
          </p:cNvPr>
          <p:cNvGrpSpPr/>
          <p:nvPr/>
        </p:nvGrpSpPr>
        <p:grpSpPr>
          <a:xfrm>
            <a:off x="6456000" y="1389000"/>
            <a:ext cx="480000" cy="480000"/>
            <a:chOff x="4842000" y="1041750"/>
            <a:chExt cx="360000" cy="360000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54124FCD-F4D5-477C-B2BD-85D90EE6D3FD}"/>
                </a:ext>
              </a:extLst>
            </p:cNvPr>
            <p:cNvSpPr/>
            <p:nvPr/>
          </p:nvSpPr>
          <p:spPr>
            <a:xfrm>
              <a:off x="4842000" y="1041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Рисунок 64" descr="Галочка">
              <a:extLst>
                <a:ext uri="{FF2B5EF4-FFF2-40B4-BE49-F238E27FC236}">
                  <a16:creationId xmlns:a16="http://schemas.microsoft.com/office/drawing/2014/main" id="{104E127A-06C5-4360-B4B1-107DA38FC4CC}"/>
                </a:ext>
              </a:extLst>
            </p:cNvPr>
            <p:cNvSpPr/>
            <p:nvPr/>
          </p:nvSpPr>
          <p:spPr>
            <a:xfrm>
              <a:off x="4891447" y="1130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1DB765B-30DA-467B-8B76-BEEAEB566E54}"/>
              </a:ext>
            </a:extLst>
          </p:cNvPr>
          <p:cNvGrpSpPr/>
          <p:nvPr/>
        </p:nvGrpSpPr>
        <p:grpSpPr>
          <a:xfrm>
            <a:off x="5556000" y="1389000"/>
            <a:ext cx="480000" cy="480000"/>
            <a:chOff x="4167000" y="1041750"/>
            <a:chExt cx="360000" cy="36000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7EEC1976-CFCD-41F3-8569-DE1852F4604C}"/>
                </a:ext>
              </a:extLst>
            </p:cNvPr>
            <p:cNvSpPr/>
            <p:nvPr/>
          </p:nvSpPr>
          <p:spPr>
            <a:xfrm>
              <a:off x="4167000" y="1041750"/>
              <a:ext cx="360000" cy="360000"/>
            </a:xfrm>
            <a:prstGeom prst="ellipse">
              <a:avLst/>
            </a:prstGeom>
            <a:solidFill>
              <a:srgbClr val="B1E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Рисунок 61" descr="Галочка">
              <a:extLst>
                <a:ext uri="{FF2B5EF4-FFF2-40B4-BE49-F238E27FC236}">
                  <a16:creationId xmlns:a16="http://schemas.microsoft.com/office/drawing/2014/main" id="{18658DAF-4871-451C-BF50-2447F3871DC5}"/>
                </a:ext>
              </a:extLst>
            </p:cNvPr>
            <p:cNvSpPr/>
            <p:nvPr/>
          </p:nvSpPr>
          <p:spPr>
            <a:xfrm>
              <a:off x="4216447" y="1130572"/>
              <a:ext cx="258750" cy="182813"/>
            </a:xfrm>
            <a:custGeom>
              <a:avLst/>
              <a:gdLst>
                <a:gd name="connsiteX0" fmla="*/ 237709 w 258750"/>
                <a:gd name="connsiteY0" fmla="*/ 615 h 182812"/>
                <a:gd name="connsiteX1" fmla="*/ 93709 w 258750"/>
                <a:gd name="connsiteY1" fmla="*/ 136740 h 182812"/>
                <a:gd name="connsiteX2" fmla="*/ 24521 w 258750"/>
                <a:gd name="connsiteY2" fmla="*/ 65865 h 182812"/>
                <a:gd name="connsiteX3" fmla="*/ 615 w 258750"/>
                <a:gd name="connsiteY3" fmla="*/ 88646 h 182812"/>
                <a:gd name="connsiteX4" fmla="*/ 92584 w 258750"/>
                <a:gd name="connsiteY4" fmla="*/ 183146 h 182812"/>
                <a:gd name="connsiteX5" fmla="*/ 116771 w 258750"/>
                <a:gd name="connsiteY5" fmla="*/ 160646 h 182812"/>
                <a:gd name="connsiteX6" fmla="*/ 260490 w 258750"/>
                <a:gd name="connsiteY6" fmla="*/ 24240 h 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50" h="182812">
                  <a:moveTo>
                    <a:pt x="237709" y="615"/>
                  </a:moveTo>
                  <a:lnTo>
                    <a:pt x="93709" y="136740"/>
                  </a:lnTo>
                  <a:lnTo>
                    <a:pt x="24521" y="65865"/>
                  </a:lnTo>
                  <a:lnTo>
                    <a:pt x="615" y="88646"/>
                  </a:lnTo>
                  <a:lnTo>
                    <a:pt x="92584" y="183146"/>
                  </a:lnTo>
                  <a:lnTo>
                    <a:pt x="116771" y="160646"/>
                  </a:lnTo>
                  <a:lnTo>
                    <a:pt x="260490" y="24240"/>
                  </a:lnTo>
                  <a:close/>
                </a:path>
              </a:pathLst>
            </a:custGeom>
            <a:solidFill>
              <a:schemeClr val="bg1"/>
            </a:solidFill>
            <a:ln w="2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99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B09DDC7-498B-4658-85EA-4182C820E17A}"/>
              </a:ext>
            </a:extLst>
          </p:cNvPr>
          <p:cNvSpPr/>
          <p:nvPr/>
        </p:nvSpPr>
        <p:spPr>
          <a:xfrm>
            <a:off x="711472" y="1189775"/>
            <a:ext cx="5617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ПРОГРАММА «МИКРОГРАНТЫ»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A9D1342-CF60-4E38-BCE7-BEAB1EBC7874}"/>
              </a:ext>
            </a:extLst>
          </p:cNvPr>
          <p:cNvSpPr/>
          <p:nvPr/>
        </p:nvSpPr>
        <p:spPr>
          <a:xfrm>
            <a:off x="860108" y="3346833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РАЗМЕР ГРАНТОВОЙ ПОДДЕРЖКИ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848BB98-E535-4321-A325-61082806A34F}"/>
              </a:ext>
            </a:extLst>
          </p:cNvPr>
          <p:cNvSpPr/>
          <p:nvPr/>
        </p:nvSpPr>
        <p:spPr>
          <a:xfrm>
            <a:off x="860108" y="2131581"/>
            <a:ext cx="304848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определенных задач </a:t>
            </a:r>
            <a:b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исследовательской деятельности</a:t>
            </a:r>
            <a:r>
              <a:rPr lang="en-US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коммерциализации продукта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9520DBA-65D0-4E1D-B575-7C16E8AB5697}"/>
              </a:ext>
            </a:extLst>
          </p:cNvPr>
          <p:cNvSpPr/>
          <p:nvPr/>
        </p:nvSpPr>
        <p:spPr>
          <a:xfrm>
            <a:off x="876085" y="3717424"/>
            <a:ext cx="3576271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94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1,5 млн руб.</a:t>
            </a:r>
            <a:r>
              <a:rPr lang="en-US" sz="12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595959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595959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r>
              <a:rPr lang="ru-RU" sz="900" spc="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оперативных</a:t>
            </a:r>
            <a:r>
              <a:rPr lang="ru-RU" sz="9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lang="ru-RU" sz="900" spc="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900" spc="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lang="ru-RU" sz="9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ru-RU" sz="900" spc="-4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направлений</a:t>
            </a:r>
            <a:endParaRPr lang="en-US" sz="900" spc="-5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994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млн руб.</a:t>
            </a:r>
            <a:r>
              <a:rPr lang="en-US" sz="12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595959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>
                <a:solidFill>
                  <a:srgbClr val="595959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на участника </a:t>
            </a:r>
          </a:p>
          <a:p>
            <a:pPr>
              <a:lnSpc>
                <a:spcPts val="994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 более 16 млн руб.</a:t>
            </a:r>
            <a:r>
              <a:rPr lang="en-US" sz="12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период пребывания в статусе </a:t>
            </a:r>
            <a:br>
              <a: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 проекта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CAD64C61-AD18-4D46-BDF3-EFE1F253A2C1}"/>
              </a:ext>
            </a:extLst>
          </p:cNvPr>
          <p:cNvSpPr/>
          <p:nvPr/>
        </p:nvSpPr>
        <p:spPr>
          <a:xfrm>
            <a:off x="8161506" y="1663430"/>
            <a:ext cx="2994833" cy="4680792"/>
          </a:xfrm>
          <a:prstGeom prst="roundRect">
            <a:avLst>
              <a:gd name="adj" fmla="val 5796"/>
            </a:avLst>
          </a:prstGeom>
          <a:solidFill>
            <a:srgbClr val="B1EC52"/>
          </a:solidFill>
          <a:ln>
            <a:solidFill>
              <a:srgbClr val="B1E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41A71FE-8FB1-4EC2-AE72-99CDFEBF8DED}"/>
              </a:ext>
            </a:extLst>
          </p:cNvPr>
          <p:cNvSpPr/>
          <p:nvPr/>
        </p:nvSpPr>
        <p:spPr>
          <a:xfrm>
            <a:off x="8349822" y="2181957"/>
            <a:ext cx="2377653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5F615E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рассмотрение заявок </a:t>
            </a:r>
            <a:r>
              <a:rPr lang="ru-RU" sz="900" dirty="0">
                <a:latin typeface="Arial" panose="020B0604020202020204" pitchFamily="34" charset="0"/>
                <a:ea typeface="Helvetica Bold" panose="020B0604020202020204" charset="0"/>
                <a:cs typeface="Arial" panose="020B0604020202020204" pitchFamily="34" charset="0"/>
              </a:rPr>
              <a:t>– </a:t>
            </a:r>
            <a:r>
              <a:rPr lang="ru-RU" sz="9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16,5 рабочих дней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5F615E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приема и рассмотрения заявок автоматизирован </a:t>
            </a:r>
            <a:r>
              <a:rPr lang="ru-RU" sz="900" dirty="0">
                <a:latin typeface="Arial" panose="020B0604020202020204" pitchFamily="34" charset="0"/>
                <a:ea typeface="Helvetica Bold" panose="020B0604020202020204" charset="0"/>
                <a:cs typeface="Arial" panose="020B0604020202020204" pitchFamily="34" charset="0"/>
              </a:rPr>
              <a:t>–  </a:t>
            </a:r>
            <a:r>
              <a:rPr lang="ru-RU" sz="9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</a:t>
            </a:r>
            <a:br>
              <a:rPr lang="ru-RU" sz="9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АСУ </a:t>
            </a:r>
            <a:r>
              <a:rPr lang="ru-RU" sz="900" b="1" dirty="0" err="1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Микрогранты</a:t>
            </a:r>
            <a:endParaRPr lang="ru-RU" sz="900" b="1" dirty="0">
              <a:solidFill>
                <a:srgbClr val="595959"/>
              </a:solidFill>
              <a:highlight>
                <a:srgbClr val="B1EC52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5F615E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одноэтапная процедура рассмотрения заявок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5F615E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экспертиза отсутствует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5F615E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по числу подаваемых заявок отсутствует*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FB94024E-F1A2-41BF-9ACA-9D1CE04A0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894" y="1760986"/>
            <a:ext cx="2808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2EBBC00-1EFA-48D4-A2AB-951E953578D6}"/>
              </a:ext>
            </a:extLst>
          </p:cNvPr>
          <p:cNvSpPr/>
          <p:nvPr/>
        </p:nvSpPr>
        <p:spPr>
          <a:xfrm>
            <a:off x="4186614" y="2043613"/>
            <a:ext cx="2875178" cy="102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2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ИС</a:t>
            </a:r>
          </a:p>
          <a:p>
            <a:pPr marL="265112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прототипов</a:t>
            </a:r>
          </a:p>
          <a:p>
            <a:pPr marL="265112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испытаний</a:t>
            </a:r>
          </a:p>
          <a:p>
            <a:pPr marL="265112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выставках и конференциях</a:t>
            </a:r>
          </a:p>
          <a:p>
            <a:pPr marL="265112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комплектующих для сборки</a:t>
            </a:r>
            <a:endParaRPr lang="en-US" sz="900" spc="-10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2" indent="-17145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сервисы для участников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4CEC0E7-410A-4ECC-B1EE-554354C479EA}"/>
              </a:ext>
            </a:extLst>
          </p:cNvPr>
          <p:cNvSpPr/>
          <p:nvPr/>
        </p:nvSpPr>
        <p:spPr>
          <a:xfrm>
            <a:off x="4446387" y="1797570"/>
            <a:ext cx="21435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ДЕЙСТВУЮЩИЕ ПРОГРАММЫ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1BDC35A-3AFC-4468-89CB-7B9E4D85C897}"/>
              </a:ext>
            </a:extLst>
          </p:cNvPr>
          <p:cNvSpPr/>
          <p:nvPr/>
        </p:nvSpPr>
        <p:spPr>
          <a:xfrm>
            <a:off x="4446387" y="3331632"/>
            <a:ext cx="24160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ОПЫТ РЕАЛИЗАЦИИ ПРОГРАММЫ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2A758B-E9FE-4623-B10A-58A2C788F385}"/>
              </a:ext>
            </a:extLst>
          </p:cNvPr>
          <p:cNvGrpSpPr/>
          <p:nvPr/>
        </p:nvGrpSpPr>
        <p:grpSpPr>
          <a:xfrm>
            <a:off x="4444109" y="3657755"/>
            <a:ext cx="3508322" cy="2695432"/>
            <a:chOff x="4773011" y="3071011"/>
            <a:chExt cx="3508322" cy="269543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0DF598A-312D-49EC-9622-2FF1871F39F1}"/>
                </a:ext>
              </a:extLst>
            </p:cNvPr>
            <p:cNvSpPr/>
            <p:nvPr/>
          </p:nvSpPr>
          <p:spPr>
            <a:xfrm>
              <a:off x="4773011" y="3071011"/>
              <a:ext cx="350007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94"/>
                </a:lnSpc>
              </a:pP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1500+ участников</a:t>
              </a:r>
              <a:r>
                <a:rPr lang="ru-RU" sz="1200" b="1" spc="-20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получило поддержку по программе</a:t>
              </a:r>
              <a:r>
                <a:rPr lang="en-US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FCD2DB6-B922-429F-9BFE-60F869B78C3B}"/>
                </a:ext>
              </a:extLst>
            </p:cNvPr>
            <p:cNvSpPr/>
            <p:nvPr/>
          </p:nvSpPr>
          <p:spPr>
            <a:xfrm>
              <a:off x="4781258" y="3540335"/>
              <a:ext cx="350007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94"/>
                </a:lnSpc>
              </a:pP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00+ заявок</a:t>
              </a:r>
              <a:r>
                <a:rPr lang="ru-RU" sz="1200" b="1" spc="-20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получило одобрение по программе</a:t>
              </a:r>
              <a:r>
                <a:rPr lang="en-US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E74F0F67-30E6-4BB2-8C51-D0312815F563}"/>
                </a:ext>
              </a:extLst>
            </p:cNvPr>
            <p:cNvSpPr/>
            <p:nvPr/>
          </p:nvSpPr>
          <p:spPr>
            <a:xfrm>
              <a:off x="4781258" y="4009659"/>
              <a:ext cx="350007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94"/>
                </a:lnSpc>
              </a:pP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99</a:t>
              </a: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 млрд. руб.</a:t>
              </a:r>
              <a: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составила сумма одобренных заявок на </a:t>
              </a:r>
              <a:r>
                <a:rPr lang="ru-RU" sz="900" spc="-5" dirty="0" err="1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микрогрант</a:t>
              </a:r>
              <a:r>
                <a:rPr lang="en-US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8807FC6-880D-47F3-8BF5-623B1BDA7341}"/>
                </a:ext>
              </a:extLst>
            </p:cNvPr>
            <p:cNvSpPr/>
            <p:nvPr/>
          </p:nvSpPr>
          <p:spPr>
            <a:xfrm>
              <a:off x="4773012" y="4478983"/>
              <a:ext cx="350007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94"/>
                </a:lnSpc>
              </a:pP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00+ прототипов</a:t>
              </a:r>
              <a: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создано за счет средств </a:t>
              </a:r>
              <a:r>
                <a:rPr lang="ru-RU" sz="900" spc="-5" dirty="0" err="1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микрогрантов</a:t>
              </a:r>
              <a:r>
                <a:rPr lang="en-US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3CC6E4B1-5FA6-4C33-AA8C-7B41AA65B503}"/>
                </a:ext>
              </a:extLst>
            </p:cNvPr>
            <p:cNvSpPr/>
            <p:nvPr/>
          </p:nvSpPr>
          <p:spPr>
            <a:xfrm>
              <a:off x="4781258" y="5417630"/>
              <a:ext cx="350007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94"/>
                </a:lnSpc>
              </a:pP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1000+ заявок на патент</a:t>
              </a:r>
              <a: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подано за счет средств </a:t>
              </a:r>
              <a:r>
                <a:rPr lang="ru-RU" sz="900" spc="-5" dirty="0" err="1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микрогрантов</a:t>
              </a:r>
              <a:r>
                <a:rPr lang="ru-RU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39F04B4C-CF98-4372-805B-57EF4CB00AFF}"/>
                </a:ext>
              </a:extLst>
            </p:cNvPr>
            <p:cNvSpPr/>
            <p:nvPr/>
          </p:nvSpPr>
          <p:spPr>
            <a:xfrm>
              <a:off x="4773012" y="4948307"/>
              <a:ext cx="350007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94"/>
                </a:lnSpc>
              </a:pP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ru-RU" sz="1200" b="1" spc="-5" dirty="0">
                  <a:solidFill>
                    <a:srgbClr val="585858"/>
                  </a:solidFill>
                  <a:highlight>
                    <a:srgbClr val="B1EC52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00+ различных испытаний</a:t>
              </a:r>
              <a: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900" b="1" dirty="0">
                  <a:solidFill>
                    <a:srgbClr val="585858"/>
                  </a:solidFill>
                  <a:highlight>
                    <a:srgbClr val="BEEE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проведено за счет средств </a:t>
              </a:r>
              <a:r>
                <a:rPr lang="ru-RU" sz="900" spc="-5" dirty="0" err="1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микрогрантов</a:t>
              </a:r>
              <a:r>
                <a:rPr lang="en-US" sz="900" spc="-5" dirty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9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3A72BEB-28FA-4CCC-BCAE-B5BF99A58321}"/>
              </a:ext>
            </a:extLst>
          </p:cNvPr>
          <p:cNvSpPr/>
          <p:nvPr/>
        </p:nvSpPr>
        <p:spPr>
          <a:xfrm>
            <a:off x="8349822" y="5847176"/>
            <a:ext cx="2488654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994"/>
              </a:lnSpc>
              <a:buFont typeface="Arial" panose="020B0604020202020204" pitchFamily="34" charset="0"/>
              <a:buChar char="•"/>
            </a:pPr>
            <a:r>
              <a:rPr lang="ru-RU" sz="800" i="1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указана </a:t>
            </a:r>
            <a:br>
              <a:rPr lang="ru-RU" sz="800" i="1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i="1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приказах по направлениям </a:t>
            </a:r>
          </a:p>
        </p:txBody>
      </p:sp>
      <p:sp>
        <p:nvSpPr>
          <p:cNvPr id="51" name="Номер слайда 1">
            <a:extLst>
              <a:ext uri="{FF2B5EF4-FFF2-40B4-BE49-F238E27FC236}">
                <a16:creationId xmlns:a16="http://schemas.microsoft.com/office/drawing/2014/main" id="{5EED526F-24E6-41E5-A4C4-93E4D9DA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109" y="6365403"/>
            <a:ext cx="2743200" cy="365125"/>
          </a:xfrm>
        </p:spPr>
        <p:txBody>
          <a:bodyPr/>
          <a:lstStyle/>
          <a:p>
            <a:fld id="{A8C6E013-8B27-46E6-B847-80AAF8957880}" type="slidenum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83B038-9DE7-47BB-ACF6-35444148DBD6}"/>
              </a:ext>
            </a:extLst>
          </p:cNvPr>
          <p:cNvSpPr/>
          <p:nvPr/>
        </p:nvSpPr>
        <p:spPr>
          <a:xfrm>
            <a:off x="903851" y="1794070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ЦЕЛЬ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6A957E8-DA15-43D5-8FB2-AA385C0E0E69}"/>
              </a:ext>
            </a:extLst>
          </p:cNvPr>
          <p:cNvSpPr/>
          <p:nvPr/>
        </p:nvSpPr>
        <p:spPr>
          <a:xfrm>
            <a:off x="808075" y="1784444"/>
            <a:ext cx="2907892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5A5C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A658268-3EFC-4974-BAA6-A49BD3B9AF38}"/>
              </a:ext>
            </a:extLst>
          </p:cNvPr>
          <p:cNvSpPr/>
          <p:nvPr/>
        </p:nvSpPr>
        <p:spPr>
          <a:xfrm>
            <a:off x="808075" y="3321805"/>
            <a:ext cx="2907892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5A5C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43A4FF4-BE15-4B3F-BFF9-FFC0881E8ECF}"/>
              </a:ext>
            </a:extLst>
          </p:cNvPr>
          <p:cNvSpPr/>
          <p:nvPr/>
        </p:nvSpPr>
        <p:spPr>
          <a:xfrm>
            <a:off x="4305780" y="1780868"/>
            <a:ext cx="317053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1B731E2-3B0B-453D-A1C9-E89D77D18F3E}"/>
              </a:ext>
            </a:extLst>
          </p:cNvPr>
          <p:cNvSpPr/>
          <p:nvPr/>
        </p:nvSpPr>
        <p:spPr>
          <a:xfrm>
            <a:off x="4305780" y="3310777"/>
            <a:ext cx="317053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6C7C5C07-E4D4-46A0-AA0E-BD3BD0185747}"/>
              </a:ext>
            </a:extLst>
          </p:cNvPr>
          <p:cNvSpPr txBox="1">
            <a:spLocks/>
          </p:cNvSpPr>
          <p:nvPr/>
        </p:nvSpPr>
        <p:spPr>
          <a:xfrm>
            <a:off x="786808" y="200700"/>
            <a:ext cx="1204214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ГРАНТОВАЯ ПОДДЕРЖКА УЧАСТНИКОВ </a:t>
            </a:r>
            <a:b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«СКОЛКОВО»</a:t>
            </a:r>
          </a:p>
        </p:txBody>
      </p:sp>
    </p:spTree>
    <p:extLst>
      <p:ext uri="{BB962C8B-B14F-4D97-AF65-F5344CB8AC3E}">
        <p14:creationId xmlns:p14="http://schemas.microsoft.com/office/powerpoint/2010/main" val="363689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9E90E3E-4D65-4287-AA22-BE2397774976}"/>
              </a:ext>
            </a:extLst>
          </p:cNvPr>
          <p:cNvSpPr/>
          <p:nvPr/>
        </p:nvSpPr>
        <p:spPr>
          <a:xfrm>
            <a:off x="935295" y="3255911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РАЗМЕР ГРАНТОВОЙ ПОДДЕРЖКИ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9375EDFC-4AA1-4F94-A06F-CBF9D479DAE9}"/>
              </a:ext>
            </a:extLst>
          </p:cNvPr>
          <p:cNvSpPr/>
          <p:nvPr/>
        </p:nvSpPr>
        <p:spPr>
          <a:xfrm>
            <a:off x="933346" y="5042140"/>
            <a:ext cx="29501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ОПЫТ РЕАЛИЗАЦИИ ПРОГРАММЫ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5AAAC1C-1310-47D6-8149-8651A009419A}"/>
              </a:ext>
            </a:extLst>
          </p:cNvPr>
          <p:cNvSpPr/>
          <p:nvPr/>
        </p:nvSpPr>
        <p:spPr>
          <a:xfrm>
            <a:off x="5082255" y="2027379"/>
            <a:ext cx="23871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РЕАЛИЗАЦИЯ МЕРЫ ПОДДЕРЖКИ</a:t>
            </a:r>
            <a:endParaRPr lang="ru-RU" sz="1000" b="1" dirty="0">
              <a:latin typeface="Arial" panose="020B0604020202020204" pitchFamily="34" charset="0"/>
              <a:ea typeface="Helvetica Bold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E5B13A8-3596-413D-9E3F-6BB7FA0270EF}"/>
              </a:ext>
            </a:extLst>
          </p:cNvPr>
          <p:cNvSpPr/>
          <p:nvPr/>
        </p:nvSpPr>
        <p:spPr>
          <a:xfrm>
            <a:off x="884395" y="2249002"/>
            <a:ext cx="3383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частных инвестиций в инновационные проекты участников, расширение инвестиционного сообщества за счет вовлечения новых бизнес-ангелов </a:t>
            </a:r>
            <a:b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поддержка действующих бизнес-ангелов</a:t>
            </a:r>
          </a:p>
        </p:txBody>
      </p:sp>
      <p:sp>
        <p:nvSpPr>
          <p:cNvPr id="83" name="object 44">
            <a:extLst>
              <a:ext uri="{FF2B5EF4-FFF2-40B4-BE49-F238E27FC236}">
                <a16:creationId xmlns:a16="http://schemas.microsoft.com/office/drawing/2014/main" id="{D824AB77-B0DF-46D1-AC90-F58142EE23BD}"/>
              </a:ext>
            </a:extLst>
          </p:cNvPr>
          <p:cNvSpPr txBox="1"/>
          <p:nvPr/>
        </p:nvSpPr>
        <p:spPr>
          <a:xfrm>
            <a:off x="976417" y="3634172"/>
            <a:ext cx="3074767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возмещения, на которую может претендовать бизнес-ангел, составляет </a:t>
            </a:r>
            <a:r>
              <a:rPr lang="ru-RU" sz="900" b="1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до 50% осуществленных инвестиций</a:t>
            </a: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</a:t>
            </a:r>
            <a:r>
              <a:rPr lang="ru-RU" sz="900" b="1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 более суммы НДФЛ</a:t>
            </a: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уплаченной </a:t>
            </a:r>
            <a:b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за 3 предшествующих года, и </a:t>
            </a:r>
            <a:r>
              <a:rPr lang="ru-RU" sz="900" b="1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не более 20 млн. руб.</a:t>
            </a:r>
            <a:r>
              <a:rPr lang="ru-RU" sz="900" b="1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инвестиции в 1 участника проекта.</a:t>
            </a:r>
          </a:p>
          <a:p>
            <a:pPr marL="12700">
              <a:spcBef>
                <a:spcPts val="600"/>
              </a:spcBef>
            </a:pP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 сумма инвестиций, подлежащих возмещению, составляет </a:t>
            </a:r>
            <a:r>
              <a:rPr lang="ru-RU" sz="900" b="1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млн. руб.</a:t>
            </a:r>
          </a:p>
        </p:txBody>
      </p:sp>
      <p:sp>
        <p:nvSpPr>
          <p:cNvPr id="84" name="object 44">
            <a:extLst>
              <a:ext uri="{FF2B5EF4-FFF2-40B4-BE49-F238E27FC236}">
                <a16:creationId xmlns:a16="http://schemas.microsoft.com/office/drawing/2014/main" id="{C33B2217-399F-4819-9A9F-3A54FD7E2D27}"/>
              </a:ext>
            </a:extLst>
          </p:cNvPr>
          <p:cNvSpPr txBox="1"/>
          <p:nvPr/>
        </p:nvSpPr>
        <p:spPr>
          <a:xfrm>
            <a:off x="809158" y="5448433"/>
            <a:ext cx="320992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lnSpc>
                <a:spcPts val="99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2,3+</a:t>
            </a:r>
            <a:r>
              <a:rPr lang="ru-RU" sz="1200" b="1" spc="-35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sz="1200" b="1" spc="-30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10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r>
              <a:rPr lang="en-US" sz="1200" b="1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505A5C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505A5C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привлечено инвестиций в рамках</a:t>
            </a:r>
            <a:r>
              <a:rPr lang="en-US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171450" indent="-171450">
              <a:lnSpc>
                <a:spcPts val="99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,1+</a:t>
            </a:r>
            <a:r>
              <a:rPr lang="ru-RU" sz="1200" b="1" spc="-15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млрд.</a:t>
            </a:r>
            <a:r>
              <a:rPr lang="ru-RU" sz="1200" b="1" spc="-10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ru-RU" sz="1200" b="1" spc="35" dirty="0">
                <a:solidFill>
                  <a:srgbClr val="505A5C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spc="35" dirty="0">
                <a:solidFill>
                  <a:srgbClr val="505A5C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spc="35" dirty="0">
                <a:solidFill>
                  <a:srgbClr val="505A5C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выплачено</a:t>
            </a:r>
            <a:r>
              <a:rPr lang="ru-RU" sz="90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виде</a:t>
            </a:r>
            <a:r>
              <a:rPr lang="ru-RU" sz="90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возмещения</a:t>
            </a:r>
            <a:r>
              <a:rPr lang="en-US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бизнес-ангелам</a:t>
            </a:r>
            <a:r>
              <a:rPr lang="ru-RU" sz="900" spc="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900" spc="-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90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15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en-US" sz="900" spc="-10" dirty="0">
                <a:solidFill>
                  <a:srgbClr val="505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ADEBE46-44FC-468F-9DE4-946523A36B44}"/>
              </a:ext>
            </a:extLst>
          </p:cNvPr>
          <p:cNvSpPr/>
          <p:nvPr/>
        </p:nvSpPr>
        <p:spPr>
          <a:xfrm>
            <a:off x="714192" y="1189698"/>
            <a:ext cx="9490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ПРОГРАММА «ВОЗМЕЩЕНИЕ ИНВЕСТИЦИЙ ФИЗИЧЕСКИХ ЛИЦ В УЧАСТНИКОВ ПРОЕКТА «СКОЛКОВО»</a:t>
            </a:r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3BA0E547-9373-4D34-897F-5F3B1D01A5B6}"/>
              </a:ext>
            </a:extLst>
          </p:cNvPr>
          <p:cNvSpPr/>
          <p:nvPr/>
        </p:nvSpPr>
        <p:spPr>
          <a:xfrm>
            <a:off x="4844882" y="1920531"/>
            <a:ext cx="6796256" cy="4130632"/>
          </a:xfrm>
          <a:prstGeom prst="roundRect">
            <a:avLst>
              <a:gd name="adj" fmla="val 6902"/>
            </a:avLst>
          </a:prstGeom>
          <a:noFill/>
          <a:ln>
            <a:solidFill>
              <a:srgbClr val="B1E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2">
            <a:extLst>
              <a:ext uri="{FF2B5EF4-FFF2-40B4-BE49-F238E27FC236}">
                <a16:creationId xmlns:a16="http://schemas.microsoft.com/office/drawing/2014/main" id="{23144ADA-A394-495D-A65F-2DE7BE267304}"/>
              </a:ext>
            </a:extLst>
          </p:cNvPr>
          <p:cNvSpPr txBox="1"/>
          <p:nvPr/>
        </p:nvSpPr>
        <p:spPr>
          <a:xfrm>
            <a:off x="7754743" y="2731876"/>
            <a:ext cx="107715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10" dirty="0">
                <a:solidFill>
                  <a:srgbClr val="404040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ИН</a:t>
            </a:r>
            <a:r>
              <a:rPr sz="900" b="1" spc="-5" dirty="0">
                <a:solidFill>
                  <a:srgbClr val="404040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ВЕ</a:t>
            </a:r>
            <a:r>
              <a:rPr sz="900" b="1" spc="-10" dirty="0">
                <a:solidFill>
                  <a:srgbClr val="404040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С</a:t>
            </a:r>
            <a:r>
              <a:rPr sz="900" b="1" dirty="0">
                <a:solidFill>
                  <a:srgbClr val="404040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Т</a:t>
            </a:r>
            <a:r>
              <a:rPr sz="900" b="1" spc="-10" dirty="0">
                <a:solidFill>
                  <a:srgbClr val="404040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ИЦИИ</a:t>
            </a:r>
            <a:endParaRPr sz="900" b="1" dirty="0">
              <a:latin typeface="Arial" panose="020B0604020202020204" pitchFamily="34" charset="0"/>
              <a:ea typeface="Helvetica Bold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AE68C9AF-1E85-4A39-B5F4-28FB6580216C}"/>
              </a:ext>
            </a:extLst>
          </p:cNvPr>
          <p:cNvSpPr/>
          <p:nvPr/>
        </p:nvSpPr>
        <p:spPr>
          <a:xfrm>
            <a:off x="5137889" y="2605500"/>
            <a:ext cx="1350729" cy="400102"/>
          </a:xfrm>
          <a:prstGeom prst="roundRect">
            <a:avLst/>
          </a:prstGeom>
          <a:solidFill>
            <a:srgbClr val="B1EC52"/>
          </a:solidFill>
          <a:ln w="19050">
            <a:solidFill>
              <a:srgbClr val="B1E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ИНВЕСТОР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C8472C-665D-4D5C-9419-0B38479C2758}"/>
              </a:ext>
            </a:extLst>
          </p:cNvPr>
          <p:cNvSpPr txBox="1"/>
          <p:nvPr/>
        </p:nvSpPr>
        <p:spPr>
          <a:xfrm>
            <a:off x="5105115" y="3044153"/>
            <a:ext cx="1564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лицо –</a:t>
            </a:r>
          </a:p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бизнес-ангел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EE08842-8440-4E78-9CD2-9C396EC6B657}"/>
              </a:ext>
            </a:extLst>
          </p:cNvPr>
          <p:cNvCxnSpPr/>
          <p:nvPr/>
        </p:nvCxnSpPr>
        <p:spPr>
          <a:xfrm>
            <a:off x="6586106" y="2791389"/>
            <a:ext cx="924780" cy="0"/>
          </a:xfrm>
          <a:prstGeom prst="straightConnector1">
            <a:avLst/>
          </a:prstGeom>
          <a:ln w="9525">
            <a:solidFill>
              <a:srgbClr val="556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9989200C-3BF8-420C-9574-F32B70B22C13}"/>
              </a:ext>
            </a:extLst>
          </p:cNvPr>
          <p:cNvSpPr/>
          <p:nvPr/>
        </p:nvSpPr>
        <p:spPr>
          <a:xfrm>
            <a:off x="9891331" y="2599563"/>
            <a:ext cx="1268051" cy="400101"/>
          </a:xfrm>
          <a:prstGeom prst="roundRect">
            <a:avLst/>
          </a:prstGeom>
          <a:solidFill>
            <a:srgbClr val="B1EC52"/>
          </a:solidFill>
          <a:ln w="19050">
            <a:solidFill>
              <a:srgbClr val="B1E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ОБЪЕКТ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ИНВЕСТИЦИЙ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6EDC2C-6E2D-480D-A148-1A6977E1F9AB}"/>
              </a:ext>
            </a:extLst>
          </p:cNvPr>
          <p:cNvSpPr txBox="1"/>
          <p:nvPr/>
        </p:nvSpPr>
        <p:spPr>
          <a:xfrm>
            <a:off x="9837094" y="3044153"/>
            <a:ext cx="15469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138430" algn="ctr">
              <a:lnSpc>
                <a:spcPct val="100000"/>
              </a:lnSpc>
              <a:spcBef>
                <a:spcPts val="285"/>
              </a:spcBef>
              <a:buClr>
                <a:srgbClr val="BDED00"/>
              </a:buClr>
              <a:buSzPct val="116666"/>
              <a:tabLst>
                <a:tab pos="189230" algn="l"/>
                <a:tab pos="189865" algn="l"/>
              </a:tabLst>
            </a:pPr>
            <a:r>
              <a:rPr lang="ru-RU" sz="900" spc="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900" spc="-10" dirty="0">
                <a:latin typeface="Arial" panose="020B0604020202020204" pitchFamily="34" charset="0"/>
                <a:cs typeface="Arial" panose="020B0604020202020204" pitchFamily="34" charset="0"/>
              </a:rPr>
              <a:t>идическое</a:t>
            </a:r>
            <a:r>
              <a:rPr lang="ru-RU" sz="9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900" spc="-5" dirty="0">
                <a:latin typeface="Arial" panose="020B0604020202020204" pitchFamily="34" charset="0"/>
                <a:cs typeface="Arial" panose="020B0604020202020204" pitchFamily="34" charset="0"/>
              </a:rPr>
              <a:t>иц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 - </a:t>
            </a:r>
            <a:r>
              <a:rPr lang="ru-RU" sz="900" spc="-10" dirty="0">
                <a:latin typeface="Arial" panose="020B0604020202020204" pitchFamily="34" charset="0"/>
                <a:cs typeface="Arial" panose="020B0604020202020204" pitchFamily="34" charset="0"/>
              </a:rPr>
              <a:t>участник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проекта </a:t>
            </a:r>
            <a:r>
              <a:rPr lang="ru-RU" sz="900" spc="-25" dirty="0">
                <a:latin typeface="Arial" panose="020B0604020202020204" pitchFamily="34" charset="0"/>
                <a:cs typeface="Arial" panose="020B0604020202020204" pitchFamily="34" charset="0"/>
              </a:rPr>
              <a:t>«Сколково»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D0666D6D-5CBA-4B9A-A889-1ADBEFAAE6C7}"/>
              </a:ext>
            </a:extLst>
          </p:cNvPr>
          <p:cNvCxnSpPr>
            <a:cxnSpLocks/>
          </p:cNvCxnSpPr>
          <p:nvPr/>
        </p:nvCxnSpPr>
        <p:spPr>
          <a:xfrm rot="5400000">
            <a:off x="9080464" y="3637352"/>
            <a:ext cx="1599166" cy="1545164"/>
          </a:xfrm>
          <a:prstGeom prst="bentConnector3">
            <a:avLst>
              <a:gd name="adj1" fmla="val 99880"/>
            </a:avLst>
          </a:prstGeom>
          <a:ln w="9525">
            <a:solidFill>
              <a:srgbClr val="556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582DF6A-10FC-4E22-93F3-C94D2DE2400D}"/>
              </a:ext>
            </a:extLst>
          </p:cNvPr>
          <p:cNvSpPr txBox="1"/>
          <p:nvPr/>
        </p:nvSpPr>
        <p:spPr>
          <a:xfrm>
            <a:off x="9336127" y="4707909"/>
            <a:ext cx="1470802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138430">
              <a:lnSpc>
                <a:spcPct val="100000"/>
              </a:lnSpc>
              <a:spcBef>
                <a:spcPts val="285"/>
              </a:spcBef>
              <a:buClr>
                <a:srgbClr val="BDED00"/>
              </a:buClr>
              <a:buSzPct val="116666"/>
              <a:tabLst>
                <a:tab pos="189230" algn="l"/>
                <a:tab pos="189865" algn="l"/>
              </a:tabLst>
            </a:pPr>
            <a:r>
              <a:rPr lang="ru-RU" sz="900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</a:t>
            </a:r>
          </a:p>
          <a:p>
            <a:pPr marL="12065" marR="138430">
              <a:lnSpc>
                <a:spcPct val="100000"/>
              </a:lnSpc>
              <a:spcBef>
                <a:spcPts val="285"/>
              </a:spcBef>
              <a:buClr>
                <a:srgbClr val="BDED00"/>
              </a:buClr>
              <a:buSzPct val="116666"/>
              <a:tabLst>
                <a:tab pos="189230" algn="l"/>
                <a:tab pos="189865" algn="l"/>
              </a:tabLst>
            </a:pPr>
            <a:r>
              <a:rPr lang="ru-RU" sz="900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BD16ED-5F60-4EEC-ABED-FCC8F063DDA6}"/>
              </a:ext>
            </a:extLst>
          </p:cNvPr>
          <p:cNvSpPr txBox="1"/>
          <p:nvPr/>
        </p:nvSpPr>
        <p:spPr>
          <a:xfrm>
            <a:off x="5830040" y="4699964"/>
            <a:ext cx="1934551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138430">
              <a:lnSpc>
                <a:spcPct val="100000"/>
              </a:lnSpc>
              <a:spcBef>
                <a:spcPts val="285"/>
              </a:spcBef>
              <a:buClr>
                <a:srgbClr val="BDED00"/>
              </a:buClr>
              <a:buSzPct val="116666"/>
              <a:tabLst>
                <a:tab pos="189230" algn="l"/>
                <a:tab pos="189865" algn="l"/>
              </a:tabLst>
            </a:pPr>
            <a:r>
              <a:rPr lang="ru-RU" sz="900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</a:t>
            </a:r>
          </a:p>
          <a:p>
            <a:pPr marL="12065" marR="138430">
              <a:lnSpc>
                <a:spcPct val="100000"/>
              </a:lnSpc>
              <a:spcBef>
                <a:spcPts val="285"/>
              </a:spcBef>
              <a:buClr>
                <a:srgbClr val="BDED00"/>
              </a:buClr>
              <a:buSzPct val="116666"/>
              <a:tabLst>
                <a:tab pos="189230" algn="l"/>
                <a:tab pos="189865" algn="l"/>
              </a:tabLst>
            </a:pPr>
            <a:r>
              <a:rPr lang="ru-RU" sz="900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МЛН РУБ.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8007B3A2-A61B-4F21-AC23-A09BDD9B9BFE}"/>
              </a:ext>
            </a:extLst>
          </p:cNvPr>
          <p:cNvCxnSpPr/>
          <p:nvPr/>
        </p:nvCxnSpPr>
        <p:spPr>
          <a:xfrm>
            <a:off x="8773847" y="2799613"/>
            <a:ext cx="924780" cy="0"/>
          </a:xfrm>
          <a:prstGeom prst="straightConnector1">
            <a:avLst/>
          </a:prstGeom>
          <a:ln w="9525">
            <a:solidFill>
              <a:srgbClr val="556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5CB0671F-103B-4B07-8169-A39C2C45F02E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6669535" y="3228819"/>
            <a:ext cx="1580532" cy="1476025"/>
          </a:xfrm>
          <a:prstGeom prst="straightConnector1">
            <a:avLst/>
          </a:prstGeom>
          <a:ln w="9525">
            <a:solidFill>
              <a:srgbClr val="556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3FDB181-65A6-4360-BAE5-48089C708AD0}"/>
              </a:ext>
            </a:extLst>
          </p:cNvPr>
          <p:cNvSpPr txBox="1"/>
          <p:nvPr/>
        </p:nvSpPr>
        <p:spPr>
          <a:xfrm>
            <a:off x="6741475" y="3767504"/>
            <a:ext cx="1513154" cy="4078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065" marR="138430" algn="ctr">
              <a:lnSpc>
                <a:spcPct val="100000"/>
              </a:lnSpc>
              <a:spcBef>
                <a:spcPts val="285"/>
              </a:spcBef>
              <a:buClr>
                <a:srgbClr val="BDED00"/>
              </a:buClr>
              <a:buSzPct val="116666"/>
              <a:tabLst>
                <a:tab pos="189230" algn="l"/>
                <a:tab pos="189865" algn="l"/>
              </a:tabLst>
            </a:pPr>
            <a:r>
              <a:rPr lang="ru-RU" sz="900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</a:t>
            </a:r>
          </a:p>
          <a:p>
            <a:pPr marL="12065" marR="138430" algn="ctr">
              <a:lnSpc>
                <a:spcPct val="100000"/>
              </a:lnSpc>
              <a:spcBef>
                <a:spcPts val="285"/>
              </a:spcBef>
              <a:buClr>
                <a:srgbClr val="BDED00"/>
              </a:buClr>
              <a:buSzPct val="116666"/>
              <a:tabLst>
                <a:tab pos="189230" algn="l"/>
                <a:tab pos="189865" algn="l"/>
              </a:tabLst>
            </a:pPr>
            <a:r>
              <a:rPr lang="ru-RU" sz="900" spc="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67">
            <a:extLst>
              <a:ext uri="{FF2B5EF4-FFF2-40B4-BE49-F238E27FC236}">
                <a16:creationId xmlns:a16="http://schemas.microsoft.com/office/drawing/2014/main" id="{F7E3377B-D403-4B7E-8A77-6C061E739352}"/>
              </a:ext>
            </a:extLst>
          </p:cNvPr>
          <p:cNvSpPr txBox="1"/>
          <p:nvPr/>
        </p:nvSpPr>
        <p:spPr>
          <a:xfrm>
            <a:off x="6921721" y="5523197"/>
            <a:ext cx="2743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900" spc="-5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ператор</a:t>
            </a:r>
            <a:r>
              <a:rPr sz="900" spc="-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</a:t>
            </a:r>
            <a:r>
              <a:rPr sz="900" spc="-1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9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900" spc="-1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sz="9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омер слайда 1">
            <a:extLst>
              <a:ext uri="{FF2B5EF4-FFF2-40B4-BE49-F238E27FC236}">
                <a16:creationId xmlns:a16="http://schemas.microsoft.com/office/drawing/2014/main" id="{936BB5A5-CC9A-4502-8B74-8EC2F596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109" y="6365403"/>
            <a:ext cx="2743200" cy="365125"/>
          </a:xfrm>
        </p:spPr>
        <p:txBody>
          <a:bodyPr/>
          <a:lstStyle/>
          <a:p>
            <a:fld id="{A8C6E013-8B27-46E6-B847-80AAF8957880}" type="slidenum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756F56C-8913-4180-9B6E-64C31D1B1CFF}"/>
              </a:ext>
            </a:extLst>
          </p:cNvPr>
          <p:cNvSpPr/>
          <p:nvPr/>
        </p:nvSpPr>
        <p:spPr>
          <a:xfrm>
            <a:off x="903851" y="1920530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ЦЕЛЬ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20221480-559E-45C3-9BBA-5D0A4F54D677}"/>
              </a:ext>
            </a:extLst>
          </p:cNvPr>
          <p:cNvSpPr/>
          <p:nvPr/>
        </p:nvSpPr>
        <p:spPr>
          <a:xfrm>
            <a:off x="808074" y="1910904"/>
            <a:ext cx="317053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5A5C"/>
              </a:solidFill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A0C7B81-1D9F-4833-9404-30C5900E5329}"/>
              </a:ext>
            </a:extLst>
          </p:cNvPr>
          <p:cNvSpPr/>
          <p:nvPr/>
        </p:nvSpPr>
        <p:spPr>
          <a:xfrm>
            <a:off x="808074" y="3229215"/>
            <a:ext cx="317053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5A5C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1793567-BEAD-4224-8518-935E8586C833}"/>
              </a:ext>
            </a:extLst>
          </p:cNvPr>
          <p:cNvSpPr/>
          <p:nvPr/>
        </p:nvSpPr>
        <p:spPr>
          <a:xfrm>
            <a:off x="808074" y="5018410"/>
            <a:ext cx="317053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5A5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F9D0F4-A312-4EF5-997C-5386427DFE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97" y="5009465"/>
            <a:ext cx="1268954" cy="358088"/>
          </a:xfrm>
          <a:prstGeom prst="rect">
            <a:avLst/>
          </a:prstGeom>
        </p:spPr>
      </p:pic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D736DE3E-40AF-47D9-A243-583E2140CA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63727" y="3637352"/>
            <a:ext cx="1599166" cy="1545164"/>
          </a:xfrm>
          <a:prstGeom prst="bentConnector3">
            <a:avLst>
              <a:gd name="adj1" fmla="val 99880"/>
            </a:avLst>
          </a:prstGeom>
          <a:ln w="9525">
            <a:solidFill>
              <a:srgbClr val="556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3">
            <a:extLst>
              <a:ext uri="{FF2B5EF4-FFF2-40B4-BE49-F238E27FC236}">
                <a16:creationId xmlns:a16="http://schemas.microsoft.com/office/drawing/2014/main" id="{B73FA82E-A24E-4E1A-976B-05E317BA9028}"/>
              </a:ext>
            </a:extLst>
          </p:cNvPr>
          <p:cNvSpPr txBox="1">
            <a:spLocks/>
          </p:cNvSpPr>
          <p:nvPr/>
        </p:nvSpPr>
        <p:spPr>
          <a:xfrm>
            <a:off x="786808" y="200700"/>
            <a:ext cx="1204214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ГРАНТОВАЯ ПОДДЕРЖКА УЧАСТНИКОВ </a:t>
            </a:r>
            <a:b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«СКОЛКОВО»</a:t>
            </a:r>
          </a:p>
        </p:txBody>
      </p:sp>
    </p:spTree>
    <p:extLst>
      <p:ext uri="{BB962C8B-B14F-4D97-AF65-F5344CB8AC3E}">
        <p14:creationId xmlns:p14="http://schemas.microsoft.com/office/powerpoint/2010/main" val="348181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3">
            <a:extLst>
              <a:ext uri="{FF2B5EF4-FFF2-40B4-BE49-F238E27FC236}">
                <a16:creationId xmlns:a16="http://schemas.microsoft.com/office/drawing/2014/main" id="{BA6DA9B3-BE1F-4CEE-BA96-8261AEAFB5BB}"/>
              </a:ext>
            </a:extLst>
          </p:cNvPr>
          <p:cNvSpPr txBox="1">
            <a:spLocks/>
          </p:cNvSpPr>
          <p:nvPr/>
        </p:nvSpPr>
        <p:spPr>
          <a:xfrm>
            <a:off x="786808" y="200700"/>
            <a:ext cx="1204214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ГРАНТОВАЯ ПОДДЕРЖКА УЧАСТНИКОВ </a:t>
            </a:r>
            <a:b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«СКОЛКОВО»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748051E-5EF2-4720-AE23-1C4315039507}"/>
              </a:ext>
            </a:extLst>
          </p:cNvPr>
          <p:cNvSpPr/>
          <p:nvPr/>
        </p:nvSpPr>
        <p:spPr>
          <a:xfrm>
            <a:off x="4383537" y="1978762"/>
            <a:ext cx="24160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ОПЫТ РЕАЛИЗАЦИИ ПРОГРАММЫ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7856C7D-BF2A-48CC-BDA3-C5DF9859E921}"/>
              </a:ext>
            </a:extLst>
          </p:cNvPr>
          <p:cNvSpPr/>
          <p:nvPr/>
        </p:nvSpPr>
        <p:spPr>
          <a:xfrm>
            <a:off x="8242489" y="1970539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РАЗМЕР ГРАНТОВОЙ ПОДДЕРЖКИ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8DA7B3D-75D7-4B3F-8871-C3A8ED7FB9BF}"/>
              </a:ext>
            </a:extLst>
          </p:cNvPr>
          <p:cNvSpPr/>
          <p:nvPr/>
        </p:nvSpPr>
        <p:spPr>
          <a:xfrm>
            <a:off x="908544" y="4178538"/>
            <a:ext cx="55401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ПРИМЕРЫ ПОЛУЧАТЕЛЕЙ ПОДДЕРЖКИ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F402377-E105-45A2-A000-C6EFEC28AF44}"/>
              </a:ext>
            </a:extLst>
          </p:cNvPr>
          <p:cNvSpPr/>
          <p:nvPr/>
        </p:nvSpPr>
        <p:spPr>
          <a:xfrm>
            <a:off x="880440" y="2299748"/>
            <a:ext cx="2895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</a:t>
            </a:r>
            <a:r>
              <a:rPr lang="ru-RU" sz="1000" spc="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r>
              <a:rPr lang="ru-RU" sz="10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sz="1000" spc="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ru-RU" sz="10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«доращивания технологии»</a:t>
            </a:r>
            <a:r>
              <a:rPr lang="ru-RU" sz="1000" spc="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00" spc="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>
                <a:solidFill>
                  <a:srgbClr val="595959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 уровня TRL-5 до уровня TRL-9</a:t>
            </a:r>
            <a:r>
              <a:rPr lang="ru-RU" sz="1000" b="1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00" b="1" spc="-15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00" b="1" spc="-15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</a:t>
            </a:r>
            <a:r>
              <a:rPr lang="ru-RU" sz="1000" spc="-6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000" spc="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внедрению</a:t>
            </a:r>
            <a:r>
              <a:rPr lang="ru-RU" sz="1000" spc="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r>
              <a:rPr lang="ru-RU" sz="1000" spc="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0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корпораций.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44">
            <a:extLst>
              <a:ext uri="{FF2B5EF4-FFF2-40B4-BE49-F238E27FC236}">
                <a16:creationId xmlns:a16="http://schemas.microsoft.com/office/drawing/2014/main" id="{5B3DE189-5CCF-42F0-844E-3B7BC679D432}"/>
              </a:ext>
            </a:extLst>
          </p:cNvPr>
          <p:cNvSpPr txBox="1"/>
          <p:nvPr/>
        </p:nvSpPr>
        <p:spPr>
          <a:xfrm>
            <a:off x="8337530" y="2381250"/>
            <a:ext cx="234919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lang="ru-RU" sz="1200" b="1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b="1" spc="-40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200" b="1" spc="-30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10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900" b="1" spc="-10" dirty="0">
                <a:solidFill>
                  <a:srgbClr val="585858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spc="-10" dirty="0">
                <a:solidFill>
                  <a:srgbClr val="585858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поддержки доработки технологии/решения</a:t>
            </a:r>
          </a:p>
        </p:txBody>
      </p:sp>
      <p:sp>
        <p:nvSpPr>
          <p:cNvPr id="74" name="object 44">
            <a:extLst>
              <a:ext uri="{FF2B5EF4-FFF2-40B4-BE49-F238E27FC236}">
                <a16:creationId xmlns:a16="http://schemas.microsoft.com/office/drawing/2014/main" id="{DF36E7AF-3A99-4EE8-98B2-554471C2B877}"/>
              </a:ext>
            </a:extLst>
          </p:cNvPr>
          <p:cNvSpPr txBox="1"/>
          <p:nvPr/>
        </p:nvSpPr>
        <p:spPr>
          <a:xfrm>
            <a:off x="4305779" y="2388541"/>
            <a:ext cx="307217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lnSpc>
                <a:spcPts val="99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1,9+</a:t>
            </a:r>
            <a:r>
              <a:rPr lang="ru-RU" sz="1200" b="1" spc="-35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sz="1200" b="1" spc="-30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10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900" b="1" spc="-10" dirty="0">
                <a:solidFill>
                  <a:srgbClr val="585858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spc="-10" dirty="0">
                <a:solidFill>
                  <a:srgbClr val="585858"/>
                </a:solidFill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выплачено в виде грантовой поддержки с 2013 г.</a:t>
            </a:r>
          </a:p>
          <a:p>
            <a:pPr marL="171450" indent="-171450">
              <a:lnSpc>
                <a:spcPts val="99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900" spc="-15" dirty="0">
              <a:solidFill>
                <a:srgbClr val="58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9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400+</a:t>
            </a:r>
            <a:r>
              <a:rPr lang="ru-RU" sz="1200" b="1" spc="-10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рое</a:t>
            </a:r>
            <a:r>
              <a:rPr lang="ru-RU" sz="1200" b="1" spc="5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b="1" spc="-35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b="1" dirty="0">
                <a:solidFill>
                  <a:srgbClr val="585858"/>
                </a:solidFill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200" b="1" dirty="0">
                <a:highlight>
                  <a:srgbClr val="B1EC52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dirty="0">
                <a:highlight>
                  <a:srgbClr val="BEEE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получило</a:t>
            </a:r>
            <a:r>
              <a:rPr lang="ru-RU" sz="10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</a:t>
            </a:r>
            <a:r>
              <a:rPr lang="ru-RU" sz="10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программе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«доращивания»</a:t>
            </a:r>
            <a:r>
              <a:rPr lang="ru-RU" sz="1000" spc="-4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ru-RU" sz="1000" spc="1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spc="-5" dirty="0" err="1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минигрантов</a:t>
            </a:r>
            <a:r>
              <a:rPr lang="ru-RU" sz="1000" spc="-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6914E9C-D43E-4532-BFAC-5BC6E8CEC98A}"/>
              </a:ext>
            </a:extLst>
          </p:cNvPr>
          <p:cNvSpPr/>
          <p:nvPr/>
        </p:nvSpPr>
        <p:spPr>
          <a:xfrm>
            <a:off x="704466" y="1187491"/>
            <a:ext cx="5617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85858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ПРОГРАММА «ДОРАЩИВАНИЯ» ТЕХНОЛОГИЙ  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D953B16-1F92-4E87-A6AA-58294D825CC9}"/>
              </a:ext>
            </a:extLst>
          </p:cNvPr>
          <p:cNvSpPr/>
          <p:nvPr/>
        </p:nvSpPr>
        <p:spPr>
          <a:xfrm>
            <a:off x="808075" y="4035154"/>
            <a:ext cx="10530125" cy="2011346"/>
          </a:xfrm>
          <a:prstGeom prst="roundRect">
            <a:avLst>
              <a:gd name="adj" fmla="val 14732"/>
            </a:avLst>
          </a:prstGeom>
          <a:noFill/>
          <a:ln>
            <a:solidFill>
              <a:srgbClr val="BDE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1EC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ject 49">
            <a:extLst>
              <a:ext uri="{FF2B5EF4-FFF2-40B4-BE49-F238E27FC236}">
                <a16:creationId xmlns:a16="http://schemas.microsoft.com/office/drawing/2014/main" id="{AA428528-D76D-5140-B866-1B2705C80A9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3551" y="5248306"/>
            <a:ext cx="1012490" cy="498348"/>
          </a:xfrm>
          <a:prstGeom prst="rect">
            <a:avLst/>
          </a:prstGeom>
        </p:spPr>
      </p:pic>
      <p:pic>
        <p:nvPicPr>
          <p:cNvPr id="28" name="object 51">
            <a:extLst>
              <a:ext uri="{FF2B5EF4-FFF2-40B4-BE49-F238E27FC236}">
                <a16:creationId xmlns:a16="http://schemas.microsoft.com/office/drawing/2014/main" id="{E7A651A0-B690-084D-8E48-B31244165C7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1965" y="4687047"/>
            <a:ext cx="832194" cy="419100"/>
          </a:xfrm>
          <a:prstGeom prst="rect">
            <a:avLst/>
          </a:prstGeom>
        </p:spPr>
      </p:pic>
      <p:pic>
        <p:nvPicPr>
          <p:cNvPr id="29" name="object 52">
            <a:extLst>
              <a:ext uri="{FF2B5EF4-FFF2-40B4-BE49-F238E27FC236}">
                <a16:creationId xmlns:a16="http://schemas.microsoft.com/office/drawing/2014/main" id="{80635679-9D64-D540-ADFC-7A1AFE1F44F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2791" y="4640688"/>
            <a:ext cx="1108208" cy="414527"/>
          </a:xfrm>
          <a:prstGeom prst="rect">
            <a:avLst/>
          </a:prstGeom>
        </p:spPr>
      </p:pic>
      <p:pic>
        <p:nvPicPr>
          <p:cNvPr id="30" name="object 53">
            <a:extLst>
              <a:ext uri="{FF2B5EF4-FFF2-40B4-BE49-F238E27FC236}">
                <a16:creationId xmlns:a16="http://schemas.microsoft.com/office/drawing/2014/main" id="{658ADB6E-E573-C547-B444-FEFC4B53C3B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1560" y="4794339"/>
            <a:ext cx="800221" cy="208787"/>
          </a:xfrm>
          <a:prstGeom prst="rect">
            <a:avLst/>
          </a:prstGeom>
        </p:spPr>
      </p:pic>
      <p:pic>
        <p:nvPicPr>
          <p:cNvPr id="31" name="object 54">
            <a:extLst>
              <a:ext uri="{FF2B5EF4-FFF2-40B4-BE49-F238E27FC236}">
                <a16:creationId xmlns:a16="http://schemas.microsoft.com/office/drawing/2014/main" id="{578837C5-B381-0C4F-91E3-BC03AA3ED1F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44092" y="5305666"/>
            <a:ext cx="840457" cy="3753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5039BF-CBDA-7E4D-9CEE-EE4642A9AC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42" y="4724563"/>
            <a:ext cx="1182579" cy="32849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12A5E0-589C-3741-BFEB-0177311614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1" y="5305666"/>
            <a:ext cx="1511197" cy="354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FD5803E-1479-284E-853F-048A33F70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37" y="5338236"/>
            <a:ext cx="928256" cy="24675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5DE075E-604A-BB44-B924-680767AA099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7" y="4733176"/>
            <a:ext cx="1669829" cy="372969"/>
          </a:xfrm>
          <a:prstGeom prst="rect">
            <a:avLst/>
          </a:prstGeom>
        </p:spPr>
      </p:pic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id="{07C57D21-292D-45E8-8FE9-47A91CD2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109" y="6365403"/>
            <a:ext cx="2743200" cy="365125"/>
          </a:xfrm>
        </p:spPr>
        <p:txBody>
          <a:bodyPr/>
          <a:lstStyle/>
          <a:p>
            <a:fld id="{A8C6E013-8B27-46E6-B847-80AAF8957880}" type="slidenum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EB0437F-92C0-4A81-9A78-361C6F3B3207}"/>
              </a:ext>
            </a:extLst>
          </p:cNvPr>
          <p:cNvSpPr/>
          <p:nvPr/>
        </p:nvSpPr>
        <p:spPr>
          <a:xfrm>
            <a:off x="903851" y="1975597"/>
            <a:ext cx="5453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ЦЕЛЬ</a:t>
            </a:r>
            <a:endParaRPr lang="ru-RU" sz="1000" b="1" dirty="0">
              <a:solidFill>
                <a:srgbClr val="505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D4E1B1E-0061-43CB-8D56-03EC3EC3B016}"/>
              </a:ext>
            </a:extLst>
          </p:cNvPr>
          <p:cNvSpPr/>
          <p:nvPr/>
        </p:nvSpPr>
        <p:spPr>
          <a:xfrm>
            <a:off x="808075" y="1956446"/>
            <a:ext cx="2907892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5A5C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1DB63A6-2837-4FBE-A9BD-6911D049914C}"/>
              </a:ext>
            </a:extLst>
          </p:cNvPr>
          <p:cNvSpPr/>
          <p:nvPr/>
        </p:nvSpPr>
        <p:spPr>
          <a:xfrm>
            <a:off x="4305780" y="1952870"/>
            <a:ext cx="317053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5A5C"/>
              </a:solidFill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8A958BFF-E76D-4C06-8E3A-AEAF4AD91139}"/>
              </a:ext>
            </a:extLst>
          </p:cNvPr>
          <p:cNvSpPr/>
          <p:nvPr/>
        </p:nvSpPr>
        <p:spPr>
          <a:xfrm>
            <a:off x="8167661" y="1952870"/>
            <a:ext cx="317053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82EF26-F99A-489F-963C-6FC11E3BF39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01" y="2620092"/>
            <a:ext cx="4080288" cy="42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4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FDF9B816-20CC-4E44-BF63-DD3C11431679}"/>
              </a:ext>
            </a:extLst>
          </p:cNvPr>
          <p:cNvCxnSpPr>
            <a:cxnSpLocks/>
          </p:cNvCxnSpPr>
          <p:nvPr/>
        </p:nvCxnSpPr>
        <p:spPr>
          <a:xfrm flipV="1">
            <a:off x="9188729" y="4731816"/>
            <a:ext cx="0" cy="444585"/>
          </a:xfrm>
          <a:prstGeom prst="straightConnector1">
            <a:avLst/>
          </a:prstGeom>
          <a:ln w="9525" cmpd="sng">
            <a:solidFill>
              <a:srgbClr val="566062"/>
            </a:solidFill>
            <a:prstDash val="solid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5E3E9CF8-8F0C-42E7-884F-3F5F35E47870}"/>
              </a:ext>
            </a:extLst>
          </p:cNvPr>
          <p:cNvCxnSpPr>
            <a:cxnSpLocks/>
          </p:cNvCxnSpPr>
          <p:nvPr/>
        </p:nvCxnSpPr>
        <p:spPr>
          <a:xfrm>
            <a:off x="7692319" y="5197678"/>
            <a:ext cx="0" cy="386449"/>
          </a:xfrm>
          <a:prstGeom prst="straightConnector1">
            <a:avLst/>
          </a:prstGeom>
          <a:ln w="9525" cmpd="sng">
            <a:solidFill>
              <a:srgbClr val="566062"/>
            </a:solidFill>
            <a:prstDash val="solid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0CD60F00-0A98-4425-A60E-3309D5B23796}"/>
              </a:ext>
            </a:extLst>
          </p:cNvPr>
          <p:cNvCxnSpPr>
            <a:cxnSpLocks/>
          </p:cNvCxnSpPr>
          <p:nvPr/>
        </p:nvCxnSpPr>
        <p:spPr>
          <a:xfrm flipV="1">
            <a:off x="6220278" y="4731816"/>
            <a:ext cx="0" cy="444585"/>
          </a:xfrm>
          <a:prstGeom prst="straightConnector1">
            <a:avLst/>
          </a:prstGeom>
          <a:ln w="9525" cmpd="sng">
            <a:solidFill>
              <a:srgbClr val="566062"/>
            </a:solidFill>
            <a:prstDash val="solid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3E6B4E2-28B1-47E6-A7CA-782B1239047E}"/>
              </a:ext>
            </a:extLst>
          </p:cNvPr>
          <p:cNvSpPr/>
          <p:nvPr/>
        </p:nvSpPr>
        <p:spPr>
          <a:xfrm>
            <a:off x="845749" y="1784097"/>
            <a:ext cx="14141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56262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ТИПЫ ПАРТНЕРОВ</a:t>
            </a:r>
            <a:endParaRPr lang="ru-RU" sz="1000" b="1" dirty="0">
              <a:solidFill>
                <a:srgbClr val="55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D8C1E5DB-C945-414A-94E9-80F56C9BB289}"/>
              </a:ext>
            </a:extLst>
          </p:cNvPr>
          <p:cNvSpPr/>
          <p:nvPr/>
        </p:nvSpPr>
        <p:spPr>
          <a:xfrm>
            <a:off x="8114707" y="1786551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556262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ТРЕБОВАНИЯ К ПАРТНЕРУ</a:t>
            </a:r>
            <a:endParaRPr lang="ru-RU" sz="1000" b="1" dirty="0">
              <a:solidFill>
                <a:srgbClr val="55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44">
            <a:extLst>
              <a:ext uri="{FF2B5EF4-FFF2-40B4-BE49-F238E27FC236}">
                <a16:creationId xmlns:a16="http://schemas.microsoft.com/office/drawing/2014/main" id="{4BCB4049-EA89-4ADD-AE90-B600EC677C61}"/>
              </a:ext>
            </a:extLst>
          </p:cNvPr>
          <p:cNvSpPr txBox="1"/>
          <p:nvPr/>
        </p:nvSpPr>
        <p:spPr>
          <a:xfrm>
            <a:off x="783671" y="2184826"/>
            <a:ext cx="2895600" cy="325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партнер</a:t>
            </a:r>
          </a:p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партнер</a:t>
            </a:r>
          </a:p>
        </p:txBody>
      </p:sp>
      <p:sp>
        <p:nvSpPr>
          <p:cNvPr id="82" name="object 44">
            <a:extLst>
              <a:ext uri="{FF2B5EF4-FFF2-40B4-BE49-F238E27FC236}">
                <a16:creationId xmlns:a16="http://schemas.microsoft.com/office/drawing/2014/main" id="{0D54BB9C-F5A1-4FCC-A69B-AF649F44161A}"/>
              </a:ext>
            </a:extLst>
          </p:cNvPr>
          <p:cNvSpPr txBox="1"/>
          <p:nvPr/>
        </p:nvSpPr>
        <p:spPr>
          <a:xfrm>
            <a:off x="8047655" y="2181836"/>
            <a:ext cx="2957432" cy="1339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о выручке всей группы компаний Партнера за год</a:t>
            </a:r>
          </a:p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работников в центре НИОКР</a:t>
            </a:r>
          </a:p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центра НИОКР</a:t>
            </a:r>
          </a:p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расходов для развития экосистемы</a:t>
            </a:r>
            <a:r>
              <a:rPr lang="ru-RU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СП с Фондом или его дочерней компанией</a:t>
            </a:r>
          </a:p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инвестиций в участников проекта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4070D2A5-08BE-44ED-89E0-54A5446A387C}"/>
              </a:ext>
            </a:extLst>
          </p:cNvPr>
          <p:cNvSpPr/>
          <p:nvPr/>
        </p:nvSpPr>
        <p:spPr>
          <a:xfrm>
            <a:off x="4365257" y="1779769"/>
            <a:ext cx="33481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556262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ПРЕИМУЩЕСТВА СТАТУСА</a:t>
            </a:r>
            <a:r>
              <a:rPr lang="en-US" sz="1000" b="1" dirty="0">
                <a:solidFill>
                  <a:srgbClr val="556262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556262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ПАРТНЕРА</a:t>
            </a:r>
            <a:endParaRPr lang="ru-RU" sz="1000" b="1" dirty="0">
              <a:solidFill>
                <a:srgbClr val="55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44">
            <a:extLst>
              <a:ext uri="{FF2B5EF4-FFF2-40B4-BE49-F238E27FC236}">
                <a16:creationId xmlns:a16="http://schemas.microsoft.com/office/drawing/2014/main" id="{BF919858-9B61-45A9-B939-112230F572C9}"/>
              </a:ext>
            </a:extLst>
          </p:cNvPr>
          <p:cNvSpPr txBox="1"/>
          <p:nvPr/>
        </p:nvSpPr>
        <p:spPr>
          <a:xfrm>
            <a:off x="4264947" y="2186648"/>
            <a:ext cx="2895600" cy="1144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размещение Внешнего Центра НИОКР</a:t>
            </a:r>
            <a:r>
              <a:rPr lang="ru-RU" sz="9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формировании стратегии развития </a:t>
            </a:r>
            <a:b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 «Сколково» (только для Ключевых партнеров)</a:t>
            </a:r>
          </a:p>
          <a:p>
            <a:pPr marL="171450" lvl="1" indent="-17145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осуществления партнерской деятельности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7188" lvl="1" indent="-171450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Партнером самостоятельно</a:t>
            </a:r>
          </a:p>
          <a:p>
            <a:pPr marL="357188" lvl="1" indent="-171450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Центром НИОКР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706D634-F29E-4D04-B76F-6B89780C4FF7}"/>
              </a:ext>
            </a:extLst>
          </p:cNvPr>
          <p:cNvSpPr/>
          <p:nvPr/>
        </p:nvSpPr>
        <p:spPr>
          <a:xfrm>
            <a:off x="707087" y="3261058"/>
            <a:ext cx="322015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5000"/>
              </a:lnSpc>
              <a:spcAft>
                <a:spcPts val="600"/>
              </a:spcAft>
              <a:tabLst>
                <a:tab pos="723882" algn="l"/>
                <a:tab pos="1447764" algn="l"/>
                <a:tab pos="2171646" algn="l"/>
                <a:tab pos="2895527" algn="l"/>
                <a:tab pos="3619409" algn="l"/>
                <a:tab pos="4343291" algn="l"/>
                <a:tab pos="5067173" algn="l"/>
              </a:tabLst>
              <a:defRPr/>
            </a:pPr>
            <a:r>
              <a:rPr lang="ru-RU" sz="600" i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Ключевой партнер – неограниченное количество Внешних Центров НИОКР.</a:t>
            </a:r>
            <a:br>
              <a:rPr lang="ru-RU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партнер – 1 Внешний Центр НИОКР.</a:t>
            </a:r>
            <a:br>
              <a:rPr lang="ru-RU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i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Активное участие в развитии инициатив, финансировании участников, участие в совместных программах с Фондом «Сколково».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505B882-635D-4A83-8140-1E47EFF80B9E}"/>
              </a:ext>
            </a:extLst>
          </p:cNvPr>
          <p:cNvSpPr/>
          <p:nvPr/>
        </p:nvSpPr>
        <p:spPr>
          <a:xfrm>
            <a:off x="708061" y="1194548"/>
            <a:ext cx="5803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СТАТУС ПАРТНЕРА ФОНДА «СКОЛКОВО»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F5D273D7-34B7-4BAB-89AD-9DC54ABAE308}"/>
              </a:ext>
            </a:extLst>
          </p:cNvPr>
          <p:cNvCxnSpPr>
            <a:cxnSpLocks/>
          </p:cNvCxnSpPr>
          <p:nvPr/>
        </p:nvCxnSpPr>
        <p:spPr>
          <a:xfrm flipV="1">
            <a:off x="3568177" y="4731816"/>
            <a:ext cx="0" cy="444585"/>
          </a:xfrm>
          <a:prstGeom prst="straightConnector1">
            <a:avLst/>
          </a:prstGeom>
          <a:ln w="9525" cmpd="sng">
            <a:solidFill>
              <a:srgbClr val="566062"/>
            </a:solidFill>
            <a:prstDash val="solid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CF977DAF-9016-4ABA-BAEF-CEA2BF794F86}"/>
              </a:ext>
            </a:extLst>
          </p:cNvPr>
          <p:cNvCxnSpPr>
            <a:cxnSpLocks/>
          </p:cNvCxnSpPr>
          <p:nvPr/>
        </p:nvCxnSpPr>
        <p:spPr>
          <a:xfrm>
            <a:off x="4852936" y="5197678"/>
            <a:ext cx="0" cy="386449"/>
          </a:xfrm>
          <a:prstGeom prst="straightConnector1">
            <a:avLst/>
          </a:prstGeom>
          <a:ln w="9525" cmpd="sng">
            <a:solidFill>
              <a:srgbClr val="566062"/>
            </a:solidFill>
            <a:prstDash val="solid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6C02B48-20F0-4BB4-813A-C00096F806EF}"/>
              </a:ext>
            </a:extLst>
          </p:cNvPr>
          <p:cNvSpPr/>
          <p:nvPr/>
        </p:nvSpPr>
        <p:spPr>
          <a:xfrm>
            <a:off x="946223" y="4191345"/>
            <a:ext cx="1762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556262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ЭТАПЫ ПОЛУЧЕНИЯ </a:t>
            </a:r>
            <a:endParaRPr lang="en-US" sz="1000" b="1" dirty="0">
              <a:solidFill>
                <a:srgbClr val="556262"/>
              </a:solidFill>
              <a:latin typeface="Arial" panose="020B0604020202020204" pitchFamily="34" charset="0"/>
              <a:ea typeface="Helvetica Bold" panose="00000500000000000000" pitchFamily="50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rgbClr val="556262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СТАТУСА УЧАСТНИКА</a:t>
            </a:r>
            <a:endParaRPr lang="ru-RU" sz="1000" b="1" dirty="0">
              <a:solidFill>
                <a:srgbClr val="55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578EBBEB-0DA7-422A-B494-427DD808C8FB}"/>
              </a:ext>
            </a:extLst>
          </p:cNvPr>
          <p:cNvCxnSpPr>
            <a:cxnSpLocks/>
          </p:cNvCxnSpPr>
          <p:nvPr/>
        </p:nvCxnSpPr>
        <p:spPr>
          <a:xfrm flipV="1">
            <a:off x="3609666" y="5149692"/>
            <a:ext cx="6560289" cy="15362"/>
          </a:xfrm>
          <a:prstGeom prst="straightConnector1">
            <a:avLst/>
          </a:prstGeom>
          <a:ln w="9525" cmpd="sng">
            <a:solidFill>
              <a:srgbClr val="566062"/>
            </a:solidFill>
            <a:prstDash val="solid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0178C7B-0729-49A5-A64A-F4359124ACF3}"/>
              </a:ext>
            </a:extLst>
          </p:cNvPr>
          <p:cNvSpPr txBox="1"/>
          <p:nvPr/>
        </p:nvSpPr>
        <p:spPr>
          <a:xfrm>
            <a:off x="3407175" y="4277523"/>
            <a:ext cx="222033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66">
              <a:lnSpc>
                <a:spcPct val="90000"/>
              </a:lnSpc>
              <a:spcBef>
                <a:spcPts val="333"/>
              </a:spcBef>
              <a:buSzPct val="120000"/>
            </a:pPr>
            <a:r>
              <a:rPr lang="ru-RU" sz="800" spc="-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ПРОЕКТА СОГЛАШЕНИЯ О ПАРТНЕРСТВЕ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AE69B4A-AF27-4544-A698-8BD80EE3C7DF}"/>
              </a:ext>
            </a:extLst>
          </p:cNvPr>
          <p:cNvSpPr txBox="1"/>
          <p:nvPr/>
        </p:nvSpPr>
        <p:spPr>
          <a:xfrm>
            <a:off x="4685445" y="5696021"/>
            <a:ext cx="23596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85">
              <a:spcBef>
                <a:spcPts val="100"/>
              </a:spcBef>
            </a:pPr>
            <a:r>
              <a:rPr lang="ru-RU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ПИСЬМА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НАМЕРЕНИИ СТАТЬ ПАРТНЕРОМ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92174E9-0638-46F1-87D3-6D1FD2953937}"/>
              </a:ext>
            </a:extLst>
          </p:cNvPr>
          <p:cNvSpPr txBox="1"/>
          <p:nvPr/>
        </p:nvSpPr>
        <p:spPr>
          <a:xfrm>
            <a:off x="6052604" y="4271292"/>
            <a:ext cx="226014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66">
              <a:lnSpc>
                <a:spcPct val="90000"/>
              </a:lnSpc>
              <a:spcBef>
                <a:spcPts val="333"/>
              </a:spcBef>
              <a:buSzPct val="120000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ФОРМАЛЬНАЯ ПРОВЕРКА ПИСЬМА ФОНДОМ «СКОЛКОВО»</a:t>
            </a: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C5982C-B563-4905-905C-2604187A7CED}"/>
              </a:ext>
            </a:extLst>
          </p:cNvPr>
          <p:cNvSpPr/>
          <p:nvPr/>
        </p:nvSpPr>
        <p:spPr>
          <a:xfrm flipH="1">
            <a:off x="9060633" y="5050321"/>
            <a:ext cx="256062" cy="253799"/>
          </a:xfrm>
          <a:prstGeom prst="ellipse">
            <a:avLst/>
          </a:prstGeom>
          <a:solidFill>
            <a:schemeClr val="bg1"/>
          </a:solidFill>
          <a:ln w="12700">
            <a:solidFill>
              <a:srgbClr val="5660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17"/>
            <a:endParaRPr lang="ru-RU" sz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B99B5E73-6599-4CC5-8289-72A2E945285A}"/>
              </a:ext>
            </a:extLst>
          </p:cNvPr>
          <p:cNvSpPr/>
          <p:nvPr/>
        </p:nvSpPr>
        <p:spPr>
          <a:xfrm flipH="1">
            <a:off x="7570902" y="5035106"/>
            <a:ext cx="256062" cy="253799"/>
          </a:xfrm>
          <a:prstGeom prst="ellipse">
            <a:avLst/>
          </a:prstGeom>
          <a:solidFill>
            <a:schemeClr val="bg1"/>
          </a:solidFill>
          <a:ln w="12700">
            <a:solidFill>
              <a:srgbClr val="56606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685817"/>
            <a:endParaRPr lang="ru-RU" sz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CCCD43B-F20D-4F7B-AC45-D1A123324899}"/>
              </a:ext>
            </a:extLst>
          </p:cNvPr>
          <p:cNvSpPr txBox="1"/>
          <p:nvPr/>
        </p:nvSpPr>
        <p:spPr>
          <a:xfrm>
            <a:off x="7529009" y="5695238"/>
            <a:ext cx="2137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85">
              <a:spcBef>
                <a:spcPts val="100"/>
              </a:spcBef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РЕШЕНИЯ </a:t>
            </a:r>
            <a:b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ПРАВЛЕНИЕМ ФОНДА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AE9701A-6557-4E59-9C5F-14457BCD25A8}"/>
              </a:ext>
            </a:extLst>
          </p:cNvPr>
          <p:cNvSpPr txBox="1"/>
          <p:nvPr/>
        </p:nvSpPr>
        <p:spPr>
          <a:xfrm>
            <a:off x="8977501" y="4240949"/>
            <a:ext cx="2138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85">
              <a:spcBef>
                <a:spcPts val="100"/>
              </a:spcBef>
            </a:pPr>
            <a:r>
              <a:rPr lang="ru-RU" sz="8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СОГЛАШЕНИЯ </a:t>
            </a:r>
            <a:br>
              <a:rPr lang="ru-RU" sz="8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ПРИСВОЕНИЕ СТАТУСА ПАРТНЕРА</a:t>
            </a: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6332882-278B-47C3-B8A4-3522858CEE69}"/>
              </a:ext>
            </a:extLst>
          </p:cNvPr>
          <p:cNvGrpSpPr/>
          <p:nvPr/>
        </p:nvGrpSpPr>
        <p:grpSpPr>
          <a:xfrm>
            <a:off x="3441006" y="5035106"/>
            <a:ext cx="256062" cy="253799"/>
            <a:chOff x="4767152" y="5372458"/>
            <a:chExt cx="256062" cy="253799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C679C642-A3C2-4BDB-91E9-1998F522A627}"/>
                </a:ext>
              </a:extLst>
            </p:cNvPr>
            <p:cNvSpPr/>
            <p:nvPr/>
          </p:nvSpPr>
          <p:spPr>
            <a:xfrm flipH="1">
              <a:off x="4767152" y="5372458"/>
              <a:ext cx="256062" cy="25379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6606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85817"/>
              <a:endParaRPr lang="ru-RU" sz="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2AA2E466-F106-449E-BBD5-09FDDC7E96EE}"/>
                </a:ext>
              </a:extLst>
            </p:cNvPr>
            <p:cNvSpPr/>
            <p:nvPr/>
          </p:nvSpPr>
          <p:spPr>
            <a:xfrm>
              <a:off x="4774428" y="5388505"/>
              <a:ext cx="24878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89245B2-88A3-49C0-8FC9-1E0F70307FF2}"/>
              </a:ext>
            </a:extLst>
          </p:cNvPr>
          <p:cNvGrpSpPr/>
          <p:nvPr/>
        </p:nvGrpSpPr>
        <p:grpSpPr>
          <a:xfrm>
            <a:off x="4724905" y="5035106"/>
            <a:ext cx="256062" cy="253799"/>
            <a:chOff x="5901463" y="5372458"/>
            <a:chExt cx="256062" cy="253799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8D3D0FCE-B5F4-4782-B5F1-8C3CA048DA96}"/>
                </a:ext>
              </a:extLst>
            </p:cNvPr>
            <p:cNvSpPr/>
            <p:nvPr/>
          </p:nvSpPr>
          <p:spPr>
            <a:xfrm flipH="1">
              <a:off x="5901463" y="5372458"/>
              <a:ext cx="256062" cy="25379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6606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85817"/>
              <a:endParaRPr lang="ru-RU" sz="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6D5733A4-1C85-41F1-B59F-CF70F0F5DC26}"/>
                </a:ext>
              </a:extLst>
            </p:cNvPr>
            <p:cNvSpPr/>
            <p:nvPr/>
          </p:nvSpPr>
          <p:spPr>
            <a:xfrm>
              <a:off x="5907583" y="5388505"/>
              <a:ext cx="24878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CD053184-2F7A-4728-A358-1E34CD9E8E30}"/>
              </a:ext>
            </a:extLst>
          </p:cNvPr>
          <p:cNvGrpSpPr/>
          <p:nvPr/>
        </p:nvGrpSpPr>
        <p:grpSpPr>
          <a:xfrm>
            <a:off x="6092247" y="5035106"/>
            <a:ext cx="256062" cy="253799"/>
            <a:chOff x="6726400" y="5459489"/>
            <a:chExt cx="256062" cy="253799"/>
          </a:xfrm>
        </p:grpSpPr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C316B50D-C6C0-4A90-B731-7009279BDDC0}"/>
                </a:ext>
              </a:extLst>
            </p:cNvPr>
            <p:cNvSpPr/>
            <p:nvPr/>
          </p:nvSpPr>
          <p:spPr>
            <a:xfrm flipH="1">
              <a:off x="6726400" y="5459489"/>
              <a:ext cx="256062" cy="25379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6606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85817"/>
              <a:endParaRPr lang="ru-RU" sz="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111BEDD2-ECA7-4697-BA01-20BDC99CF087}"/>
                </a:ext>
              </a:extLst>
            </p:cNvPr>
            <p:cNvSpPr/>
            <p:nvPr/>
          </p:nvSpPr>
          <p:spPr>
            <a:xfrm>
              <a:off x="6731642" y="5475536"/>
              <a:ext cx="24878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3C594EAA-1EAD-4633-8A2B-2C58C38C2E1F}"/>
              </a:ext>
            </a:extLst>
          </p:cNvPr>
          <p:cNvSpPr/>
          <p:nvPr/>
        </p:nvSpPr>
        <p:spPr>
          <a:xfrm>
            <a:off x="7567926" y="5051153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2C815E26-EF2B-4B41-A25F-072B249BFB64}"/>
              </a:ext>
            </a:extLst>
          </p:cNvPr>
          <p:cNvSpPr/>
          <p:nvPr/>
        </p:nvSpPr>
        <p:spPr>
          <a:xfrm>
            <a:off x="9070169" y="5060985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9C7810E5-23EB-4E66-8214-7CC1E669DFA5}"/>
              </a:ext>
            </a:extLst>
          </p:cNvPr>
          <p:cNvSpPr/>
          <p:nvPr/>
        </p:nvSpPr>
        <p:spPr>
          <a:xfrm>
            <a:off x="808074" y="4071996"/>
            <a:ext cx="10437703" cy="2177883"/>
          </a:xfrm>
          <a:prstGeom prst="roundRect">
            <a:avLst>
              <a:gd name="adj" fmla="val 10960"/>
            </a:avLst>
          </a:prstGeom>
          <a:noFill/>
          <a:ln>
            <a:solidFill>
              <a:srgbClr val="B1E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Номер слайда 1">
            <a:extLst>
              <a:ext uri="{FF2B5EF4-FFF2-40B4-BE49-F238E27FC236}">
                <a16:creationId xmlns:a16="http://schemas.microsoft.com/office/drawing/2014/main" id="{1600B225-51FB-4CC9-9172-BF2FA53D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109" y="6365403"/>
            <a:ext cx="2743200" cy="365125"/>
          </a:xfrm>
        </p:spPr>
        <p:txBody>
          <a:bodyPr/>
          <a:lstStyle/>
          <a:p>
            <a:fld id="{A8C6E013-8B27-46E6-B847-80AAF8957880}" type="slidenum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E61CF3E-B72A-4B50-8261-9B6C7CEC556F}"/>
              </a:ext>
            </a:extLst>
          </p:cNvPr>
          <p:cNvSpPr/>
          <p:nvPr/>
        </p:nvSpPr>
        <p:spPr>
          <a:xfrm>
            <a:off x="4214415" y="1764901"/>
            <a:ext cx="3013774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A169A81-3781-4D2F-B6FB-DE68882343AF}"/>
              </a:ext>
            </a:extLst>
          </p:cNvPr>
          <p:cNvSpPr/>
          <p:nvPr/>
        </p:nvSpPr>
        <p:spPr>
          <a:xfrm>
            <a:off x="7977586" y="1764901"/>
            <a:ext cx="324378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90BE5CA9-D90D-4ADB-8531-5DCB285B9964}"/>
              </a:ext>
            </a:extLst>
          </p:cNvPr>
          <p:cNvSpPr/>
          <p:nvPr/>
        </p:nvSpPr>
        <p:spPr>
          <a:xfrm>
            <a:off x="771998" y="1764901"/>
            <a:ext cx="2796179" cy="26915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505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664B64B0-784A-420A-85B6-845DAC8A5E24}"/>
              </a:ext>
            </a:extLst>
          </p:cNvPr>
          <p:cNvSpPr txBox="1">
            <a:spLocks/>
          </p:cNvSpPr>
          <p:nvPr/>
        </p:nvSpPr>
        <p:spPr>
          <a:xfrm>
            <a:off x="791296" y="201837"/>
            <a:ext cx="1204214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ПРЕДОСТАВЛЯЕМЫЕ ПРЕИМУЩЕСТВА</a:t>
            </a:r>
            <a:b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505A5C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ДЛЯ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2082273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Default">
      <a:dk1>
        <a:srgbClr val="1B1E1F"/>
      </a:dk1>
      <a:lt1>
        <a:srgbClr val="FFFFFF"/>
      </a:lt1>
      <a:dk2>
        <a:srgbClr val="000000"/>
      </a:dk2>
      <a:lt2>
        <a:srgbClr val="B4FE07"/>
      </a:lt2>
      <a:accent1>
        <a:srgbClr val="F1C200"/>
      </a:accent1>
      <a:accent2>
        <a:srgbClr val="FE491E"/>
      </a:accent2>
      <a:accent3>
        <a:srgbClr val="FFFFFF"/>
      </a:accent3>
      <a:accent4>
        <a:srgbClr val="FE491E"/>
      </a:accent4>
      <a:accent5>
        <a:srgbClr val="F1C200"/>
      </a:accent5>
      <a:accent6>
        <a:srgbClr val="4D5759"/>
      </a:accent6>
      <a:hlink>
        <a:srgbClr val="0563C1"/>
      </a:hlink>
      <a:folHlink>
        <a:srgbClr val="4D5759"/>
      </a:folHlink>
    </a:clrScheme>
    <a:fontScheme name="default">
      <a:majorFont>
        <a:latin typeface="Aria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Тема Office 1">
        <a:dk1>
          <a:srgbClr val="1B1E1F"/>
        </a:dk1>
        <a:lt1>
          <a:srgbClr val="FFFFFF"/>
        </a:lt1>
        <a:dk2>
          <a:srgbClr val="000000"/>
        </a:dk2>
        <a:lt2>
          <a:srgbClr val="B4FE07"/>
        </a:lt2>
        <a:accent1>
          <a:srgbClr val="F1C200"/>
        </a:accent1>
        <a:accent2>
          <a:srgbClr val="FE491E"/>
        </a:accent2>
        <a:accent3>
          <a:srgbClr val="FFFFFF"/>
        </a:accent3>
        <a:accent4>
          <a:srgbClr val="FE491E"/>
        </a:accent4>
        <a:accent5>
          <a:srgbClr val="F1C200"/>
        </a:accent5>
        <a:accent6>
          <a:srgbClr val="4D5759"/>
        </a:accent6>
        <a:hlink>
          <a:srgbClr val="0563C1"/>
        </a:hlink>
        <a:folHlink>
          <a:srgbClr val="4D57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710</Words>
  <Application>Microsoft Office PowerPoint</Application>
  <PresentationFormat>Широкоэкранный</PresentationFormat>
  <Paragraphs>130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Bold</vt:lpstr>
      <vt:lpstr>Helvetica Neue</vt:lpstr>
      <vt:lpstr>HelveticaNeueCyr</vt:lpstr>
      <vt:lpstr>Montserrat</vt:lpstr>
      <vt:lpstr>Montserrat ExtraBold</vt:lpstr>
      <vt:lpstr>Wingdings</vt:lpstr>
      <vt:lpstr>Тема Office</vt:lpstr>
      <vt:lpstr>1_Тема Office</vt:lpstr>
      <vt:lpstr>Презентация PowerPoint</vt:lpstr>
      <vt:lpstr>Меры поддержки стартапов Фонда «Сколково»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Кластер БМТ Инновационного Центра «Сколково»</dc:title>
  <dc:creator>Iakimenko Nikita</dc:creator>
  <cp:lastModifiedBy>Zarubina Kamila</cp:lastModifiedBy>
  <cp:revision>150</cp:revision>
  <dcterms:created xsi:type="dcterms:W3CDTF">2022-04-18T10:10:13Z</dcterms:created>
  <dcterms:modified xsi:type="dcterms:W3CDTF">2022-12-01T15:22:15Z</dcterms:modified>
</cp:coreProperties>
</file>