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11" r:id="rId2"/>
  </p:sldMasterIdLst>
  <p:notesMasterIdLst>
    <p:notesMasterId r:id="rId10"/>
  </p:notesMasterIdLst>
  <p:handoutMasterIdLst>
    <p:handoutMasterId r:id="rId11"/>
  </p:handoutMasterIdLst>
  <p:sldIdLst>
    <p:sldId id="577" r:id="rId3"/>
    <p:sldId id="272" r:id="rId4"/>
    <p:sldId id="271" r:id="rId5"/>
    <p:sldId id="273" r:id="rId6"/>
    <p:sldId id="274" r:id="rId7"/>
    <p:sldId id="580" r:id="rId8"/>
    <p:sldId id="579" r:id="rId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3840" userDrawn="1">
          <p15:clr>
            <a:srgbClr val="A4A3A4"/>
          </p15:clr>
        </p15:guide>
        <p15:guide id="14" pos="3976" userDrawn="1">
          <p15:clr>
            <a:srgbClr val="A4A3A4"/>
          </p15:clr>
        </p15:guide>
        <p15:guide id="15" pos="3719" userDrawn="1">
          <p15:clr>
            <a:srgbClr val="A4A3A4"/>
          </p15:clr>
        </p15:guide>
        <p15:guide id="17" pos="2479" userDrawn="1">
          <p15:clr>
            <a:srgbClr val="A4A3A4"/>
          </p15:clr>
        </p15:guide>
        <p15:guide id="19" orient="horz" pos="2160" userDrawn="1">
          <p15:clr>
            <a:srgbClr val="A4A3A4"/>
          </p15:clr>
        </p15:guide>
        <p15:guide id="20" orient="horz" pos="3793" userDrawn="1">
          <p15:clr>
            <a:srgbClr val="A4A3A4"/>
          </p15:clr>
        </p15:guide>
        <p15:guide id="2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tyakova Ekaterina" initials="TE" lastIdx="1" clrIdx="0">
    <p:extLst>
      <p:ext uri="{19B8F6BF-5375-455C-9EA6-DF929625EA0E}">
        <p15:presenceInfo xmlns:p15="http://schemas.microsoft.com/office/powerpoint/2012/main" userId="S-1-5-21-2357654859-2740642256-1692998936-7209" providerId="AD"/>
      </p:ext>
    </p:extLst>
  </p:cmAuthor>
  <p:cmAuthor id="2" name="Самодурова Серафима Сергеевна" initials="ССС" lastIdx="2" clrIdx="1">
    <p:extLst>
      <p:ext uri="{19B8F6BF-5375-455C-9EA6-DF929625EA0E}">
        <p15:presenceInfo xmlns:p15="http://schemas.microsoft.com/office/powerpoint/2012/main" userId="S::sssamodurova@edu.hse.ru::f1aea950-0c9b-4f4e-8814-1fd1fa8371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6"/>
    <a:srgbClr val="6F006B"/>
    <a:srgbClr val="FC9EB4"/>
    <a:srgbClr val="5567C9"/>
    <a:srgbClr val="00599B"/>
    <a:srgbClr val="494F55"/>
    <a:srgbClr val="FFE5FE"/>
    <a:srgbClr val="FDA453"/>
    <a:srgbClr val="F5A056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3" autoAdjust="0"/>
    <p:restoredTop sz="96323" autoAdjust="0"/>
  </p:normalViewPr>
  <p:slideViewPr>
    <p:cSldViewPr>
      <p:cViewPr varScale="1">
        <p:scale>
          <a:sx n="66" d="100"/>
          <a:sy n="66" d="100"/>
        </p:scale>
        <p:origin x="508" y="32"/>
      </p:cViewPr>
      <p:guideLst>
        <p:guide pos="3840"/>
        <p:guide pos="3976"/>
        <p:guide pos="3719"/>
        <p:guide pos="2479"/>
        <p:guide orient="horz" pos="2160"/>
        <p:guide orient="horz" pos="3793"/>
        <p:guide orient="horz" pos="43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226" y="1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/>
          <a:lstStyle>
            <a:lvl1pPr algn="r">
              <a:defRPr sz="1200"/>
            </a:lvl1pPr>
          </a:lstStyle>
          <a:p>
            <a:fld id="{A8F5A995-6E4F-41DD-906E-A281E73776A4}" type="datetimeFigureOut">
              <a:rPr lang="ru-RU" smtClean="0">
                <a:latin typeface="Verdana" panose="020B0604030504040204" pitchFamily="34" charset="0"/>
              </a:rPr>
              <a:t>24.09.2020</a:t>
            </a:fld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003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 anchor="b"/>
          <a:lstStyle>
            <a:lvl1pPr algn="l">
              <a:defRPr sz="1200"/>
            </a:lvl1pPr>
          </a:lstStyle>
          <a:p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226" y="9372003"/>
            <a:ext cx="2919032" cy="494311"/>
          </a:xfrm>
          <a:prstGeom prst="rect">
            <a:avLst/>
          </a:prstGeom>
        </p:spPr>
        <p:txBody>
          <a:bodyPr vert="horz" lIns="87578" tIns="43788" rIns="87578" bIns="43788" rtlCol="0" anchor="b"/>
          <a:lstStyle>
            <a:lvl1pPr algn="r">
              <a:defRPr sz="1200"/>
            </a:lvl1pPr>
          </a:lstStyle>
          <a:p>
            <a:fld id="{0B3F409D-6B22-4D45-96EA-05DA306F63DF}" type="slidenum">
              <a:rPr lang="ru-RU" smtClean="0">
                <a:latin typeface="Verdana" panose="020B0604030504040204" pitchFamily="34" charset="0"/>
              </a:rPr>
              <a:t>‹#›</a:t>
            </a:fld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4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3F71E19E-30FF-490B-93BE-47293D4A8D69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2" rIns="94864" bIns="474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64" tIns="47432" rIns="94864" bIns="4743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 anchor="b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4864" tIns="47432" rIns="94864" bIns="47432" rtlCol="0" anchor="b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1CE8C094-7F32-46EA-9630-2582905A5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1231900"/>
            <a:ext cx="5919787" cy="3330575"/>
          </a:xfrm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345" indent="-285518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2069" indent="-228414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598897" indent="-228414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5725" indent="-228414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2553" indent="-22841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69380" indent="-22841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6208" indent="-22841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3035" indent="-228414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fld id="{D44C83E9-4D8E-42CB-B609-B811E8576E67}" type="slidenum">
              <a:rPr lang="ru-RU" altLang="ru-RU" sz="1300" b="0">
                <a:solidFill>
                  <a:srgbClr val="000000"/>
                </a:solidFill>
              </a:rPr>
              <a:pPr/>
              <a:t>7</a:t>
            </a:fld>
            <a:endParaRPr lang="ru-RU" altLang="ru-RU" sz="1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5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571500" y="1196975"/>
            <a:ext cx="11277600" cy="5221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55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ять объектов и пять изображения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892011" y="5181987"/>
            <a:ext cx="12672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19"/>
          </p:nvPr>
        </p:nvSpPr>
        <p:spPr>
          <a:xfrm>
            <a:off x="892011" y="3265320"/>
            <a:ext cx="12672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20"/>
          </p:nvPr>
        </p:nvSpPr>
        <p:spPr>
          <a:xfrm>
            <a:off x="6651725" y="3265320"/>
            <a:ext cx="12672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21"/>
          </p:nvPr>
        </p:nvSpPr>
        <p:spPr>
          <a:xfrm>
            <a:off x="6651725" y="1348652"/>
            <a:ext cx="12672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892611" y="1348652"/>
            <a:ext cx="1267200" cy="1234993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2470223" y="1348652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8239147" y="1348652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2477843" y="3265320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8246767" y="3265320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V="1">
            <a:off x="2470223" y="5184017"/>
            <a:ext cx="0" cy="12349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21064" y="1886861"/>
            <a:ext cx="3335061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2721064" y="1342978"/>
            <a:ext cx="3335061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2721064" y="3803722"/>
            <a:ext cx="3335061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2721064" y="3265320"/>
            <a:ext cx="3335061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2721064" y="5716992"/>
            <a:ext cx="3335061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34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2721064" y="5181987"/>
            <a:ext cx="3335061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34" hasCustomPrompt="1"/>
          </p:nvPr>
        </p:nvSpPr>
        <p:spPr>
          <a:xfrm>
            <a:off x="8510650" y="1886861"/>
            <a:ext cx="3335061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35" hasCustomPrompt="1"/>
          </p:nvPr>
        </p:nvSpPr>
        <p:spPr>
          <a:xfrm>
            <a:off x="8510650" y="1342978"/>
            <a:ext cx="3335061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36" hasCustomPrompt="1"/>
          </p:nvPr>
        </p:nvSpPr>
        <p:spPr>
          <a:xfrm>
            <a:off x="8510650" y="3803722"/>
            <a:ext cx="3335061" cy="696591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spcBef>
                <a:spcPts val="0"/>
              </a:spcBef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38" name="Текст 16"/>
          <p:cNvSpPr>
            <a:spLocks noGrp="1"/>
          </p:cNvSpPr>
          <p:nvPr>
            <p:ph type="body" sz="quarter" idx="37" hasCustomPrompt="1"/>
          </p:nvPr>
        </p:nvSpPr>
        <p:spPr>
          <a:xfrm>
            <a:off x="8510650" y="3265320"/>
            <a:ext cx="3335061" cy="54046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280526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  <p15:guide id="2" orient="horz" pos="2976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21"/>
          </p:nvPr>
        </p:nvSpPr>
        <p:spPr>
          <a:xfrm>
            <a:off x="882261" y="1349407"/>
            <a:ext cx="2147984" cy="2022247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81483" y="3526355"/>
            <a:ext cx="216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882261" y="4728754"/>
            <a:ext cx="2147984" cy="168792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1800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Контакты</a:t>
            </a:r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882261" y="3681058"/>
            <a:ext cx="2147984" cy="1047697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200" b="1">
                <a:solidFill>
                  <a:srgbClr val="6F00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32"/>
          </p:nvPr>
        </p:nvSpPr>
        <p:spPr>
          <a:xfrm>
            <a:off x="3407702" y="1341439"/>
            <a:ext cx="8441399" cy="50752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275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05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pos="5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9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3446" y="0"/>
            <a:ext cx="597876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495094" y="6523848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1435863" y="6603024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8849" y="222045"/>
            <a:ext cx="9078251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Общие выводы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07" y="145855"/>
            <a:ext cx="1585549" cy="642407"/>
          </a:xfrm>
          <a:prstGeom prst="rect">
            <a:avLst/>
          </a:prstGeom>
        </p:spPr>
      </p:pic>
      <p:sp>
        <p:nvSpPr>
          <p:cNvPr id="11" name="Объект 3"/>
          <p:cNvSpPr>
            <a:spLocks noGrp="1"/>
          </p:cNvSpPr>
          <p:nvPr>
            <p:ph sz="quarter" idx="19"/>
          </p:nvPr>
        </p:nvSpPr>
        <p:spPr>
          <a:xfrm>
            <a:off x="958851" y="1196975"/>
            <a:ext cx="10890249" cy="5221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395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38401" y="1195509"/>
            <a:ext cx="7937500" cy="6700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0378736" y="1639889"/>
            <a:ext cx="0" cy="4541837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-23446" y="0"/>
            <a:ext cx="597876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07" y="145855"/>
            <a:ext cx="1585549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36" userDrawn="1">
          <p15:clr>
            <a:srgbClr val="FBAE40"/>
          </p15:clr>
        </p15:guide>
        <p15:guide id="2" pos="15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80042" y="5120462"/>
            <a:ext cx="536905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+7 (000) 0</a:t>
            </a:r>
            <a:r>
              <a:rPr lang="en-US" dirty="0"/>
              <a:t>00</a:t>
            </a:r>
            <a:r>
              <a:rPr lang="ru-RU" dirty="0"/>
              <a:t>-00-00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6480042" y="5620658"/>
            <a:ext cx="5369057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+7 (000) </a:t>
            </a:r>
            <a:r>
              <a:rPr lang="en-US" dirty="0"/>
              <a:t>00</a:t>
            </a:r>
            <a:r>
              <a:rPr lang="ru-RU" dirty="0"/>
              <a:t>0-00-00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42" y="4109102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6480042" y="4617297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462953" y="1196975"/>
            <a:ext cx="0" cy="498475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49" y="2332212"/>
            <a:ext cx="3467792" cy="264128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-23446" y="0"/>
            <a:ext cx="597876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Verdana" panose="020B060403050404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5929352" y="5089839"/>
            <a:ext cx="249003" cy="313249"/>
          </a:xfrm>
          <a:custGeom>
            <a:avLst/>
            <a:gdLst>
              <a:gd name="T0" fmla="*/ 497 w 2354"/>
              <a:gd name="T1" fmla="*/ 85 h 3987"/>
              <a:gd name="T2" fmla="*/ 4 w 2354"/>
              <a:gd name="T3" fmla="*/ 1137 h 3987"/>
              <a:gd name="T4" fmla="*/ 4 w 2354"/>
              <a:gd name="T5" fmla="*/ 2693 h 3987"/>
              <a:gd name="T6" fmla="*/ 44 w 2354"/>
              <a:gd name="T7" fmla="*/ 3463 h 3987"/>
              <a:gd name="T8" fmla="*/ 1025 w 2354"/>
              <a:gd name="T9" fmla="*/ 3965 h 3987"/>
              <a:gd name="T10" fmla="*/ 1785 w 2354"/>
              <a:gd name="T11" fmla="*/ 3941 h 3987"/>
              <a:gd name="T12" fmla="*/ 2283 w 2354"/>
              <a:gd name="T13" fmla="*/ 2897 h 3987"/>
              <a:gd name="T14" fmla="*/ 2283 w 2354"/>
              <a:gd name="T15" fmla="*/ 1341 h 3987"/>
              <a:gd name="T16" fmla="*/ 1941 w 2354"/>
              <a:gd name="T17" fmla="*/ 142 h 3987"/>
              <a:gd name="T18" fmla="*/ 497 w 2354"/>
              <a:gd name="T19" fmla="*/ 85 h 3987"/>
              <a:gd name="T20" fmla="*/ 846 w 2354"/>
              <a:gd name="T21" fmla="*/ 175 h 3987"/>
              <a:gd name="T22" fmla="*/ 1407 w 2354"/>
              <a:gd name="T23" fmla="*/ 175 h 3987"/>
              <a:gd name="T24" fmla="*/ 1496 w 2354"/>
              <a:gd name="T25" fmla="*/ 263 h 3987"/>
              <a:gd name="T26" fmla="*/ 1496 w 2354"/>
              <a:gd name="T27" fmla="*/ 385 h 3987"/>
              <a:gd name="T28" fmla="*/ 1407 w 2354"/>
              <a:gd name="T29" fmla="*/ 473 h 3987"/>
              <a:gd name="T30" fmla="*/ 846 w 2354"/>
              <a:gd name="T31" fmla="*/ 473 h 3987"/>
              <a:gd name="T32" fmla="*/ 758 w 2354"/>
              <a:gd name="T33" fmla="*/ 385 h 3987"/>
              <a:gd name="T34" fmla="*/ 758 w 2354"/>
              <a:gd name="T35" fmla="*/ 263 h 3987"/>
              <a:gd name="T36" fmla="*/ 846 w 2354"/>
              <a:gd name="T37" fmla="*/ 175 h 3987"/>
              <a:gd name="T38" fmla="*/ 1025 w 2354"/>
              <a:gd name="T39" fmla="*/ 3422 h 3987"/>
              <a:gd name="T40" fmla="*/ 1257 w 2354"/>
              <a:gd name="T41" fmla="*/ 3422 h 3987"/>
              <a:gd name="T42" fmla="*/ 1346 w 2354"/>
              <a:gd name="T43" fmla="*/ 3511 h 3987"/>
              <a:gd name="T44" fmla="*/ 1346 w 2354"/>
              <a:gd name="T45" fmla="*/ 3633 h 3987"/>
              <a:gd name="T46" fmla="*/ 1257 w 2354"/>
              <a:gd name="T47" fmla="*/ 3721 h 3987"/>
              <a:gd name="T48" fmla="*/ 1025 w 2354"/>
              <a:gd name="T49" fmla="*/ 3721 h 3987"/>
              <a:gd name="T50" fmla="*/ 937 w 2354"/>
              <a:gd name="T51" fmla="*/ 3633 h 3987"/>
              <a:gd name="T52" fmla="*/ 937 w 2354"/>
              <a:gd name="T53" fmla="*/ 3511 h 3987"/>
              <a:gd name="T54" fmla="*/ 1025 w 2354"/>
              <a:gd name="T55" fmla="*/ 3422 h 3987"/>
              <a:gd name="T56" fmla="*/ 1816 w 2354"/>
              <a:gd name="T57" fmla="*/ 203 h 3987"/>
              <a:gd name="T58" fmla="*/ 1935 w 2354"/>
              <a:gd name="T59" fmla="*/ 322 h 3987"/>
              <a:gd name="T60" fmla="*/ 1816 w 2354"/>
              <a:gd name="T61" fmla="*/ 441 h 3987"/>
              <a:gd name="T62" fmla="*/ 1697 w 2354"/>
              <a:gd name="T63" fmla="*/ 322 h 3987"/>
              <a:gd name="T64" fmla="*/ 1816 w 2354"/>
              <a:gd name="T65" fmla="*/ 203 h 3987"/>
              <a:gd name="T66" fmla="*/ 2025 w 2354"/>
              <a:gd name="T67" fmla="*/ 566 h 3987"/>
              <a:gd name="T68" fmla="*/ 270 w 2354"/>
              <a:gd name="T69" fmla="*/ 575 h 3987"/>
              <a:gd name="T70" fmla="*/ 271 w 2354"/>
              <a:gd name="T71" fmla="*/ 3312 h 3987"/>
              <a:gd name="T72" fmla="*/ 2026 w 2354"/>
              <a:gd name="T73" fmla="*/ 3313 h 3987"/>
              <a:gd name="T74" fmla="*/ 2025 w 2354"/>
              <a:gd name="T75" fmla="*/ 566 h 3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54" h="3987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Verdana" panose="020B0604030504040204" pitchFamily="34" charset="0"/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5856819" y="5616044"/>
            <a:ext cx="375749" cy="261228"/>
            <a:chOff x="4392613" y="5347833"/>
            <a:chExt cx="307995" cy="285499"/>
          </a:xfrm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4469510" y="5538438"/>
              <a:ext cx="153793" cy="94894"/>
            </a:xfrm>
            <a:custGeom>
              <a:avLst/>
              <a:gdLst>
                <a:gd name="T0" fmla="*/ 0 w 1770"/>
                <a:gd name="T1" fmla="*/ 1106 h 1106"/>
                <a:gd name="T2" fmla="*/ 1769 w 1770"/>
                <a:gd name="T3" fmla="*/ 1106 h 1106"/>
                <a:gd name="T4" fmla="*/ 1770 w 1770"/>
                <a:gd name="T5" fmla="*/ 0 h 1106"/>
                <a:gd name="T6" fmla="*/ 0 w 1770"/>
                <a:gd name="T7" fmla="*/ 0 h 1106"/>
                <a:gd name="T8" fmla="*/ 0 w 1770"/>
                <a:gd name="T9" fmla="*/ 1106 h 1106"/>
                <a:gd name="T10" fmla="*/ 219 w 1770"/>
                <a:gd name="T11" fmla="*/ 239 h 1106"/>
                <a:gd name="T12" fmla="*/ 219 w 1770"/>
                <a:gd name="T13" fmla="*/ 440 h 1106"/>
                <a:gd name="T14" fmla="*/ 1496 w 1770"/>
                <a:gd name="T15" fmla="*/ 443 h 1106"/>
                <a:gd name="T16" fmla="*/ 1551 w 1770"/>
                <a:gd name="T17" fmla="*/ 442 h 1106"/>
                <a:gd name="T18" fmla="*/ 1551 w 1770"/>
                <a:gd name="T19" fmla="*/ 256 h 1106"/>
                <a:gd name="T20" fmla="*/ 1551 w 1770"/>
                <a:gd name="T21" fmla="*/ 224 h 1106"/>
                <a:gd name="T22" fmla="*/ 219 w 1770"/>
                <a:gd name="T23" fmla="*/ 221 h 1106"/>
                <a:gd name="T24" fmla="*/ 219 w 1770"/>
                <a:gd name="T25" fmla="*/ 239 h 1106"/>
                <a:gd name="T26" fmla="*/ 219 w 1770"/>
                <a:gd name="T27" fmla="*/ 685 h 1106"/>
                <a:gd name="T28" fmla="*/ 219 w 1770"/>
                <a:gd name="T29" fmla="*/ 887 h 1106"/>
                <a:gd name="T30" fmla="*/ 1496 w 1770"/>
                <a:gd name="T31" fmla="*/ 890 h 1106"/>
                <a:gd name="T32" fmla="*/ 1551 w 1770"/>
                <a:gd name="T33" fmla="*/ 889 h 1106"/>
                <a:gd name="T34" fmla="*/ 1551 w 1770"/>
                <a:gd name="T35" fmla="*/ 702 h 1106"/>
                <a:gd name="T36" fmla="*/ 1551 w 1770"/>
                <a:gd name="T37" fmla="*/ 670 h 1106"/>
                <a:gd name="T38" fmla="*/ 219 w 1770"/>
                <a:gd name="T39" fmla="*/ 668 h 1106"/>
                <a:gd name="T40" fmla="*/ 219 w 1770"/>
                <a:gd name="T41" fmla="*/ 685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0" h="1106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392613" y="5403051"/>
              <a:ext cx="307995" cy="175062"/>
            </a:xfrm>
            <a:custGeom>
              <a:avLst/>
              <a:gdLst>
                <a:gd name="T0" fmla="*/ 0 w 3552"/>
                <a:gd name="T1" fmla="*/ 424 h 2040"/>
                <a:gd name="T2" fmla="*/ 0 w 3552"/>
                <a:gd name="T3" fmla="*/ 1611 h 2040"/>
                <a:gd name="T4" fmla="*/ 77 w 3552"/>
                <a:gd name="T5" fmla="*/ 1803 h 2040"/>
                <a:gd name="T6" fmla="*/ 663 w 3552"/>
                <a:gd name="T7" fmla="*/ 2017 h 2040"/>
                <a:gd name="T8" fmla="*/ 666 w 3552"/>
                <a:gd name="T9" fmla="*/ 1351 h 2040"/>
                <a:gd name="T10" fmla="*/ 2882 w 3552"/>
                <a:gd name="T11" fmla="*/ 1352 h 2040"/>
                <a:gd name="T12" fmla="*/ 2882 w 3552"/>
                <a:gd name="T13" fmla="*/ 2017 h 2040"/>
                <a:gd name="T14" fmla="*/ 3265 w 3552"/>
                <a:gd name="T15" fmla="*/ 1979 h 2040"/>
                <a:gd name="T16" fmla="*/ 3482 w 3552"/>
                <a:gd name="T17" fmla="*/ 1783 h 2040"/>
                <a:gd name="T18" fmla="*/ 3545 w 3552"/>
                <a:gd name="T19" fmla="*/ 1433 h 2040"/>
                <a:gd name="T20" fmla="*/ 3545 w 3552"/>
                <a:gd name="T21" fmla="*/ 600 h 2040"/>
                <a:gd name="T22" fmla="*/ 3480 w 3552"/>
                <a:gd name="T23" fmla="*/ 252 h 2040"/>
                <a:gd name="T24" fmla="*/ 2882 w 3552"/>
                <a:gd name="T25" fmla="*/ 23 h 2040"/>
                <a:gd name="T26" fmla="*/ 2879 w 3552"/>
                <a:gd name="T27" fmla="*/ 688 h 2040"/>
                <a:gd name="T28" fmla="*/ 664 w 3552"/>
                <a:gd name="T29" fmla="*/ 688 h 2040"/>
                <a:gd name="T30" fmla="*/ 663 w 3552"/>
                <a:gd name="T31" fmla="*/ 23 h 2040"/>
                <a:gd name="T32" fmla="*/ 210 w 3552"/>
                <a:gd name="T33" fmla="*/ 102 h 2040"/>
                <a:gd name="T34" fmla="*/ 0 w 3552"/>
                <a:gd name="T35" fmla="*/ 424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2" h="204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latin typeface="Verdana" panose="020B0604030504040204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469510" y="5347833"/>
              <a:ext cx="153793" cy="95303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latin typeface="Verdana" panose="020B0604030504040204" pitchFamily="34" charset="0"/>
              </a:endParaRPr>
            </a:p>
          </p:txBody>
        </p:sp>
      </p:grpSp>
      <p:sp>
        <p:nvSpPr>
          <p:cNvPr id="24" name="Freeform 9"/>
          <p:cNvSpPr>
            <a:spLocks noEditPoints="1"/>
          </p:cNvSpPr>
          <p:nvPr userDrawn="1"/>
        </p:nvSpPr>
        <p:spPr bwMode="auto">
          <a:xfrm>
            <a:off x="5860635" y="4654038"/>
            <a:ext cx="367267" cy="178518"/>
          </a:xfrm>
          <a:custGeom>
            <a:avLst/>
            <a:gdLst>
              <a:gd name="T0" fmla="*/ 392 w 3473"/>
              <a:gd name="T1" fmla="*/ 19 h 2271"/>
              <a:gd name="T2" fmla="*/ 155 w 3473"/>
              <a:gd name="T3" fmla="*/ 146 h 2271"/>
              <a:gd name="T4" fmla="*/ 80 w 3473"/>
              <a:gd name="T5" fmla="*/ 251 h 2271"/>
              <a:gd name="T6" fmla="*/ 45 w 3473"/>
              <a:gd name="T7" fmla="*/ 1904 h 2271"/>
              <a:gd name="T8" fmla="*/ 169 w 3473"/>
              <a:gd name="T9" fmla="*/ 2140 h 2271"/>
              <a:gd name="T10" fmla="*/ 451 w 3473"/>
              <a:gd name="T11" fmla="*/ 2259 h 2271"/>
              <a:gd name="T12" fmla="*/ 1254 w 3473"/>
              <a:gd name="T13" fmla="*/ 2259 h 2271"/>
              <a:gd name="T14" fmla="*/ 2860 w 3473"/>
              <a:gd name="T15" fmla="*/ 2259 h 2271"/>
              <a:gd name="T16" fmla="*/ 3214 w 3473"/>
              <a:gd name="T17" fmla="*/ 2220 h 2271"/>
              <a:gd name="T18" fmla="*/ 3417 w 3473"/>
              <a:gd name="T19" fmla="*/ 2021 h 2271"/>
              <a:gd name="T20" fmla="*/ 3462 w 3473"/>
              <a:gd name="T21" fmla="*/ 1664 h 2271"/>
              <a:gd name="T22" fmla="*/ 3462 w 3473"/>
              <a:gd name="T23" fmla="*/ 461 h 2271"/>
              <a:gd name="T24" fmla="*/ 3106 w 3473"/>
              <a:gd name="T25" fmla="*/ 19 h 2271"/>
              <a:gd name="T26" fmla="*/ 2425 w 3473"/>
              <a:gd name="T27" fmla="*/ 11 h 2271"/>
              <a:gd name="T28" fmla="*/ 1066 w 3473"/>
              <a:gd name="T29" fmla="*/ 11 h 2271"/>
              <a:gd name="T30" fmla="*/ 392 w 3473"/>
              <a:gd name="T31" fmla="*/ 19 h 2271"/>
              <a:gd name="T32" fmla="*/ 250 w 3473"/>
              <a:gd name="T33" fmla="*/ 1695 h 2271"/>
              <a:gd name="T34" fmla="*/ 946 w 3473"/>
              <a:gd name="T35" fmla="*/ 1176 h 2271"/>
              <a:gd name="T36" fmla="*/ 969 w 3473"/>
              <a:gd name="T37" fmla="*/ 1159 h 2271"/>
              <a:gd name="T38" fmla="*/ 995 w 3473"/>
              <a:gd name="T39" fmla="*/ 1136 h 2271"/>
              <a:gd name="T40" fmla="*/ 625 w 3473"/>
              <a:gd name="T41" fmla="*/ 856 h 2271"/>
              <a:gd name="T42" fmla="*/ 253 w 3473"/>
              <a:gd name="T43" fmla="*/ 577 h 2271"/>
              <a:gd name="T44" fmla="*/ 250 w 3473"/>
              <a:gd name="T45" fmla="*/ 1695 h 2271"/>
              <a:gd name="T46" fmla="*/ 2501 w 3473"/>
              <a:gd name="T47" fmla="*/ 1134 h 2271"/>
              <a:gd name="T48" fmla="*/ 2525 w 3473"/>
              <a:gd name="T49" fmla="*/ 1157 h 2271"/>
              <a:gd name="T50" fmla="*/ 3245 w 3473"/>
              <a:gd name="T51" fmla="*/ 1695 h 2271"/>
              <a:gd name="T52" fmla="*/ 3246 w 3473"/>
              <a:gd name="T53" fmla="*/ 577 h 2271"/>
              <a:gd name="T54" fmla="*/ 2501 w 3473"/>
              <a:gd name="T55" fmla="*/ 1134 h 2271"/>
              <a:gd name="T56" fmla="*/ 250 w 3473"/>
              <a:gd name="T57" fmla="*/ 1829 h 2271"/>
              <a:gd name="T58" fmla="*/ 464 w 3473"/>
              <a:gd name="T59" fmla="*/ 2046 h 2271"/>
              <a:gd name="T60" fmla="*/ 892 w 3473"/>
              <a:gd name="T61" fmla="*/ 2046 h 2271"/>
              <a:gd name="T62" fmla="*/ 2605 w 3473"/>
              <a:gd name="T63" fmla="*/ 2046 h 2271"/>
              <a:gd name="T64" fmla="*/ 3034 w 3473"/>
              <a:gd name="T65" fmla="*/ 2046 h 2271"/>
              <a:gd name="T66" fmla="*/ 3248 w 3473"/>
              <a:gd name="T67" fmla="*/ 1829 h 2271"/>
              <a:gd name="T68" fmla="*/ 2412 w 3473"/>
              <a:gd name="T69" fmla="*/ 1205 h 2271"/>
              <a:gd name="T70" fmla="*/ 2105 w 3473"/>
              <a:gd name="T71" fmla="*/ 1432 h 2271"/>
              <a:gd name="T72" fmla="*/ 1554 w 3473"/>
              <a:gd name="T73" fmla="*/ 1552 h 2271"/>
              <a:gd name="T74" fmla="*/ 1093 w 3473"/>
              <a:gd name="T75" fmla="*/ 1205 h 2271"/>
              <a:gd name="T76" fmla="*/ 881 w 3473"/>
              <a:gd name="T77" fmla="*/ 1359 h 2271"/>
              <a:gd name="T78" fmla="*/ 250 w 3473"/>
              <a:gd name="T79" fmla="*/ 1829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73" h="2271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Verdana" panose="020B0604030504040204" pitchFamily="34" charset="0"/>
            </a:endParaRPr>
          </a:p>
        </p:txBody>
      </p:sp>
      <p:sp>
        <p:nvSpPr>
          <p:cNvPr id="25" name="Freeform 10"/>
          <p:cNvSpPr>
            <a:spLocks noEditPoints="1"/>
          </p:cNvSpPr>
          <p:nvPr userDrawn="1"/>
        </p:nvSpPr>
        <p:spPr bwMode="auto">
          <a:xfrm>
            <a:off x="5796283" y="4093075"/>
            <a:ext cx="470061" cy="284057"/>
          </a:xfrm>
          <a:custGeom>
            <a:avLst/>
            <a:gdLst>
              <a:gd name="T0" fmla="*/ 3760 w 4441"/>
              <a:gd name="T1" fmla="*/ 2648 h 3610"/>
              <a:gd name="T2" fmla="*/ 1374 w 4441"/>
              <a:gd name="T3" fmla="*/ 3218 h 3610"/>
              <a:gd name="T4" fmla="*/ 2928 w 4441"/>
              <a:gd name="T5" fmla="*/ 3176 h 3610"/>
              <a:gd name="T6" fmla="*/ 2825 w 4441"/>
              <a:gd name="T7" fmla="*/ 3007 h 3610"/>
              <a:gd name="T8" fmla="*/ 3007 w 4441"/>
              <a:gd name="T9" fmla="*/ 2696 h 3610"/>
              <a:gd name="T10" fmla="*/ 2928 w 4441"/>
              <a:gd name="T11" fmla="*/ 3176 h 3610"/>
              <a:gd name="T12" fmla="*/ 2201 w 4441"/>
              <a:gd name="T13" fmla="*/ 921 h 3610"/>
              <a:gd name="T14" fmla="*/ 1801 w 4441"/>
              <a:gd name="T15" fmla="*/ 921 h 3610"/>
              <a:gd name="T16" fmla="*/ 2618 w 4441"/>
              <a:gd name="T17" fmla="*/ 2994 h 3610"/>
              <a:gd name="T18" fmla="*/ 2391 w 4441"/>
              <a:gd name="T19" fmla="*/ 2694 h 3610"/>
              <a:gd name="T20" fmla="*/ 2383 w 4441"/>
              <a:gd name="T21" fmla="*/ 921 h 3610"/>
              <a:gd name="T22" fmla="*/ 2383 w 4441"/>
              <a:gd name="T23" fmla="*/ 383 h 3610"/>
              <a:gd name="T24" fmla="*/ 2208 w 4441"/>
              <a:gd name="T25" fmla="*/ 3222 h 3610"/>
              <a:gd name="T26" fmla="*/ 1795 w 4441"/>
              <a:gd name="T27" fmla="*/ 2694 h 3610"/>
              <a:gd name="T28" fmla="*/ 1082 w 4441"/>
              <a:gd name="T29" fmla="*/ 922 h 3610"/>
              <a:gd name="T30" fmla="*/ 1981 w 4441"/>
              <a:gd name="T31" fmla="*/ 333 h 3610"/>
              <a:gd name="T32" fmla="*/ 3026 w 4441"/>
              <a:gd name="T33" fmla="*/ 921 h 3610"/>
              <a:gd name="T34" fmla="*/ 2610 w 4441"/>
              <a:gd name="T35" fmla="*/ 333 h 3610"/>
              <a:gd name="T36" fmla="*/ 3026 w 4441"/>
              <a:gd name="T37" fmla="*/ 921 h 3610"/>
              <a:gd name="T38" fmla="*/ 1770 w 4441"/>
              <a:gd name="T39" fmla="*/ 3014 h 3610"/>
              <a:gd name="T40" fmla="*/ 1083 w 4441"/>
              <a:gd name="T41" fmla="*/ 2694 h 3610"/>
              <a:gd name="T42" fmla="*/ 1704 w 4441"/>
              <a:gd name="T43" fmla="*/ 2520 h 3610"/>
              <a:gd name="T44" fmla="*/ 2208 w 4441"/>
              <a:gd name="T45" fmla="*/ 1901 h 3610"/>
              <a:gd name="T46" fmla="*/ 1704 w 4441"/>
              <a:gd name="T47" fmla="*/ 2520 h 3610"/>
              <a:gd name="T48" fmla="*/ 3002 w 4441"/>
              <a:gd name="T49" fmla="*/ 1720 h 3610"/>
              <a:gd name="T50" fmla="*/ 2392 w 4441"/>
              <a:gd name="T51" fmla="*/ 1094 h 3610"/>
              <a:gd name="T52" fmla="*/ 1587 w 4441"/>
              <a:gd name="T53" fmla="*/ 1713 h 3610"/>
              <a:gd name="T54" fmla="*/ 2208 w 4441"/>
              <a:gd name="T55" fmla="*/ 1098 h 3610"/>
              <a:gd name="T56" fmla="*/ 1847 w 4441"/>
              <a:gd name="T57" fmla="*/ 1095 h 3610"/>
              <a:gd name="T58" fmla="*/ 1717 w 4441"/>
              <a:gd name="T59" fmla="*/ 1095 h 3610"/>
              <a:gd name="T60" fmla="*/ 2383 w 4441"/>
              <a:gd name="T61" fmla="*/ 2520 h 3610"/>
              <a:gd name="T62" fmla="*/ 3004 w 4441"/>
              <a:gd name="T63" fmla="*/ 1899 h 3610"/>
              <a:gd name="T64" fmla="*/ 2383 w 4441"/>
              <a:gd name="T65" fmla="*/ 2520 h 3610"/>
              <a:gd name="T66" fmla="*/ 3803 w 4441"/>
              <a:gd name="T67" fmla="*/ 1720 h 3610"/>
              <a:gd name="T68" fmla="*/ 3075 w 4441"/>
              <a:gd name="T69" fmla="*/ 1095 h 3610"/>
              <a:gd name="T70" fmla="*/ 3186 w 4441"/>
              <a:gd name="T71" fmla="*/ 1720 h 3610"/>
              <a:gd name="T72" fmla="*/ 1407 w 4441"/>
              <a:gd name="T73" fmla="*/ 1721 h 3610"/>
              <a:gd name="T74" fmla="*/ 1512 w 4441"/>
              <a:gd name="T75" fmla="*/ 1095 h 3610"/>
              <a:gd name="T76" fmla="*/ 788 w 4441"/>
              <a:gd name="T77" fmla="*/ 1718 h 3610"/>
              <a:gd name="T78" fmla="*/ 1518 w 4441"/>
              <a:gd name="T79" fmla="*/ 2520 h 3610"/>
              <a:gd name="T80" fmla="*/ 786 w 4441"/>
              <a:gd name="T81" fmla="*/ 1896 h 3610"/>
              <a:gd name="T82" fmla="*/ 3073 w 4441"/>
              <a:gd name="T83" fmla="*/ 2520 h 3610"/>
              <a:gd name="T84" fmla="*/ 3807 w 4441"/>
              <a:gd name="T85" fmla="*/ 1894 h 3610"/>
              <a:gd name="T86" fmla="*/ 3073 w 4441"/>
              <a:gd name="T87" fmla="*/ 2520 h 3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41" h="361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>
              <a:latin typeface="Verdan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07" y="145855"/>
            <a:ext cx="1585549" cy="6424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8849" y="222045"/>
            <a:ext cx="9078251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/>
          </p:nvPr>
        </p:nvSpPr>
        <p:spPr>
          <a:xfrm>
            <a:off x="5898605" y="1554164"/>
            <a:ext cx="5950495" cy="2306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822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209" y="2675660"/>
            <a:ext cx="2146500" cy="714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33" y="0"/>
            <a:ext cx="12233265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809" y="1076953"/>
            <a:ext cx="2420819" cy="980828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28271" y="2492896"/>
            <a:ext cx="6048672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28271" y="4813460"/>
            <a:ext cx="6048000" cy="3930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5028271" y="4434678"/>
            <a:ext cx="6048000" cy="3698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baseline="0" smtClean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ФИ(О)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28271" y="5524646"/>
            <a:ext cx="6048000" cy="3039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 err="1"/>
              <a:t>дд</a:t>
            </a:r>
            <a:r>
              <a:rPr lang="ru-RU" dirty="0"/>
              <a:t>/мм/</a:t>
            </a:r>
            <a:r>
              <a:rPr lang="ru-RU" dirty="0" err="1"/>
              <a:t>гггг</a:t>
            </a:r>
            <a:endParaRPr lang="ru-RU" dirty="0"/>
          </a:p>
        </p:txBody>
      </p:sp>
      <p:sp>
        <p:nvSpPr>
          <p:cNvPr id="29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5028271" y="5833924"/>
            <a:ext cx="6048000" cy="3039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Сайт</a:t>
            </a:r>
          </a:p>
        </p:txBody>
      </p:sp>
    </p:spTree>
    <p:extLst>
      <p:ext uri="{BB962C8B-B14F-4D97-AF65-F5344CB8AC3E}">
        <p14:creationId xmlns:p14="http://schemas.microsoft.com/office/powerpoint/2010/main" val="4231394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9"/>
          <p:cNvSpPr>
            <a:spLocks noGrp="1"/>
          </p:cNvSpPr>
          <p:nvPr>
            <p:ph sz="quarter" idx="13"/>
          </p:nvPr>
        </p:nvSpPr>
        <p:spPr>
          <a:xfrm>
            <a:off x="571500" y="1062264"/>
            <a:ext cx="11277600" cy="53705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701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835" y="2674938"/>
            <a:ext cx="21463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7" y="0"/>
            <a:ext cx="12234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768" y="1076328"/>
            <a:ext cx="242146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5028271" y="2492896"/>
            <a:ext cx="6048672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14"/>
          </p:nvPr>
        </p:nvSpPr>
        <p:spPr>
          <a:xfrm>
            <a:off x="5028271" y="4813460"/>
            <a:ext cx="6048000" cy="39304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5"/>
          </p:nvPr>
        </p:nvSpPr>
        <p:spPr>
          <a:xfrm>
            <a:off x="5028271" y="4434680"/>
            <a:ext cx="6048000" cy="3698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b="1" baseline="0" smtClean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6"/>
          </p:nvPr>
        </p:nvSpPr>
        <p:spPr>
          <a:xfrm>
            <a:off x="5028271" y="5524648"/>
            <a:ext cx="6048000" cy="30395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9"/>
          <p:cNvSpPr>
            <a:spLocks noGrp="1"/>
          </p:cNvSpPr>
          <p:nvPr>
            <p:ph type="body" sz="quarter" idx="17"/>
          </p:nvPr>
        </p:nvSpPr>
        <p:spPr>
          <a:xfrm>
            <a:off x="5028271" y="5833926"/>
            <a:ext cx="6048000" cy="303957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spcBef>
                <a:spcPts val="0"/>
              </a:spcBef>
              <a:defRPr lang="ru-RU" sz="1400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68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9"/>
          <p:cNvSpPr>
            <a:spLocks noGrp="1"/>
          </p:cNvSpPr>
          <p:nvPr>
            <p:ph sz="quarter" idx="13"/>
          </p:nvPr>
        </p:nvSpPr>
        <p:spPr>
          <a:xfrm>
            <a:off x="571500" y="1062264"/>
            <a:ext cx="11277600" cy="53705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00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938953" y="3409857"/>
            <a:ext cx="6453880" cy="20353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5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Описание раздела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38953" y="1196976"/>
            <a:ext cx="6453880" cy="14386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0" cap="none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Название раздела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03446" y="3429000"/>
            <a:ext cx="2176909" cy="540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##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2921976" y="2860022"/>
            <a:ext cx="0" cy="1140480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938953" y="2733730"/>
            <a:ext cx="6453880" cy="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3938953" y="2831881"/>
            <a:ext cx="6453880" cy="3952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23446" y="0"/>
            <a:ext cx="597876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07" y="145855"/>
            <a:ext cx="1585549" cy="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 userDrawn="1"/>
        </p:nvCxnSpPr>
        <p:spPr>
          <a:xfrm>
            <a:off x="2921000" y="2860675"/>
            <a:ext cx="0" cy="1139825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939119" y="2733675"/>
            <a:ext cx="6453716" cy="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-23284" y="0"/>
            <a:ext cx="596901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9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3" y="146050"/>
            <a:ext cx="15853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Текст 2"/>
          <p:cNvSpPr>
            <a:spLocks noGrp="1"/>
          </p:cNvSpPr>
          <p:nvPr>
            <p:ph type="body" idx="1"/>
          </p:nvPr>
        </p:nvSpPr>
        <p:spPr>
          <a:xfrm>
            <a:off x="3938953" y="3409859"/>
            <a:ext cx="6453880" cy="2035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3938953" y="1993096"/>
            <a:ext cx="6453880" cy="74063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1800" b="0" cap="none" baseline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/>
          </p:nvPr>
        </p:nvSpPr>
        <p:spPr>
          <a:xfrm>
            <a:off x="1103447" y="3429000"/>
            <a:ext cx="2176909" cy="54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5"/>
          </p:nvPr>
        </p:nvSpPr>
        <p:spPr>
          <a:xfrm>
            <a:off x="3938953" y="2831881"/>
            <a:ext cx="6453880" cy="395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951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 userDrawn="1"/>
        </p:nvSpPr>
        <p:spPr>
          <a:xfrm>
            <a:off x="7181851" y="1200153"/>
            <a:ext cx="641349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800" dirty="0">
                <a:solidFill>
                  <a:srgbClr val="6F006B"/>
                </a:solidFill>
              </a:rPr>
              <a:t>«</a:t>
            </a:r>
          </a:p>
        </p:txBody>
      </p:sp>
      <p:sp>
        <p:nvSpPr>
          <p:cNvPr id="15" name="Объект 9"/>
          <p:cNvSpPr>
            <a:spLocks noGrp="1"/>
          </p:cNvSpPr>
          <p:nvPr>
            <p:ph sz="quarter" idx="15"/>
          </p:nvPr>
        </p:nvSpPr>
        <p:spPr>
          <a:xfrm>
            <a:off x="7748953" y="1268760"/>
            <a:ext cx="4100147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11"/>
          <p:cNvSpPr>
            <a:spLocks noGrp="1"/>
          </p:cNvSpPr>
          <p:nvPr>
            <p:ph sz="quarter" idx="14"/>
          </p:nvPr>
        </p:nvSpPr>
        <p:spPr>
          <a:xfrm>
            <a:off x="571500" y="3089429"/>
            <a:ext cx="11277600" cy="332883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3"/>
          </p:nvPr>
        </p:nvSpPr>
        <p:spPr>
          <a:xfrm>
            <a:off x="571500" y="1062261"/>
            <a:ext cx="6292584" cy="20337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9814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9"/>
          <p:cNvSpPr>
            <a:spLocks noGrp="1"/>
          </p:cNvSpPr>
          <p:nvPr>
            <p:ph sz="quarter" idx="13"/>
          </p:nvPr>
        </p:nvSpPr>
        <p:spPr>
          <a:xfrm>
            <a:off x="571502" y="1062264"/>
            <a:ext cx="5331884" cy="53705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Объект 9"/>
          <p:cNvSpPr>
            <a:spLocks noGrp="1"/>
          </p:cNvSpPr>
          <p:nvPr>
            <p:ph sz="quarter" idx="14"/>
          </p:nvPr>
        </p:nvSpPr>
        <p:spPr>
          <a:xfrm>
            <a:off x="6288617" y="1062264"/>
            <a:ext cx="5560483" cy="53705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04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объек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1"/>
          <p:cNvSpPr>
            <a:spLocks noGrp="1"/>
          </p:cNvSpPr>
          <p:nvPr>
            <p:ph sz="quarter" idx="15"/>
          </p:nvPr>
        </p:nvSpPr>
        <p:spPr>
          <a:xfrm>
            <a:off x="6288617" y="1423815"/>
            <a:ext cx="5560483" cy="49944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8620" y="1062264"/>
            <a:ext cx="5560481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Объект 9"/>
          <p:cNvSpPr>
            <a:spLocks noGrp="1"/>
          </p:cNvSpPr>
          <p:nvPr>
            <p:ph sz="quarter" idx="13"/>
          </p:nvPr>
        </p:nvSpPr>
        <p:spPr>
          <a:xfrm>
            <a:off x="571502" y="1062264"/>
            <a:ext cx="5331884" cy="53705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9192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11"/>
          <p:cNvSpPr>
            <a:spLocks noGrp="1"/>
          </p:cNvSpPr>
          <p:nvPr>
            <p:ph sz="quarter" idx="15"/>
          </p:nvPr>
        </p:nvSpPr>
        <p:spPr>
          <a:xfrm>
            <a:off x="571502" y="1391844"/>
            <a:ext cx="5331884" cy="31927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Объект 11"/>
          <p:cNvSpPr>
            <a:spLocks noGrp="1"/>
          </p:cNvSpPr>
          <p:nvPr>
            <p:ph sz="quarter" idx="16"/>
          </p:nvPr>
        </p:nvSpPr>
        <p:spPr>
          <a:xfrm>
            <a:off x="571500" y="5166073"/>
            <a:ext cx="11277600" cy="125219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5"/>
          </p:nvPr>
        </p:nvSpPr>
        <p:spPr>
          <a:xfrm>
            <a:off x="6280833" y="1052739"/>
            <a:ext cx="5568267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26"/>
          </p:nvPr>
        </p:nvSpPr>
        <p:spPr>
          <a:xfrm>
            <a:off x="571500" y="4751778"/>
            <a:ext cx="11277600" cy="395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27"/>
          </p:nvPr>
        </p:nvSpPr>
        <p:spPr>
          <a:xfrm>
            <a:off x="571502" y="1052739"/>
            <a:ext cx="5331884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Объект 11"/>
          <p:cNvSpPr>
            <a:spLocks noGrp="1"/>
          </p:cNvSpPr>
          <p:nvPr>
            <p:ph sz="quarter" idx="28"/>
          </p:nvPr>
        </p:nvSpPr>
        <p:spPr>
          <a:xfrm>
            <a:off x="6280833" y="1377530"/>
            <a:ext cx="5568267" cy="31927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860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9"/>
          <p:cNvSpPr>
            <a:spLocks noGrp="1"/>
          </p:cNvSpPr>
          <p:nvPr>
            <p:ph sz="quarter" idx="13"/>
          </p:nvPr>
        </p:nvSpPr>
        <p:spPr>
          <a:xfrm>
            <a:off x="558345" y="1055689"/>
            <a:ext cx="11290755" cy="31654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9"/>
          <p:cNvSpPr>
            <a:spLocks noGrp="1"/>
          </p:cNvSpPr>
          <p:nvPr>
            <p:ph sz="quarter" idx="14"/>
          </p:nvPr>
        </p:nvSpPr>
        <p:spPr>
          <a:xfrm>
            <a:off x="558345" y="4365107"/>
            <a:ext cx="11290755" cy="205315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4348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и шес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>
            <a:spLocks noGrp="1"/>
          </p:cNvSpPr>
          <p:nvPr>
            <p:ph sz="quarter" idx="18"/>
          </p:nvPr>
        </p:nvSpPr>
        <p:spPr>
          <a:xfrm>
            <a:off x="578181" y="1408870"/>
            <a:ext cx="5325203" cy="117005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19"/>
          </p:nvPr>
        </p:nvSpPr>
        <p:spPr>
          <a:xfrm>
            <a:off x="578181" y="1069977"/>
            <a:ext cx="5325203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0"/>
          </p:nvPr>
        </p:nvSpPr>
        <p:spPr>
          <a:xfrm>
            <a:off x="578181" y="3204717"/>
            <a:ext cx="5325203" cy="117005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1"/>
          </p:nvPr>
        </p:nvSpPr>
        <p:spPr>
          <a:xfrm>
            <a:off x="578181" y="2865822"/>
            <a:ext cx="5325203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Объект 9"/>
          <p:cNvSpPr>
            <a:spLocks noGrp="1"/>
          </p:cNvSpPr>
          <p:nvPr>
            <p:ph sz="quarter" idx="22"/>
          </p:nvPr>
        </p:nvSpPr>
        <p:spPr>
          <a:xfrm>
            <a:off x="578181" y="5000563"/>
            <a:ext cx="5325203" cy="14177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3"/>
          </p:nvPr>
        </p:nvSpPr>
        <p:spPr>
          <a:xfrm>
            <a:off x="578181" y="4661668"/>
            <a:ext cx="5325203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Объект 9"/>
          <p:cNvSpPr>
            <a:spLocks noGrp="1"/>
          </p:cNvSpPr>
          <p:nvPr>
            <p:ph sz="quarter" idx="24"/>
          </p:nvPr>
        </p:nvSpPr>
        <p:spPr>
          <a:xfrm>
            <a:off x="6291503" y="1408870"/>
            <a:ext cx="5551408" cy="117005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25"/>
          </p:nvPr>
        </p:nvSpPr>
        <p:spPr>
          <a:xfrm>
            <a:off x="6291503" y="1069977"/>
            <a:ext cx="5551408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Объект 9"/>
          <p:cNvSpPr>
            <a:spLocks noGrp="1"/>
          </p:cNvSpPr>
          <p:nvPr>
            <p:ph sz="quarter" idx="26"/>
          </p:nvPr>
        </p:nvSpPr>
        <p:spPr>
          <a:xfrm>
            <a:off x="6291503" y="3204717"/>
            <a:ext cx="5551408" cy="117005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27"/>
          </p:nvPr>
        </p:nvSpPr>
        <p:spPr>
          <a:xfrm>
            <a:off x="6291503" y="2865822"/>
            <a:ext cx="5551408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8"/>
          </p:nvPr>
        </p:nvSpPr>
        <p:spPr>
          <a:xfrm>
            <a:off x="6291503" y="5000563"/>
            <a:ext cx="5551408" cy="14177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9"/>
          </p:nvPr>
        </p:nvSpPr>
        <p:spPr>
          <a:xfrm>
            <a:off x="6291503" y="4661668"/>
            <a:ext cx="5551408" cy="320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4415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Запас)Три объектов и три изображения с заголовками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"/>
          <p:cNvSpPr>
            <a:spLocks noGrp="1"/>
          </p:cNvSpPr>
          <p:nvPr>
            <p:ph type="pic" sz="quarter" idx="18"/>
          </p:nvPr>
        </p:nvSpPr>
        <p:spPr>
          <a:xfrm>
            <a:off x="986016" y="2991802"/>
            <a:ext cx="1771200" cy="1148400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9"/>
          </p:nvPr>
        </p:nvSpPr>
        <p:spPr>
          <a:xfrm>
            <a:off x="978844" y="4655880"/>
            <a:ext cx="1771200" cy="1148400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17"/>
          </p:nvPr>
        </p:nvSpPr>
        <p:spPr>
          <a:xfrm>
            <a:off x="986016" y="1322199"/>
            <a:ext cx="1771200" cy="1148400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6" name="Объект 9"/>
          <p:cNvSpPr>
            <a:spLocks noGrp="1"/>
          </p:cNvSpPr>
          <p:nvPr>
            <p:ph sz="quarter" idx="20"/>
          </p:nvPr>
        </p:nvSpPr>
        <p:spPr>
          <a:xfrm>
            <a:off x="3407702" y="1683437"/>
            <a:ext cx="8026532" cy="10574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21"/>
          </p:nvPr>
        </p:nvSpPr>
        <p:spPr>
          <a:xfrm>
            <a:off x="3407702" y="1269353"/>
            <a:ext cx="8026532" cy="395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Объект 9"/>
          <p:cNvSpPr>
            <a:spLocks noGrp="1"/>
          </p:cNvSpPr>
          <p:nvPr>
            <p:ph sz="quarter" idx="22"/>
          </p:nvPr>
        </p:nvSpPr>
        <p:spPr>
          <a:xfrm>
            <a:off x="3407702" y="3344131"/>
            <a:ext cx="8026532" cy="10574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23"/>
          </p:nvPr>
        </p:nvSpPr>
        <p:spPr>
          <a:xfrm>
            <a:off x="3407702" y="2930047"/>
            <a:ext cx="8026532" cy="395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4"/>
          </p:nvPr>
        </p:nvSpPr>
        <p:spPr>
          <a:xfrm>
            <a:off x="3407702" y="4999661"/>
            <a:ext cx="8026532" cy="141860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5"/>
          </p:nvPr>
        </p:nvSpPr>
        <p:spPr>
          <a:xfrm>
            <a:off x="3407702" y="4585580"/>
            <a:ext cx="8026532" cy="3952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11153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ов и три изображения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 userDrawn="1"/>
        </p:nvCxnSpPr>
        <p:spPr>
          <a:xfrm>
            <a:off x="882653" y="2979738"/>
            <a:ext cx="1585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694767" y="2979738"/>
            <a:ext cx="15853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8509000" y="2979738"/>
            <a:ext cx="15853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22"/>
          </p:nvPr>
        </p:nvSpPr>
        <p:spPr>
          <a:xfrm>
            <a:off x="4695406" y="1354294"/>
            <a:ext cx="1600191" cy="1434842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3"/>
          </p:nvPr>
        </p:nvSpPr>
        <p:spPr>
          <a:xfrm>
            <a:off x="8508106" y="1354294"/>
            <a:ext cx="1600191" cy="1434842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882705" y="1354294"/>
            <a:ext cx="1600191" cy="1434842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Объект 9"/>
          <p:cNvSpPr>
            <a:spLocks noGrp="1"/>
          </p:cNvSpPr>
          <p:nvPr>
            <p:ph sz="quarter" idx="20"/>
          </p:nvPr>
        </p:nvSpPr>
        <p:spPr>
          <a:xfrm>
            <a:off x="882703" y="5048250"/>
            <a:ext cx="3345600" cy="137001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24"/>
          </p:nvPr>
        </p:nvSpPr>
        <p:spPr>
          <a:xfrm>
            <a:off x="4695404" y="5048250"/>
            <a:ext cx="3345600" cy="137001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Объект 9"/>
          <p:cNvSpPr>
            <a:spLocks noGrp="1"/>
          </p:cNvSpPr>
          <p:nvPr>
            <p:ph sz="quarter" idx="26"/>
          </p:nvPr>
        </p:nvSpPr>
        <p:spPr>
          <a:xfrm>
            <a:off x="8508103" y="5048250"/>
            <a:ext cx="3345600" cy="137001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28"/>
          </p:nvPr>
        </p:nvSpPr>
        <p:spPr>
          <a:xfrm>
            <a:off x="882701" y="3713602"/>
            <a:ext cx="3345600" cy="12642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9"/>
          </p:nvPr>
        </p:nvSpPr>
        <p:spPr>
          <a:xfrm>
            <a:off x="882701" y="3144399"/>
            <a:ext cx="3345600" cy="56920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30"/>
          </p:nvPr>
        </p:nvSpPr>
        <p:spPr>
          <a:xfrm>
            <a:off x="4695404" y="3713602"/>
            <a:ext cx="3345600" cy="12642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31"/>
          </p:nvPr>
        </p:nvSpPr>
        <p:spPr>
          <a:xfrm>
            <a:off x="4695404" y="3144399"/>
            <a:ext cx="3345600" cy="56920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32"/>
          </p:nvPr>
        </p:nvSpPr>
        <p:spPr>
          <a:xfrm>
            <a:off x="8508103" y="3713602"/>
            <a:ext cx="3345600" cy="12642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33"/>
          </p:nvPr>
        </p:nvSpPr>
        <p:spPr>
          <a:xfrm>
            <a:off x="8508103" y="3144399"/>
            <a:ext cx="3345600" cy="56920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799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ять объектов и пять изображения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2468033" y="1354141"/>
            <a:ext cx="0" cy="1235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8229600" y="1354141"/>
            <a:ext cx="0" cy="1235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2476500" y="3268664"/>
            <a:ext cx="0" cy="1235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235951" y="3268664"/>
            <a:ext cx="0" cy="1235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2468033" y="5184775"/>
            <a:ext cx="0" cy="1233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исунок 3"/>
          <p:cNvSpPr>
            <a:spLocks noGrp="1"/>
          </p:cNvSpPr>
          <p:nvPr>
            <p:ph type="pic" sz="quarter" idx="18"/>
          </p:nvPr>
        </p:nvSpPr>
        <p:spPr>
          <a:xfrm>
            <a:off x="889823" y="5181989"/>
            <a:ext cx="1267200" cy="1234993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19"/>
          </p:nvPr>
        </p:nvSpPr>
        <p:spPr>
          <a:xfrm>
            <a:off x="889823" y="3268143"/>
            <a:ext cx="1267200" cy="1234993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20"/>
          </p:nvPr>
        </p:nvSpPr>
        <p:spPr>
          <a:xfrm>
            <a:off x="6641796" y="3268143"/>
            <a:ext cx="1267200" cy="1234993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21"/>
          </p:nvPr>
        </p:nvSpPr>
        <p:spPr>
          <a:xfrm>
            <a:off x="6641796" y="1354296"/>
            <a:ext cx="1267200" cy="1234993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7" name="Рисунок 3"/>
          <p:cNvSpPr>
            <a:spLocks noGrp="1"/>
          </p:cNvSpPr>
          <p:nvPr>
            <p:ph type="pic" sz="quarter" idx="17"/>
          </p:nvPr>
        </p:nvSpPr>
        <p:spPr>
          <a:xfrm>
            <a:off x="890423" y="1354296"/>
            <a:ext cx="1267200" cy="1234993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6" name="Текст 16"/>
          <p:cNvSpPr>
            <a:spLocks noGrp="1"/>
          </p:cNvSpPr>
          <p:nvPr>
            <p:ph type="body" sz="quarter" idx="28"/>
          </p:nvPr>
        </p:nvSpPr>
        <p:spPr>
          <a:xfrm>
            <a:off x="2779048" y="1773009"/>
            <a:ext cx="3313984" cy="8162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29"/>
          </p:nvPr>
        </p:nvSpPr>
        <p:spPr>
          <a:xfrm>
            <a:off x="2779048" y="1341438"/>
            <a:ext cx="3313984" cy="4185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30"/>
          </p:nvPr>
        </p:nvSpPr>
        <p:spPr>
          <a:xfrm>
            <a:off x="8535116" y="1773009"/>
            <a:ext cx="3313984" cy="8162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4" name="Текст 16"/>
          <p:cNvSpPr>
            <a:spLocks noGrp="1"/>
          </p:cNvSpPr>
          <p:nvPr>
            <p:ph type="body" sz="quarter" idx="31"/>
          </p:nvPr>
        </p:nvSpPr>
        <p:spPr>
          <a:xfrm>
            <a:off x="8535116" y="1341438"/>
            <a:ext cx="3313984" cy="4185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32"/>
          </p:nvPr>
        </p:nvSpPr>
        <p:spPr>
          <a:xfrm>
            <a:off x="8535116" y="3686663"/>
            <a:ext cx="3313984" cy="8162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33"/>
          </p:nvPr>
        </p:nvSpPr>
        <p:spPr>
          <a:xfrm>
            <a:off x="8535116" y="3268140"/>
            <a:ext cx="3313984" cy="4185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34"/>
          </p:nvPr>
        </p:nvSpPr>
        <p:spPr>
          <a:xfrm>
            <a:off x="2779048" y="3686663"/>
            <a:ext cx="3313984" cy="8162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8" name="Текст 16"/>
          <p:cNvSpPr>
            <a:spLocks noGrp="1"/>
          </p:cNvSpPr>
          <p:nvPr>
            <p:ph type="body" sz="quarter" idx="35"/>
          </p:nvPr>
        </p:nvSpPr>
        <p:spPr>
          <a:xfrm>
            <a:off x="2779048" y="3268140"/>
            <a:ext cx="3313984" cy="4185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6"/>
          <p:cNvSpPr>
            <a:spLocks noGrp="1"/>
          </p:cNvSpPr>
          <p:nvPr>
            <p:ph type="body" sz="quarter" idx="36"/>
          </p:nvPr>
        </p:nvSpPr>
        <p:spPr>
          <a:xfrm>
            <a:off x="2779048" y="5600701"/>
            <a:ext cx="3313984" cy="81627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0" name="Текст 16"/>
          <p:cNvSpPr>
            <a:spLocks noGrp="1"/>
          </p:cNvSpPr>
          <p:nvPr>
            <p:ph type="body" sz="quarter" idx="37"/>
          </p:nvPr>
        </p:nvSpPr>
        <p:spPr>
          <a:xfrm>
            <a:off x="2779048" y="5181986"/>
            <a:ext cx="3313984" cy="4185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181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9"/>
          <p:cNvSpPr>
            <a:spLocks noGrp="1"/>
          </p:cNvSpPr>
          <p:nvPr>
            <p:ph sz="quarter" idx="15"/>
          </p:nvPr>
        </p:nvSpPr>
        <p:spPr>
          <a:xfrm>
            <a:off x="7248127" y="1412777"/>
            <a:ext cx="4600972" cy="1683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"/>
          <p:cNvSpPr txBox="1">
            <a:spLocks/>
          </p:cNvSpPr>
          <p:nvPr userDrawn="1"/>
        </p:nvSpPr>
        <p:spPr>
          <a:xfrm>
            <a:off x="6480043" y="1340768"/>
            <a:ext cx="641383" cy="5040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46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●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dirty="0">
                <a:solidFill>
                  <a:schemeClr val="accent1"/>
                </a:solidFill>
              </a:rPr>
              <a:t>«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0"/>
          </p:nvPr>
        </p:nvSpPr>
        <p:spPr>
          <a:xfrm>
            <a:off x="571501" y="1199865"/>
            <a:ext cx="5331884" cy="1896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571500" y="3429001"/>
            <a:ext cx="11277600" cy="2989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502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878419" y="3562350"/>
            <a:ext cx="1926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исунок 3"/>
          <p:cNvSpPr>
            <a:spLocks noGrp="1"/>
          </p:cNvSpPr>
          <p:nvPr>
            <p:ph type="pic" sz="quarter" idx="21"/>
          </p:nvPr>
        </p:nvSpPr>
        <p:spPr>
          <a:xfrm>
            <a:off x="878913" y="1344085"/>
            <a:ext cx="1920000" cy="2019600"/>
          </a:xfrm>
          <a:prstGeom prst="rect">
            <a:avLst/>
          </a:prstGeom>
          <a:ln w="19050">
            <a:noFill/>
          </a:ln>
        </p:spPr>
        <p:txBody>
          <a:bodyPr rtlCol="0">
            <a:norm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0" name="Объект 9"/>
          <p:cNvSpPr>
            <a:spLocks noGrp="1"/>
          </p:cNvSpPr>
          <p:nvPr>
            <p:ph sz="quarter" idx="30"/>
          </p:nvPr>
        </p:nvSpPr>
        <p:spPr>
          <a:xfrm>
            <a:off x="3041964" y="1344085"/>
            <a:ext cx="8807136" cy="507417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29"/>
          </p:nvPr>
        </p:nvSpPr>
        <p:spPr>
          <a:xfrm>
            <a:off x="886437" y="4530395"/>
            <a:ext cx="1920000" cy="18862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16"/>
          <p:cNvSpPr>
            <a:spLocks noGrp="1"/>
          </p:cNvSpPr>
          <p:nvPr>
            <p:ph type="body" sz="quarter" idx="31"/>
          </p:nvPr>
        </p:nvSpPr>
        <p:spPr>
          <a:xfrm>
            <a:off x="886437" y="3760409"/>
            <a:ext cx="1920000" cy="7699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3821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742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23284" y="0"/>
            <a:ext cx="596901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 userDrawn="1"/>
        </p:nvSpPr>
        <p:spPr bwMode="auto">
          <a:xfrm>
            <a:off x="11495619" y="6524628"/>
            <a:ext cx="452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defRPr/>
            </a:pPr>
            <a:fld id="{0C68E028-1AC1-458F-8500-7B51B38DC141}" type="slidenum">
              <a:rPr lang="ru-RU" altLang="ru-RU" sz="1200" b="0" smtClean="0">
                <a:solidFill>
                  <a:srgbClr val="6F006B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ru-RU" altLang="ru-RU" sz="1200" b="0">
              <a:solidFill>
                <a:srgbClr val="6F006B"/>
              </a:solidFill>
              <a:latin typeface="Verdan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1436351" y="6602416"/>
            <a:ext cx="0" cy="25558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3" y="146050"/>
            <a:ext cx="15853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2065" y="222047"/>
            <a:ext cx="9165035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9"/>
          <p:cNvSpPr>
            <a:spLocks noGrp="1"/>
          </p:cNvSpPr>
          <p:nvPr>
            <p:ph sz="quarter" idx="18"/>
          </p:nvPr>
        </p:nvSpPr>
        <p:spPr>
          <a:xfrm>
            <a:off x="872068" y="1055689"/>
            <a:ext cx="10977033" cy="536257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8714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10378017" y="1639891"/>
            <a:ext cx="0" cy="4541837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-23284" y="0"/>
            <a:ext cx="596901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3" y="146050"/>
            <a:ext cx="15853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38402" y="1195509"/>
            <a:ext cx="7937500" cy="6700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75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5463117" y="1050925"/>
            <a:ext cx="0" cy="5130800"/>
          </a:xfrm>
          <a:prstGeom prst="line">
            <a:avLst/>
          </a:prstGeom>
          <a:ln w="12700">
            <a:solidFill>
              <a:srgbClr val="435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551" y="2332038"/>
            <a:ext cx="34671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-23284" y="0"/>
            <a:ext cx="596901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5928786" y="4806950"/>
            <a:ext cx="249767" cy="312738"/>
          </a:xfrm>
          <a:custGeom>
            <a:avLst/>
            <a:gdLst>
              <a:gd name="T0" fmla="*/ 2147483646 w 2354"/>
              <a:gd name="T1" fmla="*/ 2147483646 h 3987"/>
              <a:gd name="T2" fmla="*/ 2147483646 w 2354"/>
              <a:gd name="T3" fmla="*/ 2147483646 h 3987"/>
              <a:gd name="T4" fmla="*/ 2147483646 w 2354"/>
              <a:gd name="T5" fmla="*/ 2147483646 h 3987"/>
              <a:gd name="T6" fmla="*/ 2147483646 w 2354"/>
              <a:gd name="T7" fmla="*/ 2147483646 h 3987"/>
              <a:gd name="T8" fmla="*/ 2147483646 w 2354"/>
              <a:gd name="T9" fmla="*/ 2147483646 h 3987"/>
              <a:gd name="T10" fmla="*/ 2147483646 w 2354"/>
              <a:gd name="T11" fmla="*/ 2147483646 h 3987"/>
              <a:gd name="T12" fmla="*/ 2147483646 w 2354"/>
              <a:gd name="T13" fmla="*/ 2147483646 h 3987"/>
              <a:gd name="T14" fmla="*/ 2147483646 w 2354"/>
              <a:gd name="T15" fmla="*/ 2147483646 h 3987"/>
              <a:gd name="T16" fmla="*/ 2147483646 w 2354"/>
              <a:gd name="T17" fmla="*/ 2147483646 h 3987"/>
              <a:gd name="T18" fmla="*/ 2147483646 w 2354"/>
              <a:gd name="T19" fmla="*/ 2147483646 h 3987"/>
              <a:gd name="T20" fmla="*/ 2147483646 w 2354"/>
              <a:gd name="T21" fmla="*/ 2147483646 h 3987"/>
              <a:gd name="T22" fmla="*/ 2147483646 w 2354"/>
              <a:gd name="T23" fmla="*/ 2147483646 h 3987"/>
              <a:gd name="T24" fmla="*/ 2147483646 w 2354"/>
              <a:gd name="T25" fmla="*/ 2147483646 h 3987"/>
              <a:gd name="T26" fmla="*/ 2147483646 w 2354"/>
              <a:gd name="T27" fmla="*/ 2147483646 h 3987"/>
              <a:gd name="T28" fmla="*/ 2147483646 w 2354"/>
              <a:gd name="T29" fmla="*/ 2147483646 h 3987"/>
              <a:gd name="T30" fmla="*/ 2147483646 w 2354"/>
              <a:gd name="T31" fmla="*/ 2147483646 h 3987"/>
              <a:gd name="T32" fmla="*/ 2147483646 w 2354"/>
              <a:gd name="T33" fmla="*/ 2147483646 h 3987"/>
              <a:gd name="T34" fmla="*/ 2147483646 w 2354"/>
              <a:gd name="T35" fmla="*/ 2147483646 h 3987"/>
              <a:gd name="T36" fmla="*/ 2147483646 w 2354"/>
              <a:gd name="T37" fmla="*/ 2147483646 h 3987"/>
              <a:gd name="T38" fmla="*/ 2147483646 w 2354"/>
              <a:gd name="T39" fmla="*/ 2147483646 h 3987"/>
              <a:gd name="T40" fmla="*/ 2147483646 w 2354"/>
              <a:gd name="T41" fmla="*/ 2147483646 h 3987"/>
              <a:gd name="T42" fmla="*/ 2147483646 w 2354"/>
              <a:gd name="T43" fmla="*/ 2147483646 h 3987"/>
              <a:gd name="T44" fmla="*/ 2147483646 w 2354"/>
              <a:gd name="T45" fmla="*/ 2147483646 h 3987"/>
              <a:gd name="T46" fmla="*/ 2147483646 w 2354"/>
              <a:gd name="T47" fmla="*/ 2147483646 h 3987"/>
              <a:gd name="T48" fmla="*/ 2147483646 w 2354"/>
              <a:gd name="T49" fmla="*/ 2147483646 h 3987"/>
              <a:gd name="T50" fmla="*/ 2147483646 w 2354"/>
              <a:gd name="T51" fmla="*/ 2147483646 h 3987"/>
              <a:gd name="T52" fmla="*/ 2147483646 w 2354"/>
              <a:gd name="T53" fmla="*/ 2147483646 h 3987"/>
              <a:gd name="T54" fmla="*/ 2147483646 w 2354"/>
              <a:gd name="T55" fmla="*/ 2147483646 h 3987"/>
              <a:gd name="T56" fmla="*/ 2147483646 w 2354"/>
              <a:gd name="T57" fmla="*/ 2147483646 h 3987"/>
              <a:gd name="T58" fmla="*/ 2147483646 w 2354"/>
              <a:gd name="T59" fmla="*/ 2147483646 h 3987"/>
              <a:gd name="T60" fmla="*/ 2147483646 w 2354"/>
              <a:gd name="T61" fmla="*/ 2147483646 h 3987"/>
              <a:gd name="T62" fmla="*/ 2147483646 w 2354"/>
              <a:gd name="T63" fmla="*/ 2147483646 h 3987"/>
              <a:gd name="T64" fmla="*/ 2147483646 w 2354"/>
              <a:gd name="T65" fmla="*/ 2147483646 h 3987"/>
              <a:gd name="T66" fmla="*/ 2147483646 w 2354"/>
              <a:gd name="T67" fmla="*/ 2147483646 h 3987"/>
              <a:gd name="T68" fmla="*/ 2147483646 w 2354"/>
              <a:gd name="T69" fmla="*/ 2147483646 h 3987"/>
              <a:gd name="T70" fmla="*/ 2147483646 w 2354"/>
              <a:gd name="T71" fmla="*/ 2147483646 h 3987"/>
              <a:gd name="T72" fmla="*/ 2147483646 w 2354"/>
              <a:gd name="T73" fmla="*/ 2147483646 h 3987"/>
              <a:gd name="T74" fmla="*/ 2147483646 w 2354"/>
              <a:gd name="T75" fmla="*/ 2147483646 h 39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54" h="3987">
                <a:moveTo>
                  <a:pt x="497" y="85"/>
                </a:moveTo>
                <a:cubicBezTo>
                  <a:pt x="0" y="244"/>
                  <a:pt x="4" y="550"/>
                  <a:pt x="4" y="1137"/>
                </a:cubicBezTo>
                <a:cubicBezTo>
                  <a:pt x="4" y="1655"/>
                  <a:pt x="4" y="2174"/>
                  <a:pt x="4" y="2693"/>
                </a:cubicBezTo>
                <a:cubicBezTo>
                  <a:pt x="4" y="3026"/>
                  <a:pt x="7" y="3276"/>
                  <a:pt x="44" y="3463"/>
                </a:cubicBezTo>
                <a:cubicBezTo>
                  <a:pt x="123" y="3857"/>
                  <a:pt x="354" y="3965"/>
                  <a:pt x="1025" y="3965"/>
                </a:cubicBezTo>
                <a:cubicBezTo>
                  <a:pt x="1219" y="3965"/>
                  <a:pt x="1620" y="3987"/>
                  <a:pt x="1785" y="3941"/>
                </a:cubicBezTo>
                <a:cubicBezTo>
                  <a:pt x="2348" y="3784"/>
                  <a:pt x="2283" y="3273"/>
                  <a:pt x="2283" y="2897"/>
                </a:cubicBezTo>
                <a:cubicBezTo>
                  <a:pt x="2283" y="2378"/>
                  <a:pt x="2283" y="1859"/>
                  <a:pt x="2283" y="1341"/>
                </a:cubicBezTo>
                <a:cubicBezTo>
                  <a:pt x="2283" y="795"/>
                  <a:pt x="2354" y="375"/>
                  <a:pt x="1941" y="142"/>
                </a:cubicBezTo>
                <a:cubicBezTo>
                  <a:pt x="1722" y="19"/>
                  <a:pt x="761" y="0"/>
                  <a:pt x="497" y="85"/>
                </a:cubicBezTo>
                <a:close/>
                <a:moveTo>
                  <a:pt x="846" y="175"/>
                </a:moveTo>
                <a:lnTo>
                  <a:pt x="1407" y="175"/>
                </a:lnTo>
                <a:cubicBezTo>
                  <a:pt x="1456" y="175"/>
                  <a:pt x="1496" y="215"/>
                  <a:pt x="1496" y="263"/>
                </a:cubicBezTo>
                <a:lnTo>
                  <a:pt x="1496" y="385"/>
                </a:lnTo>
                <a:cubicBezTo>
                  <a:pt x="1496" y="434"/>
                  <a:pt x="1456" y="473"/>
                  <a:pt x="1407" y="473"/>
                </a:cubicBezTo>
                <a:lnTo>
                  <a:pt x="846" y="473"/>
                </a:lnTo>
                <a:cubicBezTo>
                  <a:pt x="797" y="473"/>
                  <a:pt x="758" y="434"/>
                  <a:pt x="758" y="385"/>
                </a:cubicBezTo>
                <a:lnTo>
                  <a:pt x="758" y="263"/>
                </a:lnTo>
                <a:cubicBezTo>
                  <a:pt x="758" y="215"/>
                  <a:pt x="797" y="175"/>
                  <a:pt x="846" y="175"/>
                </a:cubicBezTo>
                <a:close/>
                <a:moveTo>
                  <a:pt x="1025" y="3422"/>
                </a:moveTo>
                <a:lnTo>
                  <a:pt x="1257" y="3422"/>
                </a:lnTo>
                <a:cubicBezTo>
                  <a:pt x="1306" y="3422"/>
                  <a:pt x="1346" y="3462"/>
                  <a:pt x="1346" y="3511"/>
                </a:cubicBezTo>
                <a:lnTo>
                  <a:pt x="1346" y="3633"/>
                </a:lnTo>
                <a:cubicBezTo>
                  <a:pt x="1346" y="3681"/>
                  <a:pt x="1306" y="3721"/>
                  <a:pt x="1257" y="3721"/>
                </a:cubicBezTo>
                <a:lnTo>
                  <a:pt x="1025" y="3721"/>
                </a:lnTo>
                <a:cubicBezTo>
                  <a:pt x="977" y="3721"/>
                  <a:pt x="937" y="3681"/>
                  <a:pt x="937" y="3633"/>
                </a:cubicBezTo>
                <a:lnTo>
                  <a:pt x="937" y="3511"/>
                </a:lnTo>
                <a:cubicBezTo>
                  <a:pt x="937" y="3462"/>
                  <a:pt x="977" y="3422"/>
                  <a:pt x="1025" y="3422"/>
                </a:cubicBezTo>
                <a:close/>
                <a:moveTo>
                  <a:pt x="1816" y="203"/>
                </a:moveTo>
                <a:cubicBezTo>
                  <a:pt x="1882" y="203"/>
                  <a:pt x="1935" y="256"/>
                  <a:pt x="1935" y="322"/>
                </a:cubicBezTo>
                <a:cubicBezTo>
                  <a:pt x="1935" y="387"/>
                  <a:pt x="1882" y="441"/>
                  <a:pt x="1816" y="441"/>
                </a:cubicBezTo>
                <a:cubicBezTo>
                  <a:pt x="1750" y="441"/>
                  <a:pt x="1697" y="387"/>
                  <a:pt x="1697" y="322"/>
                </a:cubicBezTo>
                <a:cubicBezTo>
                  <a:pt x="1697" y="256"/>
                  <a:pt x="1750" y="203"/>
                  <a:pt x="1816" y="203"/>
                </a:cubicBezTo>
                <a:close/>
                <a:moveTo>
                  <a:pt x="2025" y="566"/>
                </a:moveTo>
                <a:lnTo>
                  <a:pt x="270" y="575"/>
                </a:lnTo>
                <a:lnTo>
                  <a:pt x="271" y="3312"/>
                </a:lnTo>
                <a:lnTo>
                  <a:pt x="2026" y="3313"/>
                </a:lnTo>
                <a:lnTo>
                  <a:pt x="2025" y="566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>
              <a:solidFill>
                <a:srgbClr val="2B2A29"/>
              </a:solidFill>
            </a:endParaRPr>
          </a:p>
        </p:txBody>
      </p:sp>
      <p:grpSp>
        <p:nvGrpSpPr>
          <p:cNvPr id="14" name="Группа 23"/>
          <p:cNvGrpSpPr>
            <a:grpSpLocks/>
          </p:cNvGrpSpPr>
          <p:nvPr userDrawn="1"/>
        </p:nvGrpSpPr>
        <p:grpSpPr bwMode="auto">
          <a:xfrm>
            <a:off x="5856819" y="5334000"/>
            <a:ext cx="376767" cy="260350"/>
            <a:chOff x="4392613" y="5347833"/>
            <a:chExt cx="307995" cy="285499"/>
          </a:xfrm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469510" y="5538438"/>
              <a:ext cx="153793" cy="94894"/>
            </a:xfrm>
            <a:custGeom>
              <a:avLst/>
              <a:gdLst>
                <a:gd name="T0" fmla="*/ 0 w 1770"/>
                <a:gd name="T1" fmla="*/ 2147483646 h 1106"/>
                <a:gd name="T2" fmla="*/ 2147483646 w 1770"/>
                <a:gd name="T3" fmla="*/ 2147483646 h 1106"/>
                <a:gd name="T4" fmla="*/ 2147483646 w 1770"/>
                <a:gd name="T5" fmla="*/ 0 h 1106"/>
                <a:gd name="T6" fmla="*/ 0 w 1770"/>
                <a:gd name="T7" fmla="*/ 0 h 1106"/>
                <a:gd name="T8" fmla="*/ 0 w 1770"/>
                <a:gd name="T9" fmla="*/ 2147483646 h 1106"/>
                <a:gd name="T10" fmla="*/ 2147483646 w 1770"/>
                <a:gd name="T11" fmla="*/ 2147483646 h 1106"/>
                <a:gd name="T12" fmla="*/ 2147483646 w 1770"/>
                <a:gd name="T13" fmla="*/ 2147483646 h 1106"/>
                <a:gd name="T14" fmla="*/ 2147483646 w 1770"/>
                <a:gd name="T15" fmla="*/ 2147483646 h 1106"/>
                <a:gd name="T16" fmla="*/ 2147483646 w 1770"/>
                <a:gd name="T17" fmla="*/ 2147483646 h 1106"/>
                <a:gd name="T18" fmla="*/ 2147483646 w 1770"/>
                <a:gd name="T19" fmla="*/ 2147483646 h 1106"/>
                <a:gd name="T20" fmla="*/ 2147483646 w 1770"/>
                <a:gd name="T21" fmla="*/ 2147483646 h 1106"/>
                <a:gd name="T22" fmla="*/ 2147483646 w 1770"/>
                <a:gd name="T23" fmla="*/ 2147483646 h 1106"/>
                <a:gd name="T24" fmla="*/ 2147483646 w 1770"/>
                <a:gd name="T25" fmla="*/ 2147483646 h 1106"/>
                <a:gd name="T26" fmla="*/ 2147483646 w 1770"/>
                <a:gd name="T27" fmla="*/ 2147483646 h 1106"/>
                <a:gd name="T28" fmla="*/ 2147483646 w 1770"/>
                <a:gd name="T29" fmla="*/ 2147483646 h 1106"/>
                <a:gd name="T30" fmla="*/ 2147483646 w 1770"/>
                <a:gd name="T31" fmla="*/ 2147483646 h 1106"/>
                <a:gd name="T32" fmla="*/ 2147483646 w 1770"/>
                <a:gd name="T33" fmla="*/ 2147483646 h 1106"/>
                <a:gd name="T34" fmla="*/ 2147483646 w 1770"/>
                <a:gd name="T35" fmla="*/ 2147483646 h 1106"/>
                <a:gd name="T36" fmla="*/ 2147483646 w 1770"/>
                <a:gd name="T37" fmla="*/ 2147483646 h 1106"/>
                <a:gd name="T38" fmla="*/ 2147483646 w 1770"/>
                <a:gd name="T39" fmla="*/ 2147483646 h 1106"/>
                <a:gd name="T40" fmla="*/ 2147483646 w 1770"/>
                <a:gd name="T41" fmla="*/ 2147483646 h 1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70" h="1106">
                  <a:moveTo>
                    <a:pt x="0" y="1106"/>
                  </a:moveTo>
                  <a:lnTo>
                    <a:pt x="1769" y="1106"/>
                  </a:lnTo>
                  <a:lnTo>
                    <a:pt x="1770" y="0"/>
                  </a:lnTo>
                  <a:lnTo>
                    <a:pt x="0" y="0"/>
                  </a:lnTo>
                  <a:lnTo>
                    <a:pt x="0" y="1106"/>
                  </a:lnTo>
                  <a:close/>
                  <a:moveTo>
                    <a:pt x="219" y="239"/>
                  </a:moveTo>
                  <a:lnTo>
                    <a:pt x="219" y="440"/>
                  </a:lnTo>
                  <a:lnTo>
                    <a:pt x="1496" y="443"/>
                  </a:lnTo>
                  <a:lnTo>
                    <a:pt x="1551" y="442"/>
                  </a:lnTo>
                  <a:lnTo>
                    <a:pt x="1551" y="256"/>
                  </a:lnTo>
                  <a:lnTo>
                    <a:pt x="1551" y="224"/>
                  </a:lnTo>
                  <a:lnTo>
                    <a:pt x="219" y="221"/>
                  </a:lnTo>
                  <a:lnTo>
                    <a:pt x="219" y="239"/>
                  </a:lnTo>
                  <a:close/>
                  <a:moveTo>
                    <a:pt x="219" y="685"/>
                  </a:moveTo>
                  <a:lnTo>
                    <a:pt x="219" y="887"/>
                  </a:lnTo>
                  <a:lnTo>
                    <a:pt x="1496" y="890"/>
                  </a:lnTo>
                  <a:lnTo>
                    <a:pt x="1551" y="889"/>
                  </a:lnTo>
                  <a:lnTo>
                    <a:pt x="1551" y="702"/>
                  </a:lnTo>
                  <a:lnTo>
                    <a:pt x="1551" y="670"/>
                  </a:lnTo>
                  <a:lnTo>
                    <a:pt x="219" y="668"/>
                  </a:lnTo>
                  <a:lnTo>
                    <a:pt x="219" y="685"/>
                  </a:ln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rgbClr val="2B2A29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392613" y="5403051"/>
              <a:ext cx="307995" cy="175062"/>
            </a:xfrm>
            <a:custGeom>
              <a:avLst/>
              <a:gdLst>
                <a:gd name="T0" fmla="*/ 0 w 3552"/>
                <a:gd name="T1" fmla="*/ 2147483646 h 2040"/>
                <a:gd name="T2" fmla="*/ 0 w 3552"/>
                <a:gd name="T3" fmla="*/ 2147483646 h 2040"/>
                <a:gd name="T4" fmla="*/ 2147483646 w 3552"/>
                <a:gd name="T5" fmla="*/ 2147483646 h 2040"/>
                <a:gd name="T6" fmla="*/ 2147483646 w 3552"/>
                <a:gd name="T7" fmla="*/ 2147483646 h 2040"/>
                <a:gd name="T8" fmla="*/ 2147483646 w 3552"/>
                <a:gd name="T9" fmla="*/ 2147483646 h 2040"/>
                <a:gd name="T10" fmla="*/ 2147483646 w 3552"/>
                <a:gd name="T11" fmla="*/ 2147483646 h 2040"/>
                <a:gd name="T12" fmla="*/ 2147483646 w 3552"/>
                <a:gd name="T13" fmla="*/ 2147483646 h 2040"/>
                <a:gd name="T14" fmla="*/ 2147483646 w 3552"/>
                <a:gd name="T15" fmla="*/ 2147483646 h 2040"/>
                <a:gd name="T16" fmla="*/ 2147483646 w 3552"/>
                <a:gd name="T17" fmla="*/ 2147483646 h 2040"/>
                <a:gd name="T18" fmla="*/ 2147483646 w 3552"/>
                <a:gd name="T19" fmla="*/ 2147483646 h 2040"/>
                <a:gd name="T20" fmla="*/ 2147483646 w 3552"/>
                <a:gd name="T21" fmla="*/ 2147483646 h 2040"/>
                <a:gd name="T22" fmla="*/ 2147483646 w 3552"/>
                <a:gd name="T23" fmla="*/ 2147483646 h 2040"/>
                <a:gd name="T24" fmla="*/ 2147483646 w 3552"/>
                <a:gd name="T25" fmla="*/ 2147483646 h 2040"/>
                <a:gd name="T26" fmla="*/ 2147483646 w 3552"/>
                <a:gd name="T27" fmla="*/ 2147483646 h 2040"/>
                <a:gd name="T28" fmla="*/ 2147483646 w 3552"/>
                <a:gd name="T29" fmla="*/ 2147483646 h 2040"/>
                <a:gd name="T30" fmla="*/ 2147483646 w 3552"/>
                <a:gd name="T31" fmla="*/ 2147483646 h 2040"/>
                <a:gd name="T32" fmla="*/ 2147483646 w 3552"/>
                <a:gd name="T33" fmla="*/ 2147483646 h 2040"/>
                <a:gd name="T34" fmla="*/ 0 w 3552"/>
                <a:gd name="T35" fmla="*/ 2147483646 h 20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2" h="2040">
                  <a:moveTo>
                    <a:pt x="0" y="424"/>
                  </a:moveTo>
                  <a:lnTo>
                    <a:pt x="0" y="1611"/>
                  </a:lnTo>
                  <a:cubicBezTo>
                    <a:pt x="19" y="1652"/>
                    <a:pt x="13" y="1715"/>
                    <a:pt x="77" y="1803"/>
                  </a:cubicBezTo>
                  <a:cubicBezTo>
                    <a:pt x="250" y="2040"/>
                    <a:pt x="403" y="2017"/>
                    <a:pt x="663" y="2017"/>
                  </a:cubicBezTo>
                  <a:lnTo>
                    <a:pt x="666" y="1351"/>
                  </a:lnTo>
                  <a:lnTo>
                    <a:pt x="2882" y="1352"/>
                  </a:lnTo>
                  <a:lnTo>
                    <a:pt x="2882" y="2017"/>
                  </a:lnTo>
                  <a:cubicBezTo>
                    <a:pt x="3016" y="2016"/>
                    <a:pt x="3155" y="2031"/>
                    <a:pt x="3265" y="1979"/>
                  </a:cubicBezTo>
                  <a:cubicBezTo>
                    <a:pt x="3356" y="1935"/>
                    <a:pt x="3432" y="1865"/>
                    <a:pt x="3482" y="1783"/>
                  </a:cubicBezTo>
                  <a:cubicBezTo>
                    <a:pt x="3552" y="1668"/>
                    <a:pt x="3545" y="1580"/>
                    <a:pt x="3545" y="1433"/>
                  </a:cubicBezTo>
                  <a:lnTo>
                    <a:pt x="3545" y="600"/>
                  </a:lnTo>
                  <a:cubicBezTo>
                    <a:pt x="3545" y="452"/>
                    <a:pt x="3550" y="361"/>
                    <a:pt x="3480" y="252"/>
                  </a:cubicBezTo>
                  <a:cubicBezTo>
                    <a:pt x="3316" y="0"/>
                    <a:pt x="3130" y="22"/>
                    <a:pt x="2882" y="23"/>
                  </a:cubicBezTo>
                  <a:lnTo>
                    <a:pt x="2879" y="688"/>
                  </a:lnTo>
                  <a:lnTo>
                    <a:pt x="664" y="688"/>
                  </a:lnTo>
                  <a:lnTo>
                    <a:pt x="663" y="23"/>
                  </a:lnTo>
                  <a:cubicBezTo>
                    <a:pt x="468" y="22"/>
                    <a:pt x="349" y="3"/>
                    <a:pt x="210" y="102"/>
                  </a:cubicBezTo>
                  <a:cubicBezTo>
                    <a:pt x="18" y="239"/>
                    <a:pt x="25" y="377"/>
                    <a:pt x="0" y="424"/>
                  </a:cubicBezTo>
                  <a:close/>
                </a:path>
              </a:pathLst>
            </a:cu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>
                <a:solidFill>
                  <a:srgbClr val="2B2A29"/>
                </a:solidFill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468747" y="5347833"/>
              <a:ext cx="153997" cy="95747"/>
            </a:xfrm>
            <a:prstGeom prst="rect">
              <a:avLst/>
            </a:prstGeom>
            <a:solidFill>
              <a:srgbClr val="6F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b="0">
                <a:solidFill>
                  <a:srgbClr val="2B2A29"/>
                </a:solidFill>
                <a:latin typeface="Verdana" pitchFamily="34" charset="0"/>
              </a:endParaRPr>
            </a:p>
          </p:txBody>
        </p:sp>
      </p:grpSp>
      <p:sp>
        <p:nvSpPr>
          <p:cNvPr id="18" name="Freeform 9"/>
          <p:cNvSpPr>
            <a:spLocks noEditPoints="1"/>
          </p:cNvSpPr>
          <p:nvPr userDrawn="1"/>
        </p:nvSpPr>
        <p:spPr bwMode="auto">
          <a:xfrm>
            <a:off x="5861053" y="4371975"/>
            <a:ext cx="366183" cy="177800"/>
          </a:xfrm>
          <a:custGeom>
            <a:avLst/>
            <a:gdLst>
              <a:gd name="T0" fmla="*/ 2147483646 w 3473"/>
              <a:gd name="T1" fmla="*/ 2147483646 h 2271"/>
              <a:gd name="T2" fmla="*/ 2147483646 w 3473"/>
              <a:gd name="T3" fmla="*/ 2147483646 h 2271"/>
              <a:gd name="T4" fmla="*/ 2147483646 w 3473"/>
              <a:gd name="T5" fmla="*/ 2147483646 h 2271"/>
              <a:gd name="T6" fmla="*/ 2147483646 w 3473"/>
              <a:gd name="T7" fmla="*/ 2147483646 h 2271"/>
              <a:gd name="T8" fmla="*/ 2147483646 w 3473"/>
              <a:gd name="T9" fmla="*/ 2147483646 h 2271"/>
              <a:gd name="T10" fmla="*/ 2147483646 w 3473"/>
              <a:gd name="T11" fmla="*/ 2147483646 h 2271"/>
              <a:gd name="T12" fmla="*/ 2147483646 w 3473"/>
              <a:gd name="T13" fmla="*/ 2147483646 h 2271"/>
              <a:gd name="T14" fmla="*/ 2147483646 w 3473"/>
              <a:gd name="T15" fmla="*/ 2147483646 h 2271"/>
              <a:gd name="T16" fmla="*/ 2147483646 w 3473"/>
              <a:gd name="T17" fmla="*/ 2147483646 h 2271"/>
              <a:gd name="T18" fmla="*/ 2147483646 w 3473"/>
              <a:gd name="T19" fmla="*/ 2147483646 h 2271"/>
              <a:gd name="T20" fmla="*/ 2147483646 w 3473"/>
              <a:gd name="T21" fmla="*/ 2147483646 h 2271"/>
              <a:gd name="T22" fmla="*/ 2147483646 w 3473"/>
              <a:gd name="T23" fmla="*/ 2147483646 h 2271"/>
              <a:gd name="T24" fmla="*/ 2147483646 w 3473"/>
              <a:gd name="T25" fmla="*/ 2147483646 h 2271"/>
              <a:gd name="T26" fmla="*/ 2147483646 w 3473"/>
              <a:gd name="T27" fmla="*/ 2147483646 h 2271"/>
              <a:gd name="T28" fmla="*/ 2147483646 w 3473"/>
              <a:gd name="T29" fmla="*/ 2147483646 h 2271"/>
              <a:gd name="T30" fmla="*/ 2147483646 w 3473"/>
              <a:gd name="T31" fmla="*/ 2147483646 h 2271"/>
              <a:gd name="T32" fmla="*/ 2147483646 w 3473"/>
              <a:gd name="T33" fmla="*/ 2147483646 h 2271"/>
              <a:gd name="T34" fmla="*/ 2147483646 w 3473"/>
              <a:gd name="T35" fmla="*/ 2147483646 h 2271"/>
              <a:gd name="T36" fmla="*/ 2147483646 w 3473"/>
              <a:gd name="T37" fmla="*/ 2147483646 h 2271"/>
              <a:gd name="T38" fmla="*/ 2147483646 w 3473"/>
              <a:gd name="T39" fmla="*/ 2147483646 h 2271"/>
              <a:gd name="T40" fmla="*/ 2147483646 w 3473"/>
              <a:gd name="T41" fmla="*/ 2147483646 h 2271"/>
              <a:gd name="T42" fmla="*/ 2147483646 w 3473"/>
              <a:gd name="T43" fmla="*/ 2147483646 h 2271"/>
              <a:gd name="T44" fmla="*/ 2147483646 w 3473"/>
              <a:gd name="T45" fmla="*/ 2147483646 h 2271"/>
              <a:gd name="T46" fmla="*/ 2147483646 w 3473"/>
              <a:gd name="T47" fmla="*/ 2147483646 h 2271"/>
              <a:gd name="T48" fmla="*/ 2147483646 w 3473"/>
              <a:gd name="T49" fmla="*/ 2147483646 h 2271"/>
              <a:gd name="T50" fmla="*/ 2147483646 w 3473"/>
              <a:gd name="T51" fmla="*/ 2147483646 h 2271"/>
              <a:gd name="T52" fmla="*/ 2147483646 w 3473"/>
              <a:gd name="T53" fmla="*/ 2147483646 h 2271"/>
              <a:gd name="T54" fmla="*/ 2147483646 w 3473"/>
              <a:gd name="T55" fmla="*/ 2147483646 h 2271"/>
              <a:gd name="T56" fmla="*/ 2147483646 w 3473"/>
              <a:gd name="T57" fmla="*/ 2147483646 h 2271"/>
              <a:gd name="T58" fmla="*/ 2147483646 w 3473"/>
              <a:gd name="T59" fmla="*/ 2147483646 h 2271"/>
              <a:gd name="T60" fmla="*/ 2147483646 w 3473"/>
              <a:gd name="T61" fmla="*/ 2147483646 h 2271"/>
              <a:gd name="T62" fmla="*/ 2147483646 w 3473"/>
              <a:gd name="T63" fmla="*/ 2147483646 h 2271"/>
              <a:gd name="T64" fmla="*/ 2147483646 w 3473"/>
              <a:gd name="T65" fmla="*/ 2147483646 h 2271"/>
              <a:gd name="T66" fmla="*/ 2147483646 w 3473"/>
              <a:gd name="T67" fmla="*/ 2147483646 h 2271"/>
              <a:gd name="T68" fmla="*/ 2147483646 w 3473"/>
              <a:gd name="T69" fmla="*/ 2147483646 h 2271"/>
              <a:gd name="T70" fmla="*/ 2147483646 w 3473"/>
              <a:gd name="T71" fmla="*/ 2147483646 h 2271"/>
              <a:gd name="T72" fmla="*/ 2147483646 w 3473"/>
              <a:gd name="T73" fmla="*/ 2147483646 h 2271"/>
              <a:gd name="T74" fmla="*/ 2147483646 w 3473"/>
              <a:gd name="T75" fmla="*/ 2147483646 h 2271"/>
              <a:gd name="T76" fmla="*/ 2147483646 w 3473"/>
              <a:gd name="T77" fmla="*/ 2147483646 h 2271"/>
              <a:gd name="T78" fmla="*/ 2147483646 w 3473"/>
              <a:gd name="T79" fmla="*/ 2147483646 h 22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73" h="2271">
                <a:moveTo>
                  <a:pt x="392" y="19"/>
                </a:moveTo>
                <a:cubicBezTo>
                  <a:pt x="287" y="41"/>
                  <a:pt x="207" y="89"/>
                  <a:pt x="155" y="146"/>
                </a:cubicBezTo>
                <a:cubicBezTo>
                  <a:pt x="128" y="175"/>
                  <a:pt x="102" y="207"/>
                  <a:pt x="80" y="251"/>
                </a:cubicBezTo>
                <a:cubicBezTo>
                  <a:pt x="21" y="371"/>
                  <a:pt x="0" y="1758"/>
                  <a:pt x="45" y="1904"/>
                </a:cubicBezTo>
                <a:cubicBezTo>
                  <a:pt x="64" y="1966"/>
                  <a:pt x="70" y="2049"/>
                  <a:pt x="169" y="2140"/>
                </a:cubicBezTo>
                <a:cubicBezTo>
                  <a:pt x="235" y="2201"/>
                  <a:pt x="323" y="2254"/>
                  <a:pt x="451" y="2259"/>
                </a:cubicBezTo>
                <a:cubicBezTo>
                  <a:pt x="711" y="2269"/>
                  <a:pt x="991" y="2259"/>
                  <a:pt x="1254" y="2259"/>
                </a:cubicBezTo>
                <a:cubicBezTo>
                  <a:pt x="1789" y="2259"/>
                  <a:pt x="2324" y="2259"/>
                  <a:pt x="2860" y="2259"/>
                </a:cubicBezTo>
                <a:cubicBezTo>
                  <a:pt x="2992" y="2259"/>
                  <a:pt x="3101" y="2271"/>
                  <a:pt x="3214" y="2220"/>
                </a:cubicBezTo>
                <a:cubicBezTo>
                  <a:pt x="3299" y="2181"/>
                  <a:pt x="3377" y="2104"/>
                  <a:pt x="3417" y="2021"/>
                </a:cubicBezTo>
                <a:cubicBezTo>
                  <a:pt x="3473" y="1910"/>
                  <a:pt x="3462" y="1798"/>
                  <a:pt x="3462" y="1664"/>
                </a:cubicBezTo>
                <a:lnTo>
                  <a:pt x="3462" y="461"/>
                </a:lnTo>
                <a:cubicBezTo>
                  <a:pt x="3461" y="220"/>
                  <a:pt x="3314" y="62"/>
                  <a:pt x="3106" y="19"/>
                </a:cubicBezTo>
                <a:cubicBezTo>
                  <a:pt x="2893" y="0"/>
                  <a:pt x="2644" y="11"/>
                  <a:pt x="2425" y="11"/>
                </a:cubicBezTo>
                <a:lnTo>
                  <a:pt x="1066" y="11"/>
                </a:lnTo>
                <a:cubicBezTo>
                  <a:pt x="846" y="12"/>
                  <a:pt x="606" y="0"/>
                  <a:pt x="392" y="19"/>
                </a:cubicBezTo>
                <a:close/>
                <a:moveTo>
                  <a:pt x="250" y="1695"/>
                </a:moveTo>
                <a:lnTo>
                  <a:pt x="946" y="1176"/>
                </a:lnTo>
                <a:cubicBezTo>
                  <a:pt x="955" y="1169"/>
                  <a:pt x="961" y="1166"/>
                  <a:pt x="969" y="1159"/>
                </a:cubicBezTo>
                <a:lnTo>
                  <a:pt x="995" y="1136"/>
                </a:lnTo>
                <a:cubicBezTo>
                  <a:pt x="971" y="1110"/>
                  <a:pt x="661" y="883"/>
                  <a:pt x="625" y="856"/>
                </a:cubicBezTo>
                <a:cubicBezTo>
                  <a:pt x="501" y="763"/>
                  <a:pt x="374" y="670"/>
                  <a:pt x="253" y="577"/>
                </a:cubicBezTo>
                <a:lnTo>
                  <a:pt x="250" y="1695"/>
                </a:lnTo>
                <a:close/>
                <a:moveTo>
                  <a:pt x="2501" y="1134"/>
                </a:moveTo>
                <a:lnTo>
                  <a:pt x="2525" y="1157"/>
                </a:lnTo>
                <a:cubicBezTo>
                  <a:pt x="2738" y="1326"/>
                  <a:pt x="3024" y="1528"/>
                  <a:pt x="3245" y="1695"/>
                </a:cubicBezTo>
                <a:lnTo>
                  <a:pt x="3246" y="577"/>
                </a:lnTo>
                <a:lnTo>
                  <a:pt x="2501" y="1134"/>
                </a:lnTo>
                <a:close/>
                <a:moveTo>
                  <a:pt x="250" y="1829"/>
                </a:moveTo>
                <a:cubicBezTo>
                  <a:pt x="256" y="1953"/>
                  <a:pt x="339" y="2042"/>
                  <a:pt x="464" y="2046"/>
                </a:cubicBezTo>
                <a:cubicBezTo>
                  <a:pt x="604" y="2050"/>
                  <a:pt x="751" y="2046"/>
                  <a:pt x="892" y="2046"/>
                </a:cubicBezTo>
                <a:lnTo>
                  <a:pt x="2605" y="2046"/>
                </a:lnTo>
                <a:cubicBezTo>
                  <a:pt x="2747" y="2046"/>
                  <a:pt x="2893" y="2050"/>
                  <a:pt x="3034" y="2046"/>
                </a:cubicBezTo>
                <a:cubicBezTo>
                  <a:pt x="3159" y="2042"/>
                  <a:pt x="3242" y="1953"/>
                  <a:pt x="3248" y="1829"/>
                </a:cubicBezTo>
                <a:lnTo>
                  <a:pt x="2412" y="1205"/>
                </a:lnTo>
                <a:cubicBezTo>
                  <a:pt x="2387" y="1215"/>
                  <a:pt x="2147" y="1400"/>
                  <a:pt x="2105" y="1432"/>
                </a:cubicBezTo>
                <a:cubicBezTo>
                  <a:pt x="1945" y="1551"/>
                  <a:pt x="1783" y="1714"/>
                  <a:pt x="1554" y="1552"/>
                </a:cubicBezTo>
                <a:lnTo>
                  <a:pt x="1093" y="1205"/>
                </a:lnTo>
                <a:cubicBezTo>
                  <a:pt x="1068" y="1214"/>
                  <a:pt x="915" y="1334"/>
                  <a:pt x="881" y="1359"/>
                </a:cubicBezTo>
                <a:lnTo>
                  <a:pt x="250" y="1829"/>
                </a:ln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>
              <a:solidFill>
                <a:srgbClr val="2B2A29"/>
              </a:solidFill>
            </a:endParaRPr>
          </a:p>
        </p:txBody>
      </p:sp>
      <p:sp>
        <p:nvSpPr>
          <p:cNvPr id="19" name="Freeform 10"/>
          <p:cNvSpPr>
            <a:spLocks noEditPoints="1"/>
          </p:cNvSpPr>
          <p:nvPr userDrawn="1"/>
        </p:nvSpPr>
        <p:spPr bwMode="auto">
          <a:xfrm>
            <a:off x="5795435" y="3810003"/>
            <a:ext cx="469900" cy="284163"/>
          </a:xfrm>
          <a:custGeom>
            <a:avLst/>
            <a:gdLst>
              <a:gd name="T0" fmla="*/ 2147483646 w 4441"/>
              <a:gd name="T1" fmla="*/ 2147483646 h 3610"/>
              <a:gd name="T2" fmla="*/ 2147483646 w 4441"/>
              <a:gd name="T3" fmla="*/ 2147483646 h 3610"/>
              <a:gd name="T4" fmla="*/ 2147483646 w 4441"/>
              <a:gd name="T5" fmla="*/ 2147483646 h 3610"/>
              <a:gd name="T6" fmla="*/ 2147483646 w 4441"/>
              <a:gd name="T7" fmla="*/ 2147483646 h 3610"/>
              <a:gd name="T8" fmla="*/ 2147483646 w 4441"/>
              <a:gd name="T9" fmla="*/ 2147483646 h 3610"/>
              <a:gd name="T10" fmla="*/ 2147483646 w 4441"/>
              <a:gd name="T11" fmla="*/ 2147483646 h 3610"/>
              <a:gd name="T12" fmla="*/ 2147483646 w 4441"/>
              <a:gd name="T13" fmla="*/ 2147483646 h 3610"/>
              <a:gd name="T14" fmla="*/ 2147483646 w 4441"/>
              <a:gd name="T15" fmla="*/ 2147483646 h 3610"/>
              <a:gd name="T16" fmla="*/ 2147483646 w 4441"/>
              <a:gd name="T17" fmla="*/ 2147483646 h 3610"/>
              <a:gd name="T18" fmla="*/ 2147483646 w 4441"/>
              <a:gd name="T19" fmla="*/ 2147483646 h 3610"/>
              <a:gd name="T20" fmla="*/ 2147483646 w 4441"/>
              <a:gd name="T21" fmla="*/ 2147483646 h 3610"/>
              <a:gd name="T22" fmla="*/ 2147483646 w 4441"/>
              <a:gd name="T23" fmla="*/ 2147483646 h 3610"/>
              <a:gd name="T24" fmla="*/ 2147483646 w 4441"/>
              <a:gd name="T25" fmla="*/ 2147483646 h 3610"/>
              <a:gd name="T26" fmla="*/ 2147483646 w 4441"/>
              <a:gd name="T27" fmla="*/ 2147483646 h 3610"/>
              <a:gd name="T28" fmla="*/ 2147483646 w 4441"/>
              <a:gd name="T29" fmla="*/ 2147483646 h 3610"/>
              <a:gd name="T30" fmla="*/ 2147483646 w 4441"/>
              <a:gd name="T31" fmla="*/ 2147483646 h 3610"/>
              <a:gd name="T32" fmla="*/ 2147483646 w 4441"/>
              <a:gd name="T33" fmla="*/ 2147483646 h 3610"/>
              <a:gd name="T34" fmla="*/ 2147483646 w 4441"/>
              <a:gd name="T35" fmla="*/ 2147483646 h 3610"/>
              <a:gd name="T36" fmla="*/ 2147483646 w 4441"/>
              <a:gd name="T37" fmla="*/ 2147483646 h 3610"/>
              <a:gd name="T38" fmla="*/ 2147483646 w 4441"/>
              <a:gd name="T39" fmla="*/ 2147483646 h 3610"/>
              <a:gd name="T40" fmla="*/ 2147483646 w 4441"/>
              <a:gd name="T41" fmla="*/ 2147483646 h 3610"/>
              <a:gd name="T42" fmla="*/ 2147483646 w 4441"/>
              <a:gd name="T43" fmla="*/ 2147483646 h 3610"/>
              <a:gd name="T44" fmla="*/ 2147483646 w 4441"/>
              <a:gd name="T45" fmla="*/ 2147483646 h 3610"/>
              <a:gd name="T46" fmla="*/ 2147483646 w 4441"/>
              <a:gd name="T47" fmla="*/ 2147483646 h 3610"/>
              <a:gd name="T48" fmla="*/ 2147483646 w 4441"/>
              <a:gd name="T49" fmla="*/ 2147483646 h 3610"/>
              <a:gd name="T50" fmla="*/ 2147483646 w 4441"/>
              <a:gd name="T51" fmla="*/ 2147483646 h 3610"/>
              <a:gd name="T52" fmla="*/ 2147483646 w 4441"/>
              <a:gd name="T53" fmla="*/ 2147483646 h 3610"/>
              <a:gd name="T54" fmla="*/ 2147483646 w 4441"/>
              <a:gd name="T55" fmla="*/ 2147483646 h 3610"/>
              <a:gd name="T56" fmla="*/ 2147483646 w 4441"/>
              <a:gd name="T57" fmla="*/ 2147483646 h 3610"/>
              <a:gd name="T58" fmla="*/ 2147483646 w 4441"/>
              <a:gd name="T59" fmla="*/ 2147483646 h 3610"/>
              <a:gd name="T60" fmla="*/ 2147483646 w 4441"/>
              <a:gd name="T61" fmla="*/ 2147483646 h 3610"/>
              <a:gd name="T62" fmla="*/ 2147483646 w 4441"/>
              <a:gd name="T63" fmla="*/ 2147483646 h 3610"/>
              <a:gd name="T64" fmla="*/ 2147483646 w 4441"/>
              <a:gd name="T65" fmla="*/ 2147483646 h 3610"/>
              <a:gd name="T66" fmla="*/ 2147483646 w 4441"/>
              <a:gd name="T67" fmla="*/ 2147483646 h 3610"/>
              <a:gd name="T68" fmla="*/ 2147483646 w 4441"/>
              <a:gd name="T69" fmla="*/ 2147483646 h 3610"/>
              <a:gd name="T70" fmla="*/ 2147483646 w 4441"/>
              <a:gd name="T71" fmla="*/ 2147483646 h 3610"/>
              <a:gd name="T72" fmla="*/ 2147483646 w 4441"/>
              <a:gd name="T73" fmla="*/ 2147483646 h 3610"/>
              <a:gd name="T74" fmla="*/ 2147483646 w 4441"/>
              <a:gd name="T75" fmla="*/ 2147483646 h 3610"/>
              <a:gd name="T76" fmla="*/ 2147483646 w 4441"/>
              <a:gd name="T77" fmla="*/ 2147483646 h 3610"/>
              <a:gd name="T78" fmla="*/ 2147483646 w 4441"/>
              <a:gd name="T79" fmla="*/ 2147483646 h 3610"/>
              <a:gd name="T80" fmla="*/ 2147483646 w 4441"/>
              <a:gd name="T81" fmla="*/ 2147483646 h 3610"/>
              <a:gd name="T82" fmla="*/ 2147483646 w 4441"/>
              <a:gd name="T83" fmla="*/ 2147483646 h 3610"/>
              <a:gd name="T84" fmla="*/ 2147483646 w 4441"/>
              <a:gd name="T85" fmla="*/ 2147483646 h 3610"/>
              <a:gd name="T86" fmla="*/ 2147483646 w 4441"/>
              <a:gd name="T87" fmla="*/ 2147483646 h 36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41" h="3610">
                <a:moveTo>
                  <a:pt x="3415" y="3074"/>
                </a:moveTo>
                <a:cubicBezTo>
                  <a:pt x="3541" y="2958"/>
                  <a:pt x="3673" y="2797"/>
                  <a:pt x="3760" y="2648"/>
                </a:cubicBezTo>
                <a:cubicBezTo>
                  <a:pt x="4441" y="1477"/>
                  <a:pt x="3501" y="0"/>
                  <a:pt x="2146" y="130"/>
                </a:cubicBezTo>
                <a:cubicBezTo>
                  <a:pt x="594" y="280"/>
                  <a:pt x="0" y="2275"/>
                  <a:pt x="1374" y="3218"/>
                </a:cubicBezTo>
                <a:cubicBezTo>
                  <a:pt x="1946" y="3610"/>
                  <a:pt x="2896" y="3552"/>
                  <a:pt x="3415" y="3074"/>
                </a:cubicBezTo>
                <a:close/>
                <a:moveTo>
                  <a:pt x="2928" y="3176"/>
                </a:moveTo>
                <a:cubicBezTo>
                  <a:pt x="2791" y="3234"/>
                  <a:pt x="2770" y="3251"/>
                  <a:pt x="2609" y="3285"/>
                </a:cubicBezTo>
                <a:cubicBezTo>
                  <a:pt x="2674" y="3202"/>
                  <a:pt x="2758" y="3108"/>
                  <a:pt x="2825" y="3007"/>
                </a:cubicBezTo>
                <a:cubicBezTo>
                  <a:pt x="2860" y="2956"/>
                  <a:pt x="2893" y="2902"/>
                  <a:pt x="2920" y="2851"/>
                </a:cubicBezTo>
                <a:cubicBezTo>
                  <a:pt x="2946" y="2800"/>
                  <a:pt x="2970" y="2738"/>
                  <a:pt x="3007" y="2696"/>
                </a:cubicBezTo>
                <a:lnTo>
                  <a:pt x="3507" y="2693"/>
                </a:lnTo>
                <a:cubicBezTo>
                  <a:pt x="3465" y="2819"/>
                  <a:pt x="3115" y="3129"/>
                  <a:pt x="2928" y="3176"/>
                </a:cubicBezTo>
                <a:close/>
                <a:moveTo>
                  <a:pt x="1801" y="921"/>
                </a:moveTo>
                <a:lnTo>
                  <a:pt x="2201" y="921"/>
                </a:lnTo>
                <a:lnTo>
                  <a:pt x="2209" y="382"/>
                </a:lnTo>
                <a:cubicBezTo>
                  <a:pt x="2121" y="416"/>
                  <a:pt x="1795" y="811"/>
                  <a:pt x="1801" y="921"/>
                </a:cubicBezTo>
                <a:close/>
                <a:moveTo>
                  <a:pt x="2382" y="3234"/>
                </a:moveTo>
                <a:cubicBezTo>
                  <a:pt x="2488" y="3189"/>
                  <a:pt x="2555" y="3072"/>
                  <a:pt x="2618" y="2994"/>
                </a:cubicBezTo>
                <a:cubicBezTo>
                  <a:pt x="2669" y="2932"/>
                  <a:pt x="2778" y="2783"/>
                  <a:pt x="2794" y="2692"/>
                </a:cubicBezTo>
                <a:lnTo>
                  <a:pt x="2391" y="2694"/>
                </a:lnTo>
                <a:lnTo>
                  <a:pt x="2382" y="3234"/>
                </a:lnTo>
                <a:close/>
                <a:moveTo>
                  <a:pt x="2383" y="921"/>
                </a:moveTo>
                <a:lnTo>
                  <a:pt x="2800" y="922"/>
                </a:lnTo>
                <a:cubicBezTo>
                  <a:pt x="2728" y="733"/>
                  <a:pt x="2519" y="473"/>
                  <a:pt x="2383" y="383"/>
                </a:cubicBezTo>
                <a:lnTo>
                  <a:pt x="2383" y="921"/>
                </a:lnTo>
                <a:close/>
                <a:moveTo>
                  <a:pt x="2208" y="3222"/>
                </a:moveTo>
                <a:lnTo>
                  <a:pt x="2209" y="2694"/>
                </a:lnTo>
                <a:lnTo>
                  <a:pt x="1795" y="2694"/>
                </a:lnTo>
                <a:cubicBezTo>
                  <a:pt x="1856" y="2873"/>
                  <a:pt x="2078" y="3164"/>
                  <a:pt x="2208" y="3222"/>
                </a:cubicBezTo>
                <a:close/>
                <a:moveTo>
                  <a:pt x="1082" y="922"/>
                </a:moveTo>
                <a:lnTo>
                  <a:pt x="1601" y="921"/>
                </a:lnTo>
                <a:cubicBezTo>
                  <a:pt x="1662" y="684"/>
                  <a:pt x="1873" y="482"/>
                  <a:pt x="1981" y="333"/>
                </a:cubicBezTo>
                <a:cubicBezTo>
                  <a:pt x="1620" y="386"/>
                  <a:pt x="1197" y="697"/>
                  <a:pt x="1082" y="922"/>
                </a:cubicBezTo>
                <a:close/>
                <a:moveTo>
                  <a:pt x="3026" y="921"/>
                </a:moveTo>
                <a:lnTo>
                  <a:pt x="3508" y="921"/>
                </a:lnTo>
                <a:cubicBezTo>
                  <a:pt x="3422" y="699"/>
                  <a:pt x="2942" y="387"/>
                  <a:pt x="2610" y="333"/>
                </a:cubicBezTo>
                <a:cubicBezTo>
                  <a:pt x="2770" y="540"/>
                  <a:pt x="2785" y="518"/>
                  <a:pt x="2921" y="768"/>
                </a:cubicBezTo>
                <a:cubicBezTo>
                  <a:pt x="2956" y="834"/>
                  <a:pt x="2966" y="889"/>
                  <a:pt x="3026" y="921"/>
                </a:cubicBezTo>
                <a:close/>
                <a:moveTo>
                  <a:pt x="1984" y="3282"/>
                </a:moveTo>
                <a:cubicBezTo>
                  <a:pt x="1954" y="3232"/>
                  <a:pt x="1861" y="3151"/>
                  <a:pt x="1770" y="3014"/>
                </a:cubicBezTo>
                <a:cubicBezTo>
                  <a:pt x="1701" y="2910"/>
                  <a:pt x="1660" y="2810"/>
                  <a:pt x="1589" y="2695"/>
                </a:cubicBezTo>
                <a:lnTo>
                  <a:pt x="1083" y="2694"/>
                </a:lnTo>
                <a:cubicBezTo>
                  <a:pt x="1177" y="2901"/>
                  <a:pt x="1636" y="3248"/>
                  <a:pt x="1984" y="3282"/>
                </a:cubicBezTo>
                <a:close/>
                <a:moveTo>
                  <a:pt x="1704" y="2520"/>
                </a:moveTo>
                <a:lnTo>
                  <a:pt x="2209" y="2518"/>
                </a:lnTo>
                <a:lnTo>
                  <a:pt x="2208" y="1901"/>
                </a:lnTo>
                <a:lnTo>
                  <a:pt x="1585" y="1894"/>
                </a:lnTo>
                <a:cubicBezTo>
                  <a:pt x="1596" y="2162"/>
                  <a:pt x="1655" y="2296"/>
                  <a:pt x="1704" y="2520"/>
                </a:cubicBezTo>
                <a:close/>
                <a:moveTo>
                  <a:pt x="2383" y="1720"/>
                </a:moveTo>
                <a:lnTo>
                  <a:pt x="3002" y="1720"/>
                </a:lnTo>
                <a:cubicBezTo>
                  <a:pt x="3005" y="1532"/>
                  <a:pt x="2949" y="1257"/>
                  <a:pt x="2880" y="1098"/>
                </a:cubicBezTo>
                <a:lnTo>
                  <a:pt x="2392" y="1094"/>
                </a:lnTo>
                <a:lnTo>
                  <a:pt x="2383" y="1720"/>
                </a:lnTo>
                <a:close/>
                <a:moveTo>
                  <a:pt x="1587" y="1713"/>
                </a:moveTo>
                <a:lnTo>
                  <a:pt x="2206" y="1720"/>
                </a:lnTo>
                <a:lnTo>
                  <a:pt x="2208" y="1098"/>
                </a:lnTo>
                <a:lnTo>
                  <a:pt x="2079" y="1094"/>
                </a:lnTo>
                <a:lnTo>
                  <a:pt x="1847" y="1095"/>
                </a:lnTo>
                <a:lnTo>
                  <a:pt x="1789" y="1095"/>
                </a:lnTo>
                <a:lnTo>
                  <a:pt x="1717" y="1095"/>
                </a:lnTo>
                <a:cubicBezTo>
                  <a:pt x="1648" y="1222"/>
                  <a:pt x="1586" y="1540"/>
                  <a:pt x="1587" y="1713"/>
                </a:cubicBezTo>
                <a:close/>
                <a:moveTo>
                  <a:pt x="2383" y="2520"/>
                </a:moveTo>
                <a:cubicBezTo>
                  <a:pt x="2935" y="2520"/>
                  <a:pt x="2889" y="2597"/>
                  <a:pt x="2963" y="2239"/>
                </a:cubicBezTo>
                <a:cubicBezTo>
                  <a:pt x="2986" y="2128"/>
                  <a:pt x="3000" y="2015"/>
                  <a:pt x="3004" y="1899"/>
                </a:cubicBezTo>
                <a:lnTo>
                  <a:pt x="2384" y="1894"/>
                </a:lnTo>
                <a:lnTo>
                  <a:pt x="2383" y="2520"/>
                </a:lnTo>
                <a:close/>
                <a:moveTo>
                  <a:pt x="3186" y="1720"/>
                </a:moveTo>
                <a:lnTo>
                  <a:pt x="3803" y="1720"/>
                </a:lnTo>
                <a:cubicBezTo>
                  <a:pt x="3804" y="1550"/>
                  <a:pt x="3716" y="1206"/>
                  <a:pt x="3625" y="1097"/>
                </a:cubicBezTo>
                <a:lnTo>
                  <a:pt x="3075" y="1095"/>
                </a:lnTo>
                <a:cubicBezTo>
                  <a:pt x="3082" y="1167"/>
                  <a:pt x="3125" y="1289"/>
                  <a:pt x="3142" y="1377"/>
                </a:cubicBezTo>
                <a:cubicBezTo>
                  <a:pt x="3164" y="1493"/>
                  <a:pt x="3170" y="1601"/>
                  <a:pt x="3186" y="1720"/>
                </a:cubicBezTo>
                <a:close/>
                <a:moveTo>
                  <a:pt x="788" y="1718"/>
                </a:moveTo>
                <a:lnTo>
                  <a:pt x="1407" y="1721"/>
                </a:lnTo>
                <a:cubicBezTo>
                  <a:pt x="1419" y="1610"/>
                  <a:pt x="1426" y="1508"/>
                  <a:pt x="1445" y="1399"/>
                </a:cubicBezTo>
                <a:cubicBezTo>
                  <a:pt x="1461" y="1309"/>
                  <a:pt x="1510" y="1169"/>
                  <a:pt x="1512" y="1095"/>
                </a:cubicBezTo>
                <a:lnTo>
                  <a:pt x="965" y="1095"/>
                </a:lnTo>
                <a:cubicBezTo>
                  <a:pt x="862" y="1237"/>
                  <a:pt x="789" y="1521"/>
                  <a:pt x="788" y="1718"/>
                </a:cubicBezTo>
                <a:close/>
                <a:moveTo>
                  <a:pt x="952" y="2519"/>
                </a:moveTo>
                <a:lnTo>
                  <a:pt x="1518" y="2520"/>
                </a:lnTo>
                <a:cubicBezTo>
                  <a:pt x="1469" y="2291"/>
                  <a:pt x="1426" y="2168"/>
                  <a:pt x="1411" y="1908"/>
                </a:cubicBezTo>
                <a:cubicBezTo>
                  <a:pt x="1312" y="1875"/>
                  <a:pt x="915" y="1893"/>
                  <a:pt x="786" y="1896"/>
                </a:cubicBezTo>
                <a:cubicBezTo>
                  <a:pt x="801" y="2177"/>
                  <a:pt x="875" y="2301"/>
                  <a:pt x="952" y="2519"/>
                </a:cubicBezTo>
                <a:close/>
                <a:moveTo>
                  <a:pt x="3073" y="2520"/>
                </a:moveTo>
                <a:lnTo>
                  <a:pt x="3606" y="2520"/>
                </a:lnTo>
                <a:cubicBezTo>
                  <a:pt x="3732" y="2449"/>
                  <a:pt x="3794" y="2062"/>
                  <a:pt x="3807" y="1894"/>
                </a:cubicBezTo>
                <a:lnTo>
                  <a:pt x="3183" y="1895"/>
                </a:lnTo>
                <a:cubicBezTo>
                  <a:pt x="3161" y="2157"/>
                  <a:pt x="3122" y="2284"/>
                  <a:pt x="3073" y="2520"/>
                </a:cubicBezTo>
                <a:close/>
              </a:path>
            </a:pathLst>
          </a:custGeom>
          <a:solidFill>
            <a:srgbClr val="6F00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>
              <a:solidFill>
                <a:srgbClr val="2B2A29"/>
              </a:solidFill>
            </a:endParaRPr>
          </a:p>
        </p:txBody>
      </p:sp>
      <p:pic>
        <p:nvPicPr>
          <p:cNvPr id="20" name="Рисунок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3" y="146050"/>
            <a:ext cx="15853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6480044" y="4837836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/>
          </p:nvPr>
        </p:nvSpPr>
        <p:spPr>
          <a:xfrm>
            <a:off x="6480044" y="5338032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7"/>
          </p:nvPr>
        </p:nvSpPr>
        <p:spPr>
          <a:xfrm>
            <a:off x="6480044" y="3826476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8"/>
          </p:nvPr>
        </p:nvSpPr>
        <p:spPr>
          <a:xfrm>
            <a:off x="6480044" y="4334671"/>
            <a:ext cx="5369057" cy="25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5898607" y="1554291"/>
            <a:ext cx="5950495" cy="2027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400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Заголовок 2"/>
          <p:cNvSpPr>
            <a:spLocks noGrp="1"/>
          </p:cNvSpPr>
          <p:nvPr>
            <p:ph type="title"/>
          </p:nvPr>
        </p:nvSpPr>
        <p:spPr>
          <a:xfrm>
            <a:off x="872065" y="222047"/>
            <a:ext cx="9165035" cy="504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5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6"/>
          </p:nvPr>
        </p:nvSpPr>
        <p:spPr>
          <a:xfrm>
            <a:off x="571501" y="1196975"/>
            <a:ext cx="5331884" cy="5221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17"/>
          </p:nvPr>
        </p:nvSpPr>
        <p:spPr>
          <a:xfrm>
            <a:off x="6288619" y="1196975"/>
            <a:ext cx="5560483" cy="5221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75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объек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4726" y="1205027"/>
            <a:ext cx="5560481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11"/>
          <p:cNvSpPr>
            <a:spLocks noGrp="1"/>
          </p:cNvSpPr>
          <p:nvPr>
            <p:ph sz="quarter" idx="28"/>
          </p:nvPr>
        </p:nvSpPr>
        <p:spPr>
          <a:xfrm>
            <a:off x="6285765" y="1619809"/>
            <a:ext cx="5558400" cy="4798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29"/>
          </p:nvPr>
        </p:nvSpPr>
        <p:spPr>
          <a:xfrm>
            <a:off x="571501" y="1204913"/>
            <a:ext cx="5331884" cy="521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09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16"/>
          <p:cNvSpPr>
            <a:spLocks noGrp="1"/>
          </p:cNvSpPr>
          <p:nvPr>
            <p:ph type="body" sz="quarter" idx="25"/>
          </p:nvPr>
        </p:nvSpPr>
        <p:spPr>
          <a:xfrm>
            <a:off x="6280833" y="1205081"/>
            <a:ext cx="5568267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6"/>
          <p:cNvSpPr>
            <a:spLocks noGrp="1"/>
          </p:cNvSpPr>
          <p:nvPr>
            <p:ph type="body" sz="quarter" idx="26"/>
          </p:nvPr>
        </p:nvSpPr>
        <p:spPr>
          <a:xfrm>
            <a:off x="571500" y="4679770"/>
            <a:ext cx="11277600" cy="395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Текст 16"/>
          <p:cNvSpPr>
            <a:spLocks noGrp="1"/>
          </p:cNvSpPr>
          <p:nvPr>
            <p:ph type="body" sz="quarter" idx="27"/>
          </p:nvPr>
        </p:nvSpPr>
        <p:spPr>
          <a:xfrm>
            <a:off x="571501" y="1205081"/>
            <a:ext cx="5331884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9"/>
          </p:nvPr>
        </p:nvSpPr>
        <p:spPr>
          <a:xfrm>
            <a:off x="571500" y="5181600"/>
            <a:ext cx="11277600" cy="1271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Объект 5"/>
          <p:cNvSpPr>
            <a:spLocks noGrp="1"/>
          </p:cNvSpPr>
          <p:nvPr>
            <p:ph sz="quarter" idx="30"/>
          </p:nvPr>
        </p:nvSpPr>
        <p:spPr>
          <a:xfrm>
            <a:off x="571501" y="1636713"/>
            <a:ext cx="5331884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7"/>
          <p:cNvSpPr>
            <a:spLocks noGrp="1"/>
          </p:cNvSpPr>
          <p:nvPr>
            <p:ph sz="quarter" idx="31"/>
          </p:nvPr>
        </p:nvSpPr>
        <p:spPr>
          <a:xfrm>
            <a:off x="6280151" y="1636713"/>
            <a:ext cx="5568949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297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17"/>
          </p:nvPr>
        </p:nvSpPr>
        <p:spPr>
          <a:xfrm>
            <a:off x="571500" y="4149725"/>
            <a:ext cx="11277600" cy="22685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8"/>
          </p:nvPr>
        </p:nvSpPr>
        <p:spPr>
          <a:xfrm>
            <a:off x="571500" y="1196976"/>
            <a:ext cx="11277600" cy="266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95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 и шесть изображений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9"/>
          <p:cNvSpPr>
            <a:spLocks noGrp="1"/>
          </p:cNvSpPr>
          <p:nvPr>
            <p:ph sz="quarter" idx="18"/>
          </p:nvPr>
        </p:nvSpPr>
        <p:spPr>
          <a:xfrm>
            <a:off x="578181" y="1651696"/>
            <a:ext cx="5325203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2" name="Текст 16"/>
          <p:cNvSpPr>
            <a:spLocks noGrp="1"/>
          </p:cNvSpPr>
          <p:nvPr>
            <p:ph type="body" sz="quarter" idx="19"/>
          </p:nvPr>
        </p:nvSpPr>
        <p:spPr>
          <a:xfrm>
            <a:off x="578181" y="1208851"/>
            <a:ext cx="5325203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0"/>
          </p:nvPr>
        </p:nvSpPr>
        <p:spPr>
          <a:xfrm>
            <a:off x="578181" y="3485973"/>
            <a:ext cx="5325203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1"/>
          </p:nvPr>
        </p:nvSpPr>
        <p:spPr>
          <a:xfrm>
            <a:off x="578181" y="3041343"/>
            <a:ext cx="5325203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Объект 9"/>
          <p:cNvSpPr>
            <a:spLocks noGrp="1"/>
          </p:cNvSpPr>
          <p:nvPr>
            <p:ph sz="quarter" idx="22"/>
          </p:nvPr>
        </p:nvSpPr>
        <p:spPr>
          <a:xfrm>
            <a:off x="578181" y="5315576"/>
            <a:ext cx="5325203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23"/>
          </p:nvPr>
        </p:nvSpPr>
        <p:spPr>
          <a:xfrm>
            <a:off x="578181" y="4869161"/>
            <a:ext cx="5325203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Объект 9"/>
          <p:cNvSpPr>
            <a:spLocks noGrp="1"/>
          </p:cNvSpPr>
          <p:nvPr>
            <p:ph sz="quarter" idx="24"/>
          </p:nvPr>
        </p:nvSpPr>
        <p:spPr>
          <a:xfrm>
            <a:off x="6291503" y="1651696"/>
            <a:ext cx="5551408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7" name="Текст 16"/>
          <p:cNvSpPr>
            <a:spLocks noGrp="1"/>
          </p:cNvSpPr>
          <p:nvPr>
            <p:ph type="body" sz="quarter" idx="25"/>
          </p:nvPr>
        </p:nvSpPr>
        <p:spPr>
          <a:xfrm>
            <a:off x="6291503" y="1208851"/>
            <a:ext cx="5551408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Объект 9"/>
          <p:cNvSpPr>
            <a:spLocks noGrp="1"/>
          </p:cNvSpPr>
          <p:nvPr>
            <p:ph sz="quarter" idx="26"/>
          </p:nvPr>
        </p:nvSpPr>
        <p:spPr>
          <a:xfrm>
            <a:off x="6291503" y="3485973"/>
            <a:ext cx="5551408" cy="1129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27"/>
          </p:nvPr>
        </p:nvSpPr>
        <p:spPr>
          <a:xfrm>
            <a:off x="6291503" y="3041343"/>
            <a:ext cx="5551408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Объект 9"/>
          <p:cNvSpPr>
            <a:spLocks noGrp="1"/>
          </p:cNvSpPr>
          <p:nvPr>
            <p:ph sz="quarter" idx="28"/>
          </p:nvPr>
        </p:nvSpPr>
        <p:spPr>
          <a:xfrm>
            <a:off x="6291503" y="5315577"/>
            <a:ext cx="5551408" cy="1127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chemeClr val="accent1"/>
              </a:buClr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29"/>
          </p:nvPr>
        </p:nvSpPr>
        <p:spPr>
          <a:xfrm>
            <a:off x="6291503" y="4869161"/>
            <a:ext cx="5551408" cy="320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1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ов и три изображения с заголовками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22"/>
          </p:nvPr>
        </p:nvSpPr>
        <p:spPr>
          <a:xfrm>
            <a:off x="4702786" y="1340768"/>
            <a:ext cx="1600191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23"/>
          </p:nvPr>
        </p:nvSpPr>
        <p:spPr>
          <a:xfrm>
            <a:off x="8521667" y="1340768"/>
            <a:ext cx="1600191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883905" y="1340768"/>
            <a:ext cx="1600191" cy="1434842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883904" y="2965846"/>
            <a:ext cx="1585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702786" y="2965846"/>
            <a:ext cx="1585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8521667" y="2965846"/>
            <a:ext cx="1585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8" hasCustomPrompt="1"/>
          </p:nvPr>
        </p:nvSpPr>
        <p:spPr>
          <a:xfrm>
            <a:off x="883904" y="3851524"/>
            <a:ext cx="33216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Контакты</a:t>
            </a:r>
          </a:p>
        </p:txBody>
      </p:sp>
      <p:sp>
        <p:nvSpPr>
          <p:cNvPr id="21" name="Текст 16"/>
          <p:cNvSpPr>
            <a:spLocks noGrp="1"/>
          </p:cNvSpPr>
          <p:nvPr>
            <p:ph type="body" sz="quarter" idx="29" hasCustomPrompt="1"/>
          </p:nvPr>
        </p:nvSpPr>
        <p:spPr>
          <a:xfrm>
            <a:off x="883904" y="3137349"/>
            <a:ext cx="33216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sz="2400" b="1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85" y="3851524"/>
            <a:ext cx="33216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02785" y="3137349"/>
            <a:ext cx="33216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32" hasCustomPrompt="1"/>
          </p:nvPr>
        </p:nvSpPr>
        <p:spPr>
          <a:xfrm>
            <a:off x="8521668" y="3851524"/>
            <a:ext cx="3321600" cy="111932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Должность</a:t>
            </a:r>
          </a:p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Контакты</a:t>
            </a:r>
          </a:p>
        </p:txBody>
      </p:sp>
      <p:sp>
        <p:nvSpPr>
          <p:cNvPr id="25" name="Текст 16"/>
          <p:cNvSpPr>
            <a:spLocks noGrp="1"/>
          </p:cNvSpPr>
          <p:nvPr>
            <p:ph type="body" sz="quarter" idx="33" hasCustomPrompt="1"/>
          </p:nvPr>
        </p:nvSpPr>
        <p:spPr>
          <a:xfrm>
            <a:off x="8521668" y="3137349"/>
            <a:ext cx="3321600" cy="69544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defRPr lang="ru-RU" sz="2400" b="1" kern="1200" dirty="0" smtClean="0">
                <a:solidFill>
                  <a:srgbClr val="494F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ru-RU" dirty="0"/>
              <a:t>ФИО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4"/>
          </p:nvPr>
        </p:nvSpPr>
        <p:spPr>
          <a:xfrm>
            <a:off x="866739" y="5148255"/>
            <a:ext cx="3337984" cy="1270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5"/>
          </p:nvPr>
        </p:nvSpPr>
        <p:spPr>
          <a:xfrm>
            <a:off x="4702785" y="5148255"/>
            <a:ext cx="3337984" cy="1270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6"/>
          </p:nvPr>
        </p:nvSpPr>
        <p:spPr>
          <a:xfrm>
            <a:off x="8521668" y="5148255"/>
            <a:ext cx="3337984" cy="1270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598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9" userDrawn="1">
          <p15:clr>
            <a:srgbClr val="FBAE40"/>
          </p15:clr>
        </p15:guide>
        <p15:guide id="2" orient="horz" pos="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0736" y="0"/>
            <a:ext cx="12192000" cy="6858000"/>
          </a:xfrm>
          <a:prstGeom prst="rect">
            <a:avLst/>
          </a:prstGeom>
        </p:spPr>
      </p:pic>
      <p:grpSp>
        <p:nvGrpSpPr>
          <p:cNvPr id="4" name="Группа 3" hidden="1"/>
          <p:cNvGrpSpPr/>
          <p:nvPr/>
        </p:nvGrpSpPr>
        <p:grpSpPr>
          <a:xfrm>
            <a:off x="383117" y="1016240"/>
            <a:ext cx="1598083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u="sng">
                <a:latin typeface="Verdana" panose="020B0604030504040204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1495094" y="6523848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AEBC907-F46C-43DB-891C-FAF67FA8713C}" type="slidenum">
              <a:rPr lang="ru-RU" sz="12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1435863" y="6603024"/>
            <a:ext cx="0" cy="25497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75800"/>
            <a:ext cx="9465600" cy="5973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206500"/>
            <a:ext cx="11277599" cy="5213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23446" y="0"/>
            <a:ext cx="298937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607" y="145855"/>
            <a:ext cx="1585549" cy="64240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1815" y="968028"/>
            <a:ext cx="11616000" cy="0"/>
          </a:xfrm>
          <a:prstGeom prst="line">
            <a:avLst/>
          </a:prstGeom>
          <a:ln w="28575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809" r:id="rId4"/>
    <p:sldLayoutId id="2147483792" r:id="rId5"/>
    <p:sldLayoutId id="2147483793" r:id="rId6"/>
    <p:sldLayoutId id="2147483791" r:id="rId7"/>
    <p:sldLayoutId id="2147483795" r:id="rId8"/>
    <p:sldLayoutId id="2147483806" r:id="rId9"/>
    <p:sldLayoutId id="2147483807" r:id="rId10"/>
    <p:sldLayoutId id="2147483808" r:id="rId11"/>
    <p:sldLayoutId id="2147483801" r:id="rId12"/>
    <p:sldLayoutId id="2147483802" r:id="rId13"/>
    <p:sldLayoutId id="2147483804" r:id="rId14"/>
    <p:sldLayoutId id="2147483803" r:id="rId15"/>
    <p:sldLayoutId id="2147483810" r:id="rId16"/>
    <p:sldLayoutId id="214748382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6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600"/>
        </a:spcBef>
        <a:buClr>
          <a:schemeClr val="accent1"/>
        </a:buClr>
        <a:buFont typeface="Arial" panose="020B0604020202020204" pitchFamily="34" charset="0"/>
        <a:buChar char="●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spcBef>
          <a:spcPts val="1000"/>
        </a:spcBef>
        <a:buClr>
          <a:schemeClr val="accent5"/>
        </a:buClr>
        <a:buFont typeface="Arial" panose="020B0604020202020204" pitchFamily="34" charset="0"/>
        <a:buChar char="●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pos="176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754" userDrawn="1">
          <p15:clr>
            <a:srgbClr val="F26B43"/>
          </p15:clr>
        </p15:guide>
        <p15:guide id="14" orient="horz" pos="487" userDrawn="1">
          <p15:clr>
            <a:srgbClr val="F26B43"/>
          </p15:clr>
        </p15:guide>
        <p15:guide id="16" pos="360" userDrawn="1">
          <p15:clr>
            <a:srgbClr val="F26B43"/>
          </p15:clr>
        </p15:guide>
        <p15:guide id="17" pos="3719" userDrawn="1">
          <p15:clr>
            <a:srgbClr val="F26B43"/>
          </p15:clr>
        </p15:guide>
        <p15:guide id="18" pos="39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hidden="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11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Группа 3" hidden="1"/>
          <p:cNvGrpSpPr>
            <a:grpSpLocks/>
          </p:cNvGrpSpPr>
          <p:nvPr userDrawn="1"/>
        </p:nvGrpSpPr>
        <p:grpSpPr bwMode="auto">
          <a:xfrm>
            <a:off x="383117" y="1016000"/>
            <a:ext cx="1598083" cy="115888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54000" rIns="54000"/>
            <a:lstStyle/>
            <a:p>
              <a:pPr>
                <a:defRPr/>
              </a:pPr>
              <a:endParaRPr lang="ru-RU" sz="1800" u="sng">
                <a:solidFill>
                  <a:srgbClr val="2B2A29"/>
                </a:solidFill>
              </a:endParaRPr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54000" rIns="54000"/>
            <a:lstStyle/>
            <a:p>
              <a:pPr>
                <a:defRPr/>
              </a:pPr>
              <a:endParaRPr lang="ru-RU" sz="1800" u="sng">
                <a:solidFill>
                  <a:srgbClr val="2B2A29"/>
                </a:solidFill>
              </a:endParaRPr>
            </a:p>
          </p:txBody>
        </p:sp>
        <p:sp>
          <p:nvSpPr>
            <p:cNvPr id="9229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000" rIns="5400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b="0" u="sng">
                <a:solidFill>
                  <a:srgbClr val="2B2A29"/>
                </a:solidFill>
                <a:latin typeface="Verdana" pitchFamily="34" charset="0"/>
              </a:endParaRPr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54000" rIns="54000"/>
            <a:lstStyle/>
            <a:p>
              <a:pPr>
                <a:defRPr/>
              </a:pPr>
              <a:endParaRPr lang="ru-RU" sz="1800" u="sng">
                <a:solidFill>
                  <a:srgbClr val="2B2A29"/>
                </a:solidFill>
              </a:endParaRPr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54000" rIns="54000"/>
            <a:lstStyle/>
            <a:p>
              <a:pPr>
                <a:defRPr/>
              </a:pPr>
              <a:endParaRPr lang="ru-RU" sz="1800" u="sng">
                <a:solidFill>
                  <a:srgbClr val="2B2A29"/>
                </a:solidFill>
              </a:endParaRPr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54000" rIns="54000"/>
            <a:lstStyle/>
            <a:p>
              <a:pPr>
                <a:defRPr/>
              </a:pPr>
              <a:endParaRPr lang="ru-RU" sz="1800" u="sng">
                <a:solidFill>
                  <a:srgbClr val="2B2A29"/>
                </a:solidFill>
              </a:endParaRPr>
            </a:p>
          </p:txBody>
        </p:sp>
      </p:grpSp>
      <p:sp>
        <p:nvSpPr>
          <p:cNvPr id="9220" name="Прямоугольник 40"/>
          <p:cNvSpPr>
            <a:spLocks noChangeArrowheads="1"/>
          </p:cNvSpPr>
          <p:nvPr userDrawn="1"/>
        </p:nvSpPr>
        <p:spPr bwMode="auto">
          <a:xfrm>
            <a:off x="11495619" y="6524628"/>
            <a:ext cx="452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>
              <a:defRPr/>
            </a:pPr>
            <a:fld id="{16D44C51-11F3-4E04-BAB1-713F03944C28}" type="slidenum">
              <a:rPr lang="ru-RU" altLang="ru-RU" sz="1200" b="0" smtClean="0">
                <a:solidFill>
                  <a:srgbClr val="6F006B"/>
                </a:solidFill>
                <a:latin typeface="Verdana" panose="020B0604030504040204" pitchFamily="34" charset="0"/>
              </a:rPr>
              <a:pPr>
                <a:defRPr/>
              </a:pPr>
              <a:t>‹#›</a:t>
            </a:fld>
            <a:endParaRPr lang="ru-RU" altLang="ru-RU" sz="1200" b="0">
              <a:solidFill>
                <a:srgbClr val="6F006B"/>
              </a:solidFill>
              <a:latin typeface="Verdana" panose="020B060403050404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11436351" y="6602416"/>
            <a:ext cx="0" cy="255587"/>
          </a:xfrm>
          <a:prstGeom prst="line">
            <a:avLst/>
          </a:prstGeom>
          <a:ln w="12700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22250"/>
            <a:ext cx="94657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062038"/>
            <a:ext cx="112776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23284" y="0"/>
            <a:ext cx="298451" cy="6858000"/>
          </a:xfrm>
          <a:prstGeom prst="rect">
            <a:avLst/>
          </a:prstGeom>
          <a:solidFill>
            <a:srgbClr val="6F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4105" name="Рисунок 1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3" y="146050"/>
            <a:ext cx="15853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251885" y="887413"/>
            <a:ext cx="11616267" cy="0"/>
          </a:xfrm>
          <a:prstGeom prst="line">
            <a:avLst/>
          </a:prstGeom>
          <a:ln w="28575">
            <a:solidFill>
              <a:srgbClr val="6F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494F5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494F55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4625" algn="l" rtl="0" eaLnBrk="0" fontAlgn="base" hangingPunct="0">
        <a:spcBef>
          <a:spcPts val="500"/>
        </a:spcBef>
        <a:spcAft>
          <a:spcPct val="0"/>
        </a:spcAft>
        <a:buClr>
          <a:srgbClr val="95A3AC"/>
        </a:buClr>
        <a:buFont typeface="Arial" panose="020B0604020202020204" pitchFamily="34" charset="0"/>
        <a:buChar char="●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7888" y="2461665"/>
            <a:ext cx="6048672" cy="1255367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Экспериментальный правовой режим 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028271" y="5529967"/>
            <a:ext cx="6048000" cy="303957"/>
          </a:xfrm>
        </p:spPr>
        <p:txBody>
          <a:bodyPr/>
          <a:lstStyle/>
          <a:p>
            <a:r>
              <a:rPr lang="ru-RU" dirty="0"/>
              <a:t>2020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www.pgplaw.ru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D9FA25-F983-4ACF-AF43-C4B22E5349D0}"/>
              </a:ext>
            </a:extLst>
          </p:cNvPr>
          <p:cNvSpPr/>
          <p:nvPr/>
        </p:nvSpPr>
        <p:spPr>
          <a:xfrm>
            <a:off x="6266811" y="3865742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6F006B"/>
                </a:solidFill>
              </a:rPr>
              <a:t>Екатерина Третьякова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79AE5CBD-C7C9-4B54-9438-72F8DB4829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9703" y="4476118"/>
            <a:ext cx="6048000" cy="39304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Юрист коммерческой практики/здравоохранения</a:t>
            </a:r>
          </a:p>
          <a:p>
            <a:r>
              <a:rPr lang="ru-RU" dirty="0"/>
              <a:t>Компании Пепеляев Групп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C5478-7819-4782-B369-59EF535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25821"/>
            <a:ext cx="9510577" cy="461665"/>
          </a:xfrm>
        </p:spPr>
        <p:txBody>
          <a:bodyPr/>
          <a:lstStyle/>
          <a:p>
            <a:r>
              <a:rPr lang="ru-RU" dirty="0"/>
              <a:t>Механизм реализации регуляторных песочниц: этап 1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ABB9E8-9572-4E49-84F2-3BD0B1B92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62" y="2005929"/>
            <a:ext cx="1299219" cy="12992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2B0B92-BFC4-4198-B928-E34C62D33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43" y="2218379"/>
            <a:ext cx="1056701" cy="1056701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BE0AF3-6B09-47D4-B768-9F607AEADE73}"/>
              </a:ext>
            </a:extLst>
          </p:cNvPr>
          <p:cNvCxnSpPr>
            <a:cxnSpLocks/>
          </p:cNvCxnSpPr>
          <p:nvPr/>
        </p:nvCxnSpPr>
        <p:spPr>
          <a:xfrm flipV="1">
            <a:off x="2927648" y="2254943"/>
            <a:ext cx="0" cy="8140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Изображение выглядит как рисуно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10562127-D151-45FC-9E81-9D1EF1C48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51" y="1174612"/>
            <a:ext cx="1476821" cy="1476821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3CFCC98-75E3-4B41-9746-2A558E173775}"/>
              </a:ext>
            </a:extLst>
          </p:cNvPr>
          <p:cNvCxnSpPr>
            <a:cxnSpLocks/>
          </p:cNvCxnSpPr>
          <p:nvPr/>
        </p:nvCxnSpPr>
        <p:spPr>
          <a:xfrm>
            <a:off x="4200844" y="2254943"/>
            <a:ext cx="40330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8FBEF1D-544C-4EAD-B79C-F9B70BD0DA81}"/>
              </a:ext>
            </a:extLst>
          </p:cNvPr>
          <p:cNvSpPr txBox="1"/>
          <p:nvPr/>
        </p:nvSpPr>
        <p:spPr>
          <a:xfrm>
            <a:off x="2215663" y="3399298"/>
            <a:ext cx="190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Юридическое лицо или индивидуальный предприниматель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E78B40-AB65-44D3-B02A-6C88E1AECEF9}"/>
              </a:ext>
            </a:extLst>
          </p:cNvPr>
          <p:cNvSpPr txBox="1"/>
          <p:nvPr/>
        </p:nvSpPr>
        <p:spPr>
          <a:xfrm>
            <a:off x="4287214" y="1847936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Внесение инициативного предложения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9381CEC-E386-49A7-AED0-84220197ADC3}"/>
              </a:ext>
            </a:extLst>
          </p:cNvPr>
          <p:cNvSpPr/>
          <p:nvPr/>
        </p:nvSpPr>
        <p:spPr>
          <a:xfrm>
            <a:off x="4762939" y="2661951"/>
            <a:ext cx="3057315" cy="1674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pic>
        <p:nvPicPr>
          <p:cNvPr id="24" name="Рисунок 23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91F73DA5-FDAE-41A5-A303-5B607A2AF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25" y="2888488"/>
            <a:ext cx="382047" cy="3820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DBA6B2-8B75-4311-A4FF-7244F3329B97}"/>
              </a:ext>
            </a:extLst>
          </p:cNvPr>
          <p:cNvSpPr txBox="1"/>
          <p:nvPr/>
        </p:nvSpPr>
        <p:spPr>
          <a:xfrm>
            <a:off x="5218692" y="2888488"/>
            <a:ext cx="219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Соответствие требованиям к субъекту ЭПР</a:t>
            </a:r>
          </a:p>
        </p:txBody>
      </p:sp>
      <p:pic>
        <p:nvPicPr>
          <p:cNvPr id="26" name="Рисунок 25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AAE56455-FD18-4A32-B395-41C798654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98" y="3766976"/>
            <a:ext cx="386374" cy="3863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9207E4-9DA2-418D-8EBE-181F660D6ED6}"/>
              </a:ext>
            </a:extLst>
          </p:cNvPr>
          <p:cNvSpPr txBox="1"/>
          <p:nvPr/>
        </p:nvSpPr>
        <p:spPr>
          <a:xfrm>
            <a:off x="5306672" y="3544664"/>
            <a:ext cx="219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 предложению прикладывается проект программы будущего ЭПР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1DF38A-2DFA-4544-8037-C9F8228098D4}"/>
              </a:ext>
            </a:extLst>
          </p:cNvPr>
          <p:cNvSpPr txBox="1"/>
          <p:nvPr/>
        </p:nvSpPr>
        <p:spPr>
          <a:xfrm>
            <a:off x="8734288" y="2781928"/>
            <a:ext cx="199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Уполномоченный орган</a:t>
            </a:r>
          </a:p>
        </p:txBody>
      </p:sp>
    </p:spTree>
    <p:extLst>
      <p:ext uri="{BB962C8B-B14F-4D97-AF65-F5344CB8AC3E}">
        <p14:creationId xmlns:p14="http://schemas.microsoft.com/office/powerpoint/2010/main" val="5365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53136-2759-48FC-9592-B2DEF66C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22251"/>
            <a:ext cx="7271136" cy="504825"/>
          </a:xfrm>
        </p:spPr>
        <p:txBody>
          <a:bodyPr/>
          <a:lstStyle/>
          <a:p>
            <a:r>
              <a:rPr lang="ru-RU" dirty="0"/>
              <a:t>Механизм реализации регуляторных песочниц: этап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2694F-E369-4ABE-9537-02C879A78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73" y="1206848"/>
            <a:ext cx="989799" cy="98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8F1E61-2E79-4938-B224-D1A90003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72" y="1387684"/>
            <a:ext cx="843091" cy="843091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E9E29A-0B41-4D38-BDB7-58AF6A04C4A3}"/>
              </a:ext>
            </a:extLst>
          </p:cNvPr>
          <p:cNvCxnSpPr/>
          <p:nvPr/>
        </p:nvCxnSpPr>
        <p:spPr>
          <a:xfrm flipV="1">
            <a:off x="2917591" y="1504428"/>
            <a:ext cx="0" cy="609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Изображение выглядит как рисуно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AB8A8DD8-C116-4641-89AA-F1864FADE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93" y="963208"/>
            <a:ext cx="1299219" cy="1299219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9A1BEED-7BFE-43EB-91C6-C51AFF76028E}"/>
              </a:ext>
            </a:extLst>
          </p:cNvPr>
          <p:cNvCxnSpPr>
            <a:cxnSpLocks/>
          </p:cNvCxnSpPr>
          <p:nvPr/>
        </p:nvCxnSpPr>
        <p:spPr>
          <a:xfrm>
            <a:off x="4139358" y="1855285"/>
            <a:ext cx="40330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9AF3D5-E0B6-47E3-A8BC-F4A0A1E64BAF}"/>
              </a:ext>
            </a:extLst>
          </p:cNvPr>
          <p:cNvSpPr txBox="1"/>
          <p:nvPr/>
        </p:nvSpPr>
        <p:spPr>
          <a:xfrm>
            <a:off x="2237039" y="2262427"/>
            <a:ext cx="159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Юридическое лицо или индивидуальный предприниматель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585C0-C6F8-41FF-9FA3-644FD424F1C3}"/>
              </a:ext>
            </a:extLst>
          </p:cNvPr>
          <p:cNvSpPr txBox="1"/>
          <p:nvPr/>
        </p:nvSpPr>
        <p:spPr>
          <a:xfrm>
            <a:off x="4492100" y="1534664"/>
            <a:ext cx="332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Внесение инициативного предложения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1F7C00E-709B-4BDC-87D5-D712A2DF67D6}"/>
              </a:ext>
            </a:extLst>
          </p:cNvPr>
          <p:cNvSpPr/>
          <p:nvPr/>
        </p:nvSpPr>
        <p:spPr>
          <a:xfrm>
            <a:off x="4768301" y="2025273"/>
            <a:ext cx="2785928" cy="12508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pic>
        <p:nvPicPr>
          <p:cNvPr id="22" name="Рисунок 21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5F062C67-AE97-4F4D-99DD-B621B59366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5" y="2121029"/>
            <a:ext cx="382047" cy="3820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34A752-0D37-4F69-98B9-D0CC2D1585A7}"/>
              </a:ext>
            </a:extLst>
          </p:cNvPr>
          <p:cNvSpPr txBox="1"/>
          <p:nvPr/>
        </p:nvSpPr>
        <p:spPr>
          <a:xfrm>
            <a:off x="5184028" y="2121028"/>
            <a:ext cx="21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Соответствие требованиям к субъекту ЭПР</a:t>
            </a:r>
          </a:p>
        </p:txBody>
      </p:sp>
      <p:pic>
        <p:nvPicPr>
          <p:cNvPr id="11" name="Рисунок 10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A29CAE06-49F8-4ED1-A18F-A3DC359A3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4" y="2714049"/>
            <a:ext cx="386374" cy="3863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2D6013-DE97-4B08-A09D-1A061FBE5470}"/>
              </a:ext>
            </a:extLst>
          </p:cNvPr>
          <p:cNvSpPr txBox="1"/>
          <p:nvPr/>
        </p:nvSpPr>
        <p:spPr>
          <a:xfrm>
            <a:off x="5184028" y="2616894"/>
            <a:ext cx="219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 предложению прикладывается проект программы будущего ЭПР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099DE-D81F-4D92-B314-202DFBB8AE82}"/>
              </a:ext>
            </a:extLst>
          </p:cNvPr>
          <p:cNvSpPr txBox="1"/>
          <p:nvPr/>
        </p:nvSpPr>
        <p:spPr>
          <a:xfrm>
            <a:off x="8463897" y="2229690"/>
            <a:ext cx="159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Уполномоченный орган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C090C7-B934-4C36-A72D-2A9549D5D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07700" y="3876043"/>
            <a:ext cx="706648" cy="7066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5FACA3-6B5F-4698-9A1B-23015BC2A1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8" y="5620126"/>
            <a:ext cx="706648" cy="70664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нак, монитор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B0364703-C0C6-4860-85D9-480E92D73E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50" y="4805259"/>
            <a:ext cx="706648" cy="7066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5ACC636-53B4-4031-A53D-D4B617CA3697}"/>
              </a:ext>
            </a:extLst>
          </p:cNvPr>
          <p:cNvSpPr txBox="1"/>
          <p:nvPr/>
        </p:nvSpPr>
        <p:spPr>
          <a:xfrm>
            <a:off x="4900090" y="4019931"/>
            <a:ext cx="17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Организация предпринимательского сообщества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CEB9A9-DCED-4DF2-AFD4-7E0A72AAEAF9}"/>
              </a:ext>
            </a:extLst>
          </p:cNvPr>
          <p:cNvSpPr txBox="1"/>
          <p:nvPr/>
        </p:nvSpPr>
        <p:spPr>
          <a:xfrm>
            <a:off x="4973651" y="4945787"/>
            <a:ext cx="177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Регулирующий орган (профильный ФОИВ)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7B6BA4-4377-4E9D-9AEE-C01D65C65410}"/>
              </a:ext>
            </a:extLst>
          </p:cNvPr>
          <p:cNvSpPr txBox="1"/>
          <p:nvPr/>
        </p:nvSpPr>
        <p:spPr>
          <a:xfrm>
            <a:off x="4856532" y="5620126"/>
            <a:ext cx="1776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Правительство Субъекта РФ (если ЭПР вводится на территории отдельного Субъекта)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BA310D37-36C2-4CF1-855D-F1C7F283FF1B}"/>
              </a:ext>
            </a:extLst>
          </p:cNvPr>
          <p:cNvCxnSpPr>
            <a:stCxn id="27" idx="2"/>
            <a:endCxn id="33" idx="3"/>
          </p:cNvCxnSpPr>
          <p:nvPr/>
        </p:nvCxnSpPr>
        <p:spPr>
          <a:xfrm rot="5400000">
            <a:off x="7067451" y="2963104"/>
            <a:ext cx="2467229" cy="192373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529FE49F-42B8-4C2F-BE1E-2A7C2D1F186E}"/>
              </a:ext>
            </a:extLst>
          </p:cNvPr>
          <p:cNvCxnSpPr>
            <a:endCxn id="29" idx="3"/>
          </p:cNvCxnSpPr>
          <p:nvPr/>
        </p:nvCxnSpPr>
        <p:spPr>
          <a:xfrm flipH="1" flipV="1">
            <a:off x="7314348" y="4229368"/>
            <a:ext cx="1947492" cy="933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9F4D0F5-B85C-42DD-9540-EE4F22F32A24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7382756" y="5158584"/>
            <a:ext cx="1879084" cy="814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D95DD1C-39AF-44D1-AF47-D6939AA9D05D}"/>
              </a:ext>
            </a:extLst>
          </p:cNvPr>
          <p:cNvSpPr/>
          <p:nvPr/>
        </p:nvSpPr>
        <p:spPr>
          <a:xfrm>
            <a:off x="8147154" y="3316667"/>
            <a:ext cx="2281711" cy="923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01CBB7-515A-4CDC-9C74-B08E8DF1D9EF}"/>
              </a:ext>
            </a:extLst>
          </p:cNvPr>
          <p:cNvSpPr txBox="1"/>
          <p:nvPr/>
        </p:nvSpPr>
        <p:spPr>
          <a:xfrm>
            <a:off x="8265921" y="3352866"/>
            <a:ext cx="2122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Получение заключений на предложение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Каждый из участников согласования имеет право вето</a:t>
            </a:r>
          </a:p>
        </p:txBody>
      </p:sp>
    </p:spTree>
    <p:extLst>
      <p:ext uri="{BB962C8B-B14F-4D97-AF65-F5344CB8AC3E}">
        <p14:creationId xmlns:p14="http://schemas.microsoft.com/office/powerpoint/2010/main" val="12321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1568BC7A-02BE-4696-BDCD-A3801DD8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22251"/>
            <a:ext cx="7271136" cy="504825"/>
          </a:xfrm>
        </p:spPr>
        <p:txBody>
          <a:bodyPr/>
          <a:lstStyle/>
          <a:p>
            <a:r>
              <a:rPr lang="ru-RU" dirty="0"/>
              <a:t>Механизм реализации регуляторных песочниц: этап 3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29B868D-CAFB-4FA8-BF90-7C91918CF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73" y="1206848"/>
            <a:ext cx="989799" cy="98979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1B3E23-8E20-42EB-81EB-BF3E0989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72" y="1387684"/>
            <a:ext cx="843091" cy="843091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33FDAB5-8452-42B4-BB16-33FD99F7D027}"/>
              </a:ext>
            </a:extLst>
          </p:cNvPr>
          <p:cNvCxnSpPr/>
          <p:nvPr/>
        </p:nvCxnSpPr>
        <p:spPr>
          <a:xfrm flipV="1">
            <a:off x="2917591" y="1504428"/>
            <a:ext cx="0" cy="609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 descr="Изображение выглядит как рисуно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B9BC8DA8-0992-4617-A8B7-22F4E6086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93" y="963208"/>
            <a:ext cx="1299219" cy="1299219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24ACD60-8CC0-48E5-94FB-216082F1960F}"/>
              </a:ext>
            </a:extLst>
          </p:cNvPr>
          <p:cNvCxnSpPr>
            <a:cxnSpLocks/>
          </p:cNvCxnSpPr>
          <p:nvPr/>
        </p:nvCxnSpPr>
        <p:spPr>
          <a:xfrm>
            <a:off x="4139358" y="1855285"/>
            <a:ext cx="40330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B3B46E4-E616-412A-8D0F-B4F72651BC09}"/>
              </a:ext>
            </a:extLst>
          </p:cNvPr>
          <p:cNvSpPr txBox="1"/>
          <p:nvPr/>
        </p:nvSpPr>
        <p:spPr>
          <a:xfrm>
            <a:off x="2237039" y="2262427"/>
            <a:ext cx="159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Юридическое лицо или индивидуальный предприниматель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604E38-5341-496E-8F91-6C45AC46640F}"/>
              </a:ext>
            </a:extLst>
          </p:cNvPr>
          <p:cNvSpPr txBox="1"/>
          <p:nvPr/>
        </p:nvSpPr>
        <p:spPr>
          <a:xfrm>
            <a:off x="4492100" y="1534664"/>
            <a:ext cx="332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Внесение инициативного предложения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6040244-67CF-497D-B5EB-84C078F942EB}"/>
              </a:ext>
            </a:extLst>
          </p:cNvPr>
          <p:cNvSpPr/>
          <p:nvPr/>
        </p:nvSpPr>
        <p:spPr>
          <a:xfrm>
            <a:off x="4768301" y="2025273"/>
            <a:ext cx="2785928" cy="12508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pic>
        <p:nvPicPr>
          <p:cNvPr id="39" name="Рисунок 38" descr="Изображение выглядит как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6F812A8C-ADB0-40FD-ADA5-320D9F429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5" y="2121029"/>
            <a:ext cx="382047" cy="3820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F613CA4-3ED9-45E9-B4ED-445867C4BAFB}"/>
              </a:ext>
            </a:extLst>
          </p:cNvPr>
          <p:cNvSpPr txBox="1"/>
          <p:nvPr/>
        </p:nvSpPr>
        <p:spPr>
          <a:xfrm>
            <a:off x="5184028" y="2121028"/>
            <a:ext cx="219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Соответствие требованиям к субъекту ЭПР</a:t>
            </a:r>
          </a:p>
        </p:txBody>
      </p:sp>
      <p:pic>
        <p:nvPicPr>
          <p:cNvPr id="41" name="Рисунок 40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BC6FFAFE-8E22-4E43-BA05-A69D43A8F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4" y="2714049"/>
            <a:ext cx="386374" cy="3863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33A8A38-10D1-4D26-943C-20C9FCE54319}"/>
              </a:ext>
            </a:extLst>
          </p:cNvPr>
          <p:cNvSpPr txBox="1"/>
          <p:nvPr/>
        </p:nvSpPr>
        <p:spPr>
          <a:xfrm>
            <a:off x="5184028" y="2616894"/>
            <a:ext cx="219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 предложению прикладывается проект программы будущего ЭПР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5EF75C-0F4A-4832-AB5C-2A4EFAABD20D}"/>
              </a:ext>
            </a:extLst>
          </p:cNvPr>
          <p:cNvSpPr txBox="1"/>
          <p:nvPr/>
        </p:nvSpPr>
        <p:spPr>
          <a:xfrm>
            <a:off x="8463897" y="2229690"/>
            <a:ext cx="159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Уполномоченный орган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B152538-6127-4036-A9B4-4FD11C209A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80455" y="3617635"/>
            <a:ext cx="706648" cy="70664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A495C7E-CC04-4E7D-AAC2-5AFBAE77B3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63" y="5361718"/>
            <a:ext cx="706648" cy="706648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нак, монитор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47AD35A7-2D2B-4D3C-A02D-36044A07E5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05" y="4546851"/>
            <a:ext cx="706648" cy="7066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1C59AA-F81A-494C-94CB-01254AFAC574}"/>
              </a:ext>
            </a:extLst>
          </p:cNvPr>
          <p:cNvSpPr txBox="1"/>
          <p:nvPr/>
        </p:nvSpPr>
        <p:spPr>
          <a:xfrm>
            <a:off x="5472845" y="3761523"/>
            <a:ext cx="1776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Организация предпринимательского сообщества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18503B-7D83-4AD3-80BC-177609380055}"/>
              </a:ext>
            </a:extLst>
          </p:cNvPr>
          <p:cNvSpPr txBox="1"/>
          <p:nvPr/>
        </p:nvSpPr>
        <p:spPr>
          <a:xfrm>
            <a:off x="5546406" y="4687379"/>
            <a:ext cx="177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Регулирующий орган (профильный ФОИВ)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2B56F5-0B45-48A4-B3D1-270F19382D80}"/>
              </a:ext>
            </a:extLst>
          </p:cNvPr>
          <p:cNvSpPr txBox="1"/>
          <p:nvPr/>
        </p:nvSpPr>
        <p:spPr>
          <a:xfrm>
            <a:off x="5429287" y="5361718"/>
            <a:ext cx="1776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/>
              <a:t>Правительство Субъекта РФ (если ЭПР вводится на территории отдельного Субъекта)</a:t>
            </a:r>
          </a:p>
        </p:txBody>
      </p: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7E7C158D-BADF-4BF7-855F-A10BC8EA9824}"/>
              </a:ext>
            </a:extLst>
          </p:cNvPr>
          <p:cNvCxnSpPr>
            <a:stCxn id="43" idx="2"/>
            <a:endCxn id="46" idx="3"/>
          </p:cNvCxnSpPr>
          <p:nvPr/>
        </p:nvCxnSpPr>
        <p:spPr>
          <a:xfrm rot="5400000">
            <a:off x="7483032" y="3120276"/>
            <a:ext cx="2208821" cy="13509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A626C0A-7FF9-4FDF-B644-EE60E9B0FF3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7887104" y="3970960"/>
            <a:ext cx="1380455" cy="927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DF8D437-F3E6-4216-B91A-1A8527E8A061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7955512" y="4894370"/>
            <a:ext cx="1312047" cy="820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5F8E62C-DAD2-45F0-83D1-F7B777EEDE23}"/>
              </a:ext>
            </a:extLst>
          </p:cNvPr>
          <p:cNvSpPr/>
          <p:nvPr/>
        </p:nvSpPr>
        <p:spPr>
          <a:xfrm>
            <a:off x="8134615" y="3036787"/>
            <a:ext cx="2281711" cy="923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B5B279-F884-4F50-8800-20E114682B97}"/>
              </a:ext>
            </a:extLst>
          </p:cNvPr>
          <p:cNvSpPr txBox="1"/>
          <p:nvPr/>
        </p:nvSpPr>
        <p:spPr>
          <a:xfrm>
            <a:off x="8253382" y="3072986"/>
            <a:ext cx="2122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Получение заключений на предложение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Каждый из участников согласования имеет право вето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38FF473-BAF3-41E1-B813-A4C30E682D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02" y="4522109"/>
            <a:ext cx="989799" cy="989799"/>
          </a:xfrm>
          <a:prstGeom prst="rect">
            <a:avLst/>
          </a:prstGeom>
        </p:spPr>
      </p:pic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id="{4609D3B5-C2D7-45BD-835E-682D8DD2CCC9}"/>
              </a:ext>
            </a:extLst>
          </p:cNvPr>
          <p:cNvCxnSpPr>
            <a:cxnSpLocks/>
          </p:cNvCxnSpPr>
          <p:nvPr/>
        </p:nvCxnSpPr>
        <p:spPr>
          <a:xfrm rot="5400000">
            <a:off x="5109448" y="1380825"/>
            <a:ext cx="1297267" cy="7007698"/>
          </a:xfrm>
          <a:prstGeom prst="bentConnector3">
            <a:avLst>
              <a:gd name="adj1" fmla="val 185172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51DEB7E-7CA7-4C86-8184-374DBBC8B230}"/>
              </a:ext>
            </a:extLst>
          </p:cNvPr>
          <p:cNvSpPr txBox="1"/>
          <p:nvPr/>
        </p:nvSpPr>
        <p:spPr>
          <a:xfrm>
            <a:off x="2507275" y="4976501"/>
            <a:ext cx="1776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Правительство РФ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20D25D00-F26D-4596-8997-A3B7BD7428EC}"/>
              </a:ext>
            </a:extLst>
          </p:cNvPr>
          <p:cNvSpPr/>
          <p:nvPr/>
        </p:nvSpPr>
        <p:spPr>
          <a:xfrm>
            <a:off x="3662171" y="6306079"/>
            <a:ext cx="4249783" cy="5539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85871F-C2B9-42D5-85D2-C4650E830655}"/>
              </a:ext>
            </a:extLst>
          </p:cNvPr>
          <p:cNvSpPr txBox="1"/>
          <p:nvPr/>
        </p:nvSpPr>
        <p:spPr>
          <a:xfrm>
            <a:off x="3662171" y="6456395"/>
            <a:ext cx="4293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Направление предложения и положительных заключений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2CF541-F91D-402E-9129-F6B7D19C9414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0"/>
            <a:ext cx="11233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здание, внешний, вода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D58E10AB-D112-46FE-959C-C807D745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0" y="0"/>
            <a:ext cx="94656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BF4AD-2D6C-4618-8702-62F66D37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Финальный этап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0B0B9A-2D88-426C-A19F-1672AE178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51" y="1986333"/>
            <a:ext cx="1356072" cy="1356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FE106-B832-4600-8D6E-61DDA3B1F36A}"/>
              </a:ext>
            </a:extLst>
          </p:cNvPr>
          <p:cNvSpPr txBox="1"/>
          <p:nvPr/>
        </p:nvSpPr>
        <p:spPr>
          <a:xfrm>
            <a:off x="3539251" y="3284764"/>
            <a:ext cx="152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Правительство РФ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66EA3F5-86DE-41CB-B974-298801C6886D}"/>
              </a:ext>
            </a:extLst>
          </p:cNvPr>
          <p:cNvCxnSpPr/>
          <p:nvPr/>
        </p:nvCxnSpPr>
        <p:spPr>
          <a:xfrm>
            <a:off x="1813208" y="2576945"/>
            <a:ext cx="17445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53D794-9FD3-4F0B-90FA-223DD9324BCD}"/>
              </a:ext>
            </a:extLst>
          </p:cNvPr>
          <p:cNvSpPr txBox="1"/>
          <p:nvPr/>
        </p:nvSpPr>
        <p:spPr>
          <a:xfrm>
            <a:off x="1920495" y="2680685"/>
            <a:ext cx="161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Поступление инициативного предложения и положительных заключений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6D77337-9F64-428E-A225-0A2BB35C5B8D}"/>
              </a:ext>
            </a:extLst>
          </p:cNvPr>
          <p:cNvCxnSpPr>
            <a:cxnSpLocks/>
          </p:cNvCxnSpPr>
          <p:nvPr/>
        </p:nvCxnSpPr>
        <p:spPr>
          <a:xfrm flipV="1">
            <a:off x="5948894" y="2618207"/>
            <a:ext cx="2800357" cy="9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0B037A-8C6F-4F9E-A13C-1266242404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88" y="2314312"/>
            <a:ext cx="1015663" cy="1015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16D4D7-5BC7-4A91-813D-96BF9716BAE1}"/>
              </a:ext>
            </a:extLst>
          </p:cNvPr>
          <p:cNvSpPr txBox="1"/>
          <p:nvPr/>
        </p:nvSpPr>
        <p:spPr>
          <a:xfrm>
            <a:off x="6270194" y="2721947"/>
            <a:ext cx="21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Принятие решения об установлении ЭПР</a:t>
            </a:r>
          </a:p>
        </p:txBody>
      </p:sp>
      <p:pic>
        <p:nvPicPr>
          <p:cNvPr id="17" name="Рисунок 1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809269B-9337-464E-B71D-A79778F65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45" y="2372564"/>
            <a:ext cx="491287" cy="491287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53918A2-B9FA-4E1E-BA3E-472C7286D4FC}"/>
              </a:ext>
            </a:extLst>
          </p:cNvPr>
          <p:cNvCxnSpPr>
            <a:cxnSpLocks/>
          </p:cNvCxnSpPr>
          <p:nvPr/>
        </p:nvCxnSpPr>
        <p:spPr>
          <a:xfrm flipH="1" flipV="1">
            <a:off x="5489399" y="2981503"/>
            <a:ext cx="12876" cy="1129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8FB74D-FAE7-4FE7-B8A6-7649D204453A}"/>
              </a:ext>
            </a:extLst>
          </p:cNvPr>
          <p:cNvSpPr txBox="1"/>
          <p:nvPr/>
        </p:nvSpPr>
        <p:spPr>
          <a:xfrm>
            <a:off x="3730882" y="5308000"/>
            <a:ext cx="368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Финальное рассмотрение поступивших материалов координационным органом* с участием органов / организаций, предоставивших заключения (см. предыдущий слайд)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87F1D8A-06F0-400C-A6A3-C990094BE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14" y="4220109"/>
            <a:ext cx="1122043" cy="11220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1E39C3-66F2-4B18-BA3B-D35B9DB7D3D5}"/>
              </a:ext>
            </a:extLst>
          </p:cNvPr>
          <p:cNvSpPr txBox="1"/>
          <p:nvPr/>
        </p:nvSpPr>
        <p:spPr>
          <a:xfrm>
            <a:off x="1672920" y="6426324"/>
            <a:ext cx="8071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* </a:t>
            </a:r>
            <a:r>
              <a:rPr lang="ru-RU" sz="800" dirty="0"/>
              <a:t>Координационный орган - орган, определяемый Правительством Российской Федерации для разрешения разногласий между государственными органами и организациями по результатам рассмотрения инициативных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10616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36462-E2E5-C24D-899D-80418728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504CA-47DE-6B4E-A5C2-BA8406D73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0" y="1475985"/>
            <a:ext cx="9144000" cy="39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>
          <a:xfrm>
            <a:off x="6311506" y="4837113"/>
            <a:ext cx="3020615" cy="252412"/>
          </a:xfrm>
        </p:spPr>
        <p:txBody>
          <a:bodyPr/>
          <a:lstStyle/>
          <a:p>
            <a:pPr>
              <a:defRPr/>
            </a:pPr>
            <a:r>
              <a:rPr lang="ru-RU" dirty="0"/>
              <a:t>+7 (495) 767-00-07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6"/>
          </p:nvPr>
        </p:nvSpPr>
        <p:spPr>
          <a:xfrm>
            <a:off x="6311506" y="5338766"/>
            <a:ext cx="3020615" cy="250825"/>
          </a:xfrm>
        </p:spPr>
        <p:txBody>
          <a:bodyPr/>
          <a:lstStyle/>
          <a:p>
            <a:pPr>
              <a:defRPr/>
            </a:pPr>
            <a:r>
              <a:rPr lang="ru-RU" dirty="0"/>
              <a:t>+7 (495) 765-00-07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7"/>
          </p:nvPr>
        </p:nvSpPr>
        <p:spPr>
          <a:xfrm>
            <a:off x="6311506" y="3825878"/>
            <a:ext cx="3020615" cy="252413"/>
          </a:xfrm>
        </p:spPr>
        <p:txBody>
          <a:bodyPr/>
          <a:lstStyle/>
          <a:p>
            <a:pPr>
              <a:defRPr/>
            </a:pPr>
            <a:r>
              <a:rPr lang="ru-RU" dirty="0"/>
              <a:t>www.pgplaw.ru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8"/>
          </p:nvPr>
        </p:nvSpPr>
        <p:spPr>
          <a:xfrm>
            <a:off x="6311506" y="4335466"/>
            <a:ext cx="3020615" cy="250825"/>
          </a:xfrm>
        </p:spPr>
        <p:txBody>
          <a:bodyPr/>
          <a:lstStyle/>
          <a:p>
            <a:pPr>
              <a:defRPr/>
            </a:pPr>
            <a:r>
              <a:rPr lang="ru-RU"/>
              <a:t>info@pgplaw.ru</a:t>
            </a:r>
            <a:endParaRPr lang="ru-RU" dirty="0"/>
          </a:p>
        </p:txBody>
      </p:sp>
      <p:sp>
        <p:nvSpPr>
          <p:cNvPr id="155654" name="Текст 18"/>
          <p:cNvSpPr>
            <a:spLocks noGrp="1"/>
          </p:cNvSpPr>
          <p:nvPr>
            <p:ph type="body" sz="quarter" idx="14"/>
          </p:nvPr>
        </p:nvSpPr>
        <p:spPr>
          <a:xfrm>
            <a:off x="5985272" y="1393825"/>
            <a:ext cx="2185061" cy="2027238"/>
          </a:xfrm>
        </p:spPr>
        <p:txBody>
          <a:bodyPr>
            <a:normAutofit/>
          </a:bodyPr>
          <a:lstStyle/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Москва </a:t>
            </a:r>
            <a:endParaRPr lang="en-US" altLang="ru-RU" sz="1400" dirty="0">
              <a:solidFill>
                <a:srgbClr val="494F55"/>
              </a:solidFill>
            </a:endParaRPr>
          </a:p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Санкт-Петербург</a:t>
            </a:r>
            <a:endParaRPr lang="en-US" altLang="ru-RU" sz="1400" dirty="0">
              <a:solidFill>
                <a:srgbClr val="494F55"/>
              </a:solidFill>
            </a:endParaRPr>
          </a:p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Красноярск</a:t>
            </a:r>
            <a:endParaRPr lang="en-US" altLang="ru-RU" sz="1400" dirty="0">
              <a:solidFill>
                <a:srgbClr val="494F55"/>
              </a:solidFill>
            </a:endParaRPr>
          </a:p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Южно-Сахалинск</a:t>
            </a:r>
            <a:endParaRPr lang="en-US" altLang="ru-RU" sz="1400" dirty="0">
              <a:solidFill>
                <a:srgbClr val="494F55"/>
              </a:solidFill>
            </a:endParaRPr>
          </a:p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Пекин</a:t>
            </a:r>
            <a:endParaRPr lang="en-US" altLang="ru-RU" sz="1400" dirty="0">
              <a:solidFill>
                <a:srgbClr val="494F55"/>
              </a:solidFill>
            </a:endParaRPr>
          </a:p>
          <a:p>
            <a:pPr lvl="1"/>
            <a:r>
              <a:rPr lang="ru-RU" altLang="ru-RU" sz="1400" dirty="0">
                <a:solidFill>
                  <a:srgbClr val="494F55"/>
                </a:solidFill>
              </a:rPr>
              <a:t>Шанхай</a:t>
            </a:r>
          </a:p>
        </p:txBody>
      </p:sp>
      <p:sp>
        <p:nvSpPr>
          <p:cNvPr id="155655" name="tel_eng" hidden="1"/>
          <p:cNvSpPr txBox="1">
            <a:spLocks noChangeArrowheads="1"/>
          </p:cNvSpPr>
          <p:nvPr/>
        </p:nvSpPr>
        <p:spPr bwMode="auto">
          <a:xfrm>
            <a:off x="4082656" y="5553075"/>
            <a:ext cx="458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95A3AC"/>
              </a:buClr>
              <a:buFont typeface="Arial" panose="020B0604020202020204" pitchFamily="34" charset="0"/>
              <a:buChar char="●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95A3AC"/>
                </a:solidFill>
              </a:rPr>
              <a:t>Tel</a:t>
            </a:r>
            <a:r>
              <a:rPr lang="ru-RU" altLang="ru-RU" sz="1400">
                <a:solidFill>
                  <a:srgbClr val="95A3AC"/>
                </a:solidFill>
              </a:rPr>
              <a:t>.: </a:t>
            </a:r>
          </a:p>
        </p:txBody>
      </p:sp>
      <p:sp>
        <p:nvSpPr>
          <p:cNvPr id="155656" name="fax_eng" hidden="1"/>
          <p:cNvSpPr txBox="1">
            <a:spLocks noChangeArrowheads="1"/>
          </p:cNvSpPr>
          <p:nvPr/>
        </p:nvSpPr>
        <p:spPr bwMode="auto">
          <a:xfrm>
            <a:off x="4082654" y="5772150"/>
            <a:ext cx="45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95A3AC"/>
              </a:buClr>
              <a:buFont typeface="Arial" panose="020B0604020202020204" pitchFamily="34" charset="0"/>
              <a:buChar char="●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95A3AC"/>
                </a:solidFill>
              </a:rPr>
              <a:t>Fax</a:t>
            </a:r>
            <a:r>
              <a:rPr lang="ru-RU" altLang="ru-RU" sz="1400">
                <a:solidFill>
                  <a:srgbClr val="95A3AC"/>
                </a:solidFill>
              </a:rPr>
              <a:t>: </a:t>
            </a:r>
          </a:p>
        </p:txBody>
      </p:sp>
      <p:sp>
        <p:nvSpPr>
          <p:cNvPr id="155657" name="Заголовок 14"/>
          <p:cNvSpPr>
            <a:spLocks noGrp="1"/>
          </p:cNvSpPr>
          <p:nvPr>
            <p:ph type="title"/>
          </p:nvPr>
        </p:nvSpPr>
        <p:spPr>
          <a:xfrm>
            <a:off x="3157539" y="222253"/>
            <a:ext cx="5155406" cy="504825"/>
          </a:xfrm>
        </p:spPr>
        <p:txBody>
          <a:bodyPr/>
          <a:lstStyle/>
          <a:p>
            <a:r>
              <a:rPr lang="ru-RU" altLang="ru-RU" sz="1800"/>
              <a:t>Контактная информация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271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CHANGEENABLE" val="True"/>
</p:tagLst>
</file>

<file path=ppt/theme/theme1.xml><?xml version="1.0" encoding="utf-8"?>
<a:theme xmlns:a="http://schemas.openxmlformats.org/drawingml/2006/main" name="PG-Presentation_new">
  <a:themeElements>
    <a:clrScheme name="Пепеляев групп осн">
      <a:dk1>
        <a:srgbClr val="2B2A29"/>
      </a:dk1>
      <a:lt1>
        <a:sysClr val="window" lastClr="FFFFFF"/>
      </a:lt1>
      <a:dk2>
        <a:srgbClr val="AECEFC"/>
      </a:dk2>
      <a:lt2>
        <a:srgbClr val="7DA7E3"/>
      </a:lt2>
      <a:accent1>
        <a:srgbClr val="6F006B"/>
      </a:accent1>
      <a:accent2>
        <a:srgbClr val="9C2498"/>
      </a:accent2>
      <a:accent3>
        <a:srgbClr val="E89DE5"/>
      </a:accent3>
      <a:accent4>
        <a:srgbClr val="494F55"/>
      </a:accent4>
      <a:accent5>
        <a:srgbClr val="95A3AC"/>
      </a:accent5>
      <a:accent6>
        <a:srgbClr val="5567C9"/>
      </a:accent6>
      <a:hlink>
        <a:srgbClr val="494F55"/>
      </a:hlink>
      <a:folHlink>
        <a:srgbClr val="95A3AC"/>
      </a:folHlink>
    </a:clrScheme>
    <a:fontScheme name="Тендер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Пепеляев групп осн">
      <a:dk1>
        <a:srgbClr val="2B2A29"/>
      </a:dk1>
      <a:lt1>
        <a:sysClr val="window" lastClr="FFFFFF"/>
      </a:lt1>
      <a:dk2>
        <a:srgbClr val="AECEFC"/>
      </a:dk2>
      <a:lt2>
        <a:srgbClr val="7DA7E3"/>
      </a:lt2>
      <a:accent1>
        <a:srgbClr val="6F006B"/>
      </a:accent1>
      <a:accent2>
        <a:srgbClr val="9C2498"/>
      </a:accent2>
      <a:accent3>
        <a:srgbClr val="E17DDD"/>
      </a:accent3>
      <a:accent4>
        <a:srgbClr val="494F55"/>
      </a:accent4>
      <a:accent5>
        <a:srgbClr val="95A3AC"/>
      </a:accent5>
      <a:accent6>
        <a:srgbClr val="5567C9"/>
      </a:accent6>
      <a:hlink>
        <a:srgbClr val="494F55"/>
      </a:hlink>
      <a:folHlink>
        <a:srgbClr val="95A3AC"/>
      </a:folHlink>
    </a:clrScheme>
    <a:fontScheme name="Тендер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259</Words>
  <Application>Microsoft Office PowerPoint</Application>
  <PresentationFormat>Широкоэкранный</PresentationFormat>
  <Paragraphs>57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Verdana</vt:lpstr>
      <vt:lpstr>PG-Presentation_new</vt:lpstr>
      <vt:lpstr>3_Тема Office</vt:lpstr>
      <vt:lpstr>Экспериментальный правовой режим </vt:lpstr>
      <vt:lpstr>Механизм реализации регуляторных песочниц: этап 1</vt:lpstr>
      <vt:lpstr>Механизм реализации регуляторных песочниц: этап 2</vt:lpstr>
      <vt:lpstr>Механизм реализации регуляторных песочниц: этап 3</vt:lpstr>
      <vt:lpstr>Финальный этап</vt:lpstr>
      <vt:lpstr>Контактная информация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Лекарственное средство как объект права</dc:title>
  <dc:creator>Самодурова Серафима Сергеевна</dc:creator>
  <cp:lastModifiedBy>Tretyakova Ekaterina</cp:lastModifiedBy>
  <cp:revision>36</cp:revision>
  <dcterms:created xsi:type="dcterms:W3CDTF">2020-09-08T08:04:44Z</dcterms:created>
  <dcterms:modified xsi:type="dcterms:W3CDTF">2020-09-24T07:39:27Z</dcterms:modified>
</cp:coreProperties>
</file>