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555" r:id="rId3"/>
    <p:sldId id="552" r:id="rId4"/>
    <p:sldId id="553" r:id="rId5"/>
    <p:sldId id="563" r:id="rId6"/>
    <p:sldId id="556" r:id="rId7"/>
    <p:sldId id="558" r:id="rId8"/>
    <p:sldId id="512" r:id="rId9"/>
    <p:sldId id="257" r:id="rId10"/>
    <p:sldId id="570" r:id="rId11"/>
    <p:sldId id="317" r:id="rId12"/>
    <p:sldId id="315" r:id="rId13"/>
    <p:sldId id="337" r:id="rId14"/>
    <p:sldId id="562" r:id="rId15"/>
    <p:sldId id="564" r:id="rId16"/>
    <p:sldId id="566" r:id="rId17"/>
    <p:sldId id="565" r:id="rId18"/>
    <p:sldId id="551" r:id="rId19"/>
    <p:sldId id="569" r:id="rId20"/>
    <p:sldId id="568" r:id="rId21"/>
    <p:sldId id="571" r:id="rId22"/>
    <p:sldId id="567" r:id="rId23"/>
    <p:sldId id="258" r:id="rId24"/>
  </p:sldIdLst>
  <p:sldSz cx="12242800" cy="6845300"/>
  <p:notesSz cx="12242800" cy="6845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EE60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3354" autoAdjust="0"/>
  </p:normalViewPr>
  <p:slideViewPr>
    <p:cSldViewPr>
      <p:cViewPr varScale="1">
        <p:scale>
          <a:sx n="118" d="100"/>
          <a:sy n="118" d="100"/>
        </p:scale>
        <p:origin x="174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CD078A-2907-4C32-8AA6-417D7161366A}" type="doc">
      <dgm:prSet loTypeId="urn:microsoft.com/office/officeart/2005/8/layout/cycle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16AA2BB-7E40-4225-929F-9555A58087DB}">
      <dgm:prSet phldrT="[Текст]"/>
      <dgm:spPr/>
      <dgm:t>
        <a:bodyPr/>
        <a:lstStyle/>
        <a:p>
          <a:r>
            <a:rPr lang="ru-RU"/>
            <a:t>Как понять, что мне лучше?</a:t>
          </a:r>
        </a:p>
      </dgm:t>
    </dgm:pt>
    <dgm:pt modelId="{BDE15631-39D3-457C-859B-3B9D372B1C6B}" type="parTrans" cxnId="{05D6CBDB-CEED-49B2-9092-784562A692B4}">
      <dgm:prSet/>
      <dgm:spPr/>
      <dgm:t>
        <a:bodyPr/>
        <a:lstStyle/>
        <a:p>
          <a:endParaRPr lang="ru-RU"/>
        </a:p>
      </dgm:t>
    </dgm:pt>
    <dgm:pt modelId="{E2E0BC83-6DE3-4257-AB3E-02F6827B3FA6}" type="sibTrans" cxnId="{05D6CBDB-CEED-49B2-9092-784562A692B4}">
      <dgm:prSet/>
      <dgm:spPr/>
      <dgm:t>
        <a:bodyPr/>
        <a:lstStyle/>
        <a:p>
          <a:endParaRPr lang="ru-RU"/>
        </a:p>
      </dgm:t>
    </dgm:pt>
    <dgm:pt modelId="{97B9D71C-24AD-48F7-8A6B-67A15039162A}">
      <dgm:prSet/>
      <dgm:spPr/>
      <dgm:t>
        <a:bodyPr/>
        <a:lstStyle/>
        <a:p>
          <a:r>
            <a:rPr lang="ru-RU" dirty="0"/>
            <a:t>Как измерить свое состояние?</a:t>
          </a:r>
        </a:p>
      </dgm:t>
    </dgm:pt>
    <dgm:pt modelId="{6EC98A35-9DEA-422E-85A7-670B07C54010}" type="parTrans" cxnId="{1541CE00-47EE-46F1-B161-2206B5FA5BFA}">
      <dgm:prSet/>
      <dgm:spPr/>
      <dgm:t>
        <a:bodyPr/>
        <a:lstStyle/>
        <a:p>
          <a:endParaRPr lang="ru-RU"/>
        </a:p>
      </dgm:t>
    </dgm:pt>
    <dgm:pt modelId="{95B8BD43-6A6C-4069-AB71-7FE22328017C}" type="sibTrans" cxnId="{1541CE00-47EE-46F1-B161-2206B5FA5BFA}">
      <dgm:prSet/>
      <dgm:spPr/>
      <dgm:t>
        <a:bodyPr/>
        <a:lstStyle/>
        <a:p>
          <a:endParaRPr lang="ru-RU"/>
        </a:p>
      </dgm:t>
    </dgm:pt>
    <dgm:pt modelId="{C86864ED-5AC2-456C-B9E9-8F2D4773E96E}">
      <dgm:prSet/>
      <dgm:spPr/>
      <dgm:t>
        <a:bodyPr/>
        <a:lstStyle/>
        <a:p>
          <a:r>
            <a:rPr lang="ru-RU" dirty="0"/>
            <a:t>Уже достаточно тренироваться?</a:t>
          </a:r>
          <a:endParaRPr lang="en-US" dirty="0"/>
        </a:p>
      </dgm:t>
    </dgm:pt>
    <dgm:pt modelId="{0373152D-F893-4A95-ADEA-7A0FDD6EE322}" type="parTrans" cxnId="{1EF328FC-AAAE-4B8C-B3B0-329BABC7ADD0}">
      <dgm:prSet/>
      <dgm:spPr/>
      <dgm:t>
        <a:bodyPr/>
        <a:lstStyle/>
        <a:p>
          <a:endParaRPr lang="ru-RU"/>
        </a:p>
      </dgm:t>
    </dgm:pt>
    <dgm:pt modelId="{789903CD-2781-4397-A665-C29240A833F7}" type="sibTrans" cxnId="{1EF328FC-AAAE-4B8C-B3B0-329BABC7ADD0}">
      <dgm:prSet/>
      <dgm:spPr/>
      <dgm:t>
        <a:bodyPr/>
        <a:lstStyle/>
        <a:p>
          <a:endParaRPr lang="ru-RU"/>
        </a:p>
      </dgm:t>
    </dgm:pt>
    <dgm:pt modelId="{B5848157-D770-4A72-BF78-F846B6D41744}">
      <dgm:prSet/>
      <dgm:spPr/>
      <dgm:t>
        <a:bodyPr/>
        <a:lstStyle/>
        <a:p>
          <a:r>
            <a:rPr lang="ru-RU" dirty="0"/>
            <a:t>А когда можно снова?</a:t>
          </a:r>
        </a:p>
      </dgm:t>
    </dgm:pt>
    <dgm:pt modelId="{A2E4738C-89BC-4055-9B79-F604E2CC9050}" type="parTrans" cxnId="{C61EB20C-65D3-43C2-8CC5-2DC8E2993E43}">
      <dgm:prSet/>
      <dgm:spPr/>
      <dgm:t>
        <a:bodyPr/>
        <a:lstStyle/>
        <a:p>
          <a:endParaRPr lang="ru-RU"/>
        </a:p>
      </dgm:t>
    </dgm:pt>
    <dgm:pt modelId="{150C6945-3104-43D2-A3FA-BBA25CBFF4D3}" type="sibTrans" cxnId="{C61EB20C-65D3-43C2-8CC5-2DC8E2993E43}">
      <dgm:prSet/>
      <dgm:spPr/>
      <dgm:t>
        <a:bodyPr/>
        <a:lstStyle/>
        <a:p>
          <a:endParaRPr lang="ru-RU"/>
        </a:p>
      </dgm:t>
    </dgm:pt>
    <dgm:pt modelId="{02C90937-305B-4F7C-BB4C-BE47AE8EF0B3}">
      <dgm:prSet/>
      <dgm:spPr/>
      <dgm:t>
        <a:bodyPr/>
        <a:lstStyle/>
        <a:p>
          <a:r>
            <a:rPr lang="ru-RU" dirty="0"/>
            <a:t>А что говорят врачи?</a:t>
          </a:r>
        </a:p>
      </dgm:t>
    </dgm:pt>
    <dgm:pt modelId="{65C7E6B9-0F0B-48AE-9004-51A08C37428C}" type="parTrans" cxnId="{49822594-034F-4845-B6FA-F291C045CB3F}">
      <dgm:prSet/>
      <dgm:spPr/>
      <dgm:t>
        <a:bodyPr/>
        <a:lstStyle/>
        <a:p>
          <a:endParaRPr lang="ru-RU"/>
        </a:p>
      </dgm:t>
    </dgm:pt>
    <dgm:pt modelId="{F38D2ECF-3D44-433E-A495-D89EBB1D656E}" type="sibTrans" cxnId="{49822594-034F-4845-B6FA-F291C045CB3F}">
      <dgm:prSet/>
      <dgm:spPr/>
      <dgm:t>
        <a:bodyPr/>
        <a:lstStyle/>
        <a:p>
          <a:endParaRPr lang="ru-RU"/>
        </a:p>
      </dgm:t>
    </dgm:pt>
    <dgm:pt modelId="{D1256B9A-0344-40AC-B9ED-A101FA278142}" type="pres">
      <dgm:prSet presAssocID="{3CCD078A-2907-4C32-8AA6-417D7161366A}" presName="cycle" presStyleCnt="0">
        <dgm:presLayoutVars>
          <dgm:dir/>
          <dgm:resizeHandles val="exact"/>
        </dgm:presLayoutVars>
      </dgm:prSet>
      <dgm:spPr/>
    </dgm:pt>
    <dgm:pt modelId="{6EF8F9C2-6B40-4251-A4B9-A0EC3589DA47}" type="pres">
      <dgm:prSet presAssocID="{716AA2BB-7E40-4225-929F-9555A58087DB}" presName="node" presStyleLbl="node1" presStyleIdx="0" presStyleCnt="5">
        <dgm:presLayoutVars>
          <dgm:bulletEnabled val="1"/>
        </dgm:presLayoutVars>
      </dgm:prSet>
      <dgm:spPr/>
    </dgm:pt>
    <dgm:pt modelId="{816ECDEB-BB83-4172-A10D-E559D27E3975}" type="pres">
      <dgm:prSet presAssocID="{716AA2BB-7E40-4225-929F-9555A58087DB}" presName="spNode" presStyleCnt="0"/>
      <dgm:spPr/>
    </dgm:pt>
    <dgm:pt modelId="{24CF900B-4955-4706-8777-DB173AA3C5FE}" type="pres">
      <dgm:prSet presAssocID="{E2E0BC83-6DE3-4257-AB3E-02F6827B3FA6}" presName="sibTrans" presStyleLbl="sibTrans1D1" presStyleIdx="0" presStyleCnt="5"/>
      <dgm:spPr/>
    </dgm:pt>
    <dgm:pt modelId="{A303E1F2-7461-4A73-8D15-2BA63ED03557}" type="pres">
      <dgm:prSet presAssocID="{97B9D71C-24AD-48F7-8A6B-67A15039162A}" presName="node" presStyleLbl="node1" presStyleIdx="1" presStyleCnt="5">
        <dgm:presLayoutVars>
          <dgm:bulletEnabled val="1"/>
        </dgm:presLayoutVars>
      </dgm:prSet>
      <dgm:spPr/>
    </dgm:pt>
    <dgm:pt modelId="{E9E1C634-CC22-429A-942B-F58DD9185516}" type="pres">
      <dgm:prSet presAssocID="{97B9D71C-24AD-48F7-8A6B-67A15039162A}" presName="spNode" presStyleCnt="0"/>
      <dgm:spPr/>
    </dgm:pt>
    <dgm:pt modelId="{AFACBCF0-E290-4684-AE83-C7C9B30F18FB}" type="pres">
      <dgm:prSet presAssocID="{95B8BD43-6A6C-4069-AB71-7FE22328017C}" presName="sibTrans" presStyleLbl="sibTrans1D1" presStyleIdx="1" presStyleCnt="5"/>
      <dgm:spPr/>
    </dgm:pt>
    <dgm:pt modelId="{038614EB-7513-4B9A-B957-5A02A23B6155}" type="pres">
      <dgm:prSet presAssocID="{C86864ED-5AC2-456C-B9E9-8F2D4773E96E}" presName="node" presStyleLbl="node1" presStyleIdx="2" presStyleCnt="5">
        <dgm:presLayoutVars>
          <dgm:bulletEnabled val="1"/>
        </dgm:presLayoutVars>
      </dgm:prSet>
      <dgm:spPr/>
    </dgm:pt>
    <dgm:pt modelId="{76657504-D52A-46FE-BCF5-8E3D4E1B686E}" type="pres">
      <dgm:prSet presAssocID="{C86864ED-5AC2-456C-B9E9-8F2D4773E96E}" presName="spNode" presStyleCnt="0"/>
      <dgm:spPr/>
    </dgm:pt>
    <dgm:pt modelId="{F9BC3801-9C50-461C-87D7-3ADBBF857893}" type="pres">
      <dgm:prSet presAssocID="{789903CD-2781-4397-A665-C29240A833F7}" presName="sibTrans" presStyleLbl="sibTrans1D1" presStyleIdx="2" presStyleCnt="5"/>
      <dgm:spPr/>
    </dgm:pt>
    <dgm:pt modelId="{91A43F96-4875-4194-8FB6-1BB4E24DD00E}" type="pres">
      <dgm:prSet presAssocID="{B5848157-D770-4A72-BF78-F846B6D41744}" presName="node" presStyleLbl="node1" presStyleIdx="3" presStyleCnt="5">
        <dgm:presLayoutVars>
          <dgm:bulletEnabled val="1"/>
        </dgm:presLayoutVars>
      </dgm:prSet>
      <dgm:spPr/>
    </dgm:pt>
    <dgm:pt modelId="{32FDEFC8-6A9A-4E09-BD6E-B5B24EA5A623}" type="pres">
      <dgm:prSet presAssocID="{B5848157-D770-4A72-BF78-F846B6D41744}" presName="spNode" presStyleCnt="0"/>
      <dgm:spPr/>
    </dgm:pt>
    <dgm:pt modelId="{EFF1F724-94A7-420F-8EED-61863A7F08CD}" type="pres">
      <dgm:prSet presAssocID="{150C6945-3104-43D2-A3FA-BBA25CBFF4D3}" presName="sibTrans" presStyleLbl="sibTrans1D1" presStyleIdx="3" presStyleCnt="5"/>
      <dgm:spPr/>
    </dgm:pt>
    <dgm:pt modelId="{1E6456DD-5B08-4D45-B923-DDD4F6794CC7}" type="pres">
      <dgm:prSet presAssocID="{02C90937-305B-4F7C-BB4C-BE47AE8EF0B3}" presName="node" presStyleLbl="node1" presStyleIdx="4" presStyleCnt="5">
        <dgm:presLayoutVars>
          <dgm:bulletEnabled val="1"/>
        </dgm:presLayoutVars>
      </dgm:prSet>
      <dgm:spPr/>
    </dgm:pt>
    <dgm:pt modelId="{0A2B2A48-1860-4DD5-8528-FA389C169024}" type="pres">
      <dgm:prSet presAssocID="{02C90937-305B-4F7C-BB4C-BE47AE8EF0B3}" presName="spNode" presStyleCnt="0"/>
      <dgm:spPr/>
    </dgm:pt>
    <dgm:pt modelId="{450A8441-153B-45C3-8F2D-06AE13F9B5AD}" type="pres">
      <dgm:prSet presAssocID="{F38D2ECF-3D44-433E-A495-D89EBB1D656E}" presName="sibTrans" presStyleLbl="sibTrans1D1" presStyleIdx="4" presStyleCnt="5"/>
      <dgm:spPr/>
    </dgm:pt>
  </dgm:ptLst>
  <dgm:cxnLst>
    <dgm:cxn modelId="{1541CE00-47EE-46F1-B161-2206B5FA5BFA}" srcId="{3CCD078A-2907-4C32-8AA6-417D7161366A}" destId="{97B9D71C-24AD-48F7-8A6B-67A15039162A}" srcOrd="1" destOrd="0" parTransId="{6EC98A35-9DEA-422E-85A7-670B07C54010}" sibTransId="{95B8BD43-6A6C-4069-AB71-7FE22328017C}"/>
    <dgm:cxn modelId="{94899305-2CDB-4959-96D4-20F6FC5FCC48}" type="presOf" srcId="{789903CD-2781-4397-A665-C29240A833F7}" destId="{F9BC3801-9C50-461C-87D7-3ADBBF857893}" srcOrd="0" destOrd="0" presId="urn:microsoft.com/office/officeart/2005/8/layout/cycle6"/>
    <dgm:cxn modelId="{C61EB20C-65D3-43C2-8CC5-2DC8E2993E43}" srcId="{3CCD078A-2907-4C32-8AA6-417D7161366A}" destId="{B5848157-D770-4A72-BF78-F846B6D41744}" srcOrd="3" destOrd="0" parTransId="{A2E4738C-89BC-4055-9B79-F604E2CC9050}" sibTransId="{150C6945-3104-43D2-A3FA-BBA25CBFF4D3}"/>
    <dgm:cxn modelId="{2174231C-7278-402B-8455-6941AAAB6121}" type="presOf" srcId="{02C90937-305B-4F7C-BB4C-BE47AE8EF0B3}" destId="{1E6456DD-5B08-4D45-B923-DDD4F6794CC7}" srcOrd="0" destOrd="0" presId="urn:microsoft.com/office/officeart/2005/8/layout/cycle6"/>
    <dgm:cxn modelId="{A283C628-19B6-4BD8-BFC0-8BEEBDCE6417}" type="presOf" srcId="{F38D2ECF-3D44-433E-A495-D89EBB1D656E}" destId="{450A8441-153B-45C3-8F2D-06AE13F9B5AD}" srcOrd="0" destOrd="0" presId="urn:microsoft.com/office/officeart/2005/8/layout/cycle6"/>
    <dgm:cxn modelId="{60EA0E34-712E-43EF-A9F2-82B5C0527CB3}" type="presOf" srcId="{95B8BD43-6A6C-4069-AB71-7FE22328017C}" destId="{AFACBCF0-E290-4684-AE83-C7C9B30F18FB}" srcOrd="0" destOrd="0" presId="urn:microsoft.com/office/officeart/2005/8/layout/cycle6"/>
    <dgm:cxn modelId="{B7113F5D-B7B8-481A-8FD7-42FC23FC0ADA}" type="presOf" srcId="{B5848157-D770-4A72-BF78-F846B6D41744}" destId="{91A43F96-4875-4194-8FB6-1BB4E24DD00E}" srcOrd="0" destOrd="0" presId="urn:microsoft.com/office/officeart/2005/8/layout/cycle6"/>
    <dgm:cxn modelId="{6F6B494C-E9B3-4F23-95C2-F3FAA3761A9F}" type="presOf" srcId="{3CCD078A-2907-4C32-8AA6-417D7161366A}" destId="{D1256B9A-0344-40AC-B9ED-A101FA278142}" srcOrd="0" destOrd="0" presId="urn:microsoft.com/office/officeart/2005/8/layout/cycle6"/>
    <dgm:cxn modelId="{73FBDD7A-AFC7-4171-A3AD-18E8DBDAC0DA}" type="presOf" srcId="{150C6945-3104-43D2-A3FA-BBA25CBFF4D3}" destId="{EFF1F724-94A7-420F-8EED-61863A7F08CD}" srcOrd="0" destOrd="0" presId="urn:microsoft.com/office/officeart/2005/8/layout/cycle6"/>
    <dgm:cxn modelId="{43218080-AC28-4145-8659-5153B0C7C466}" type="presOf" srcId="{C86864ED-5AC2-456C-B9E9-8F2D4773E96E}" destId="{038614EB-7513-4B9A-B957-5A02A23B6155}" srcOrd="0" destOrd="0" presId="urn:microsoft.com/office/officeart/2005/8/layout/cycle6"/>
    <dgm:cxn modelId="{E7919F89-9E26-45CF-9D09-F74F730A3723}" type="presOf" srcId="{E2E0BC83-6DE3-4257-AB3E-02F6827B3FA6}" destId="{24CF900B-4955-4706-8777-DB173AA3C5FE}" srcOrd="0" destOrd="0" presId="urn:microsoft.com/office/officeart/2005/8/layout/cycle6"/>
    <dgm:cxn modelId="{49822594-034F-4845-B6FA-F291C045CB3F}" srcId="{3CCD078A-2907-4C32-8AA6-417D7161366A}" destId="{02C90937-305B-4F7C-BB4C-BE47AE8EF0B3}" srcOrd="4" destOrd="0" parTransId="{65C7E6B9-0F0B-48AE-9004-51A08C37428C}" sibTransId="{F38D2ECF-3D44-433E-A495-D89EBB1D656E}"/>
    <dgm:cxn modelId="{3E16D6B5-7470-41F0-9C45-AA8117A06F96}" type="presOf" srcId="{97B9D71C-24AD-48F7-8A6B-67A15039162A}" destId="{A303E1F2-7461-4A73-8D15-2BA63ED03557}" srcOrd="0" destOrd="0" presId="urn:microsoft.com/office/officeart/2005/8/layout/cycle6"/>
    <dgm:cxn modelId="{CB2D26BE-CABA-4C66-9A40-323DFFA79271}" type="presOf" srcId="{716AA2BB-7E40-4225-929F-9555A58087DB}" destId="{6EF8F9C2-6B40-4251-A4B9-A0EC3589DA47}" srcOrd="0" destOrd="0" presId="urn:microsoft.com/office/officeart/2005/8/layout/cycle6"/>
    <dgm:cxn modelId="{05D6CBDB-CEED-49B2-9092-784562A692B4}" srcId="{3CCD078A-2907-4C32-8AA6-417D7161366A}" destId="{716AA2BB-7E40-4225-929F-9555A58087DB}" srcOrd="0" destOrd="0" parTransId="{BDE15631-39D3-457C-859B-3B9D372B1C6B}" sibTransId="{E2E0BC83-6DE3-4257-AB3E-02F6827B3FA6}"/>
    <dgm:cxn modelId="{1EF328FC-AAAE-4B8C-B3B0-329BABC7ADD0}" srcId="{3CCD078A-2907-4C32-8AA6-417D7161366A}" destId="{C86864ED-5AC2-456C-B9E9-8F2D4773E96E}" srcOrd="2" destOrd="0" parTransId="{0373152D-F893-4A95-ADEA-7A0FDD6EE322}" sibTransId="{789903CD-2781-4397-A665-C29240A833F7}"/>
    <dgm:cxn modelId="{759F3924-5C17-46C3-A032-5922D7C4B090}" type="presParOf" srcId="{D1256B9A-0344-40AC-B9ED-A101FA278142}" destId="{6EF8F9C2-6B40-4251-A4B9-A0EC3589DA47}" srcOrd="0" destOrd="0" presId="urn:microsoft.com/office/officeart/2005/8/layout/cycle6"/>
    <dgm:cxn modelId="{F3310717-E6A1-4771-82AB-E1C4492C79EA}" type="presParOf" srcId="{D1256B9A-0344-40AC-B9ED-A101FA278142}" destId="{816ECDEB-BB83-4172-A10D-E559D27E3975}" srcOrd="1" destOrd="0" presId="urn:microsoft.com/office/officeart/2005/8/layout/cycle6"/>
    <dgm:cxn modelId="{5E1DD718-F667-484D-8B6E-690DD395CE35}" type="presParOf" srcId="{D1256B9A-0344-40AC-B9ED-A101FA278142}" destId="{24CF900B-4955-4706-8777-DB173AA3C5FE}" srcOrd="2" destOrd="0" presId="urn:microsoft.com/office/officeart/2005/8/layout/cycle6"/>
    <dgm:cxn modelId="{C445898C-8A44-431B-84AB-D954B3EE5A05}" type="presParOf" srcId="{D1256B9A-0344-40AC-B9ED-A101FA278142}" destId="{A303E1F2-7461-4A73-8D15-2BA63ED03557}" srcOrd="3" destOrd="0" presId="urn:microsoft.com/office/officeart/2005/8/layout/cycle6"/>
    <dgm:cxn modelId="{B7816906-6CD0-40E3-BF63-697B96CF2AD4}" type="presParOf" srcId="{D1256B9A-0344-40AC-B9ED-A101FA278142}" destId="{E9E1C634-CC22-429A-942B-F58DD9185516}" srcOrd="4" destOrd="0" presId="urn:microsoft.com/office/officeart/2005/8/layout/cycle6"/>
    <dgm:cxn modelId="{4E84D491-11B0-48F2-8650-3894AC6BF74F}" type="presParOf" srcId="{D1256B9A-0344-40AC-B9ED-A101FA278142}" destId="{AFACBCF0-E290-4684-AE83-C7C9B30F18FB}" srcOrd="5" destOrd="0" presId="urn:microsoft.com/office/officeart/2005/8/layout/cycle6"/>
    <dgm:cxn modelId="{334F3BC8-00D9-4B2A-A321-1437DC35C056}" type="presParOf" srcId="{D1256B9A-0344-40AC-B9ED-A101FA278142}" destId="{038614EB-7513-4B9A-B957-5A02A23B6155}" srcOrd="6" destOrd="0" presId="urn:microsoft.com/office/officeart/2005/8/layout/cycle6"/>
    <dgm:cxn modelId="{1560807A-F5F1-498F-BEE9-9A81FEEBCB4F}" type="presParOf" srcId="{D1256B9A-0344-40AC-B9ED-A101FA278142}" destId="{76657504-D52A-46FE-BCF5-8E3D4E1B686E}" srcOrd="7" destOrd="0" presId="urn:microsoft.com/office/officeart/2005/8/layout/cycle6"/>
    <dgm:cxn modelId="{202C064D-8DF3-4268-8133-91D84A4F72F0}" type="presParOf" srcId="{D1256B9A-0344-40AC-B9ED-A101FA278142}" destId="{F9BC3801-9C50-461C-87D7-3ADBBF857893}" srcOrd="8" destOrd="0" presId="urn:microsoft.com/office/officeart/2005/8/layout/cycle6"/>
    <dgm:cxn modelId="{B9988814-4A4F-4B64-9E77-FB1E31988E53}" type="presParOf" srcId="{D1256B9A-0344-40AC-B9ED-A101FA278142}" destId="{91A43F96-4875-4194-8FB6-1BB4E24DD00E}" srcOrd="9" destOrd="0" presId="urn:microsoft.com/office/officeart/2005/8/layout/cycle6"/>
    <dgm:cxn modelId="{171A2A9B-5643-49DC-88F9-BA04A931ED7A}" type="presParOf" srcId="{D1256B9A-0344-40AC-B9ED-A101FA278142}" destId="{32FDEFC8-6A9A-4E09-BD6E-B5B24EA5A623}" srcOrd="10" destOrd="0" presId="urn:microsoft.com/office/officeart/2005/8/layout/cycle6"/>
    <dgm:cxn modelId="{D8523435-F6E2-49D4-B3C7-CF3A8C305422}" type="presParOf" srcId="{D1256B9A-0344-40AC-B9ED-A101FA278142}" destId="{EFF1F724-94A7-420F-8EED-61863A7F08CD}" srcOrd="11" destOrd="0" presId="urn:microsoft.com/office/officeart/2005/8/layout/cycle6"/>
    <dgm:cxn modelId="{61ABD45A-67F1-448B-981C-CF655C8EAA96}" type="presParOf" srcId="{D1256B9A-0344-40AC-B9ED-A101FA278142}" destId="{1E6456DD-5B08-4D45-B923-DDD4F6794CC7}" srcOrd="12" destOrd="0" presId="urn:microsoft.com/office/officeart/2005/8/layout/cycle6"/>
    <dgm:cxn modelId="{0B361459-82B4-40B8-A345-5CDF5D60657E}" type="presParOf" srcId="{D1256B9A-0344-40AC-B9ED-A101FA278142}" destId="{0A2B2A48-1860-4DD5-8528-FA389C169024}" srcOrd="13" destOrd="0" presId="urn:microsoft.com/office/officeart/2005/8/layout/cycle6"/>
    <dgm:cxn modelId="{AECC4DE4-88EC-4A38-9186-DF341AE7B16A}" type="presParOf" srcId="{D1256B9A-0344-40AC-B9ED-A101FA278142}" destId="{450A8441-153B-45C3-8F2D-06AE13F9B5AD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CD078A-2907-4C32-8AA6-417D7161366A}" type="doc">
      <dgm:prSet loTypeId="urn:microsoft.com/office/officeart/2005/8/layout/cycle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16AA2BB-7E40-4225-929F-9555A58087DB}">
      <dgm:prSet phldrT="[Текст]"/>
      <dgm:spPr/>
      <dgm:t>
        <a:bodyPr/>
        <a:lstStyle/>
        <a:p>
          <a:r>
            <a:rPr lang="ru-RU"/>
            <a:t>Как понять, что мне лучше?</a:t>
          </a:r>
        </a:p>
      </dgm:t>
    </dgm:pt>
    <dgm:pt modelId="{BDE15631-39D3-457C-859B-3B9D372B1C6B}" type="parTrans" cxnId="{05D6CBDB-CEED-49B2-9092-784562A692B4}">
      <dgm:prSet/>
      <dgm:spPr/>
      <dgm:t>
        <a:bodyPr/>
        <a:lstStyle/>
        <a:p>
          <a:endParaRPr lang="ru-RU"/>
        </a:p>
      </dgm:t>
    </dgm:pt>
    <dgm:pt modelId="{E2E0BC83-6DE3-4257-AB3E-02F6827B3FA6}" type="sibTrans" cxnId="{05D6CBDB-CEED-49B2-9092-784562A692B4}">
      <dgm:prSet/>
      <dgm:spPr/>
      <dgm:t>
        <a:bodyPr/>
        <a:lstStyle/>
        <a:p>
          <a:endParaRPr lang="ru-RU"/>
        </a:p>
      </dgm:t>
    </dgm:pt>
    <dgm:pt modelId="{97B9D71C-24AD-48F7-8A6B-67A15039162A}">
      <dgm:prSet/>
      <dgm:spPr/>
      <dgm:t>
        <a:bodyPr/>
        <a:lstStyle/>
        <a:p>
          <a:r>
            <a:rPr lang="ru-RU" dirty="0"/>
            <a:t>Как измерить свое состояние?</a:t>
          </a:r>
        </a:p>
      </dgm:t>
    </dgm:pt>
    <dgm:pt modelId="{6EC98A35-9DEA-422E-85A7-670B07C54010}" type="parTrans" cxnId="{1541CE00-47EE-46F1-B161-2206B5FA5BFA}">
      <dgm:prSet/>
      <dgm:spPr/>
      <dgm:t>
        <a:bodyPr/>
        <a:lstStyle/>
        <a:p>
          <a:endParaRPr lang="ru-RU"/>
        </a:p>
      </dgm:t>
    </dgm:pt>
    <dgm:pt modelId="{95B8BD43-6A6C-4069-AB71-7FE22328017C}" type="sibTrans" cxnId="{1541CE00-47EE-46F1-B161-2206B5FA5BFA}">
      <dgm:prSet/>
      <dgm:spPr/>
      <dgm:t>
        <a:bodyPr/>
        <a:lstStyle/>
        <a:p>
          <a:endParaRPr lang="ru-RU"/>
        </a:p>
      </dgm:t>
    </dgm:pt>
    <dgm:pt modelId="{C86864ED-5AC2-456C-B9E9-8F2D4773E96E}">
      <dgm:prSet/>
      <dgm:spPr/>
      <dgm:t>
        <a:bodyPr/>
        <a:lstStyle/>
        <a:p>
          <a:r>
            <a:rPr lang="ru-RU" dirty="0"/>
            <a:t>Уже достаточно тренироваться?</a:t>
          </a:r>
          <a:endParaRPr lang="en-US" dirty="0"/>
        </a:p>
      </dgm:t>
    </dgm:pt>
    <dgm:pt modelId="{0373152D-F893-4A95-ADEA-7A0FDD6EE322}" type="parTrans" cxnId="{1EF328FC-AAAE-4B8C-B3B0-329BABC7ADD0}">
      <dgm:prSet/>
      <dgm:spPr/>
      <dgm:t>
        <a:bodyPr/>
        <a:lstStyle/>
        <a:p>
          <a:endParaRPr lang="ru-RU"/>
        </a:p>
      </dgm:t>
    </dgm:pt>
    <dgm:pt modelId="{789903CD-2781-4397-A665-C29240A833F7}" type="sibTrans" cxnId="{1EF328FC-AAAE-4B8C-B3B0-329BABC7ADD0}">
      <dgm:prSet/>
      <dgm:spPr/>
      <dgm:t>
        <a:bodyPr/>
        <a:lstStyle/>
        <a:p>
          <a:endParaRPr lang="ru-RU"/>
        </a:p>
      </dgm:t>
    </dgm:pt>
    <dgm:pt modelId="{B5848157-D770-4A72-BF78-F846B6D41744}">
      <dgm:prSet/>
      <dgm:spPr/>
      <dgm:t>
        <a:bodyPr/>
        <a:lstStyle/>
        <a:p>
          <a:r>
            <a:rPr lang="ru-RU" dirty="0"/>
            <a:t>А когда можно снова?</a:t>
          </a:r>
        </a:p>
      </dgm:t>
    </dgm:pt>
    <dgm:pt modelId="{A2E4738C-89BC-4055-9B79-F604E2CC9050}" type="parTrans" cxnId="{C61EB20C-65D3-43C2-8CC5-2DC8E2993E43}">
      <dgm:prSet/>
      <dgm:spPr/>
      <dgm:t>
        <a:bodyPr/>
        <a:lstStyle/>
        <a:p>
          <a:endParaRPr lang="ru-RU"/>
        </a:p>
      </dgm:t>
    </dgm:pt>
    <dgm:pt modelId="{150C6945-3104-43D2-A3FA-BBA25CBFF4D3}" type="sibTrans" cxnId="{C61EB20C-65D3-43C2-8CC5-2DC8E2993E43}">
      <dgm:prSet/>
      <dgm:spPr/>
      <dgm:t>
        <a:bodyPr/>
        <a:lstStyle/>
        <a:p>
          <a:endParaRPr lang="ru-RU"/>
        </a:p>
      </dgm:t>
    </dgm:pt>
    <dgm:pt modelId="{02C90937-305B-4F7C-BB4C-BE47AE8EF0B3}">
      <dgm:prSet/>
      <dgm:spPr/>
      <dgm:t>
        <a:bodyPr/>
        <a:lstStyle/>
        <a:p>
          <a:r>
            <a:rPr lang="ru-RU" dirty="0"/>
            <a:t>А что говорят врачи?</a:t>
          </a:r>
        </a:p>
      </dgm:t>
    </dgm:pt>
    <dgm:pt modelId="{65C7E6B9-0F0B-48AE-9004-51A08C37428C}" type="parTrans" cxnId="{49822594-034F-4845-B6FA-F291C045CB3F}">
      <dgm:prSet/>
      <dgm:spPr/>
      <dgm:t>
        <a:bodyPr/>
        <a:lstStyle/>
        <a:p>
          <a:endParaRPr lang="ru-RU"/>
        </a:p>
      </dgm:t>
    </dgm:pt>
    <dgm:pt modelId="{F38D2ECF-3D44-433E-A495-D89EBB1D656E}" type="sibTrans" cxnId="{49822594-034F-4845-B6FA-F291C045CB3F}">
      <dgm:prSet/>
      <dgm:spPr/>
      <dgm:t>
        <a:bodyPr/>
        <a:lstStyle/>
        <a:p>
          <a:endParaRPr lang="ru-RU"/>
        </a:p>
      </dgm:t>
    </dgm:pt>
    <dgm:pt modelId="{D1256B9A-0344-40AC-B9ED-A101FA278142}" type="pres">
      <dgm:prSet presAssocID="{3CCD078A-2907-4C32-8AA6-417D7161366A}" presName="cycle" presStyleCnt="0">
        <dgm:presLayoutVars>
          <dgm:dir/>
          <dgm:resizeHandles val="exact"/>
        </dgm:presLayoutVars>
      </dgm:prSet>
      <dgm:spPr/>
    </dgm:pt>
    <dgm:pt modelId="{6EF8F9C2-6B40-4251-A4B9-A0EC3589DA47}" type="pres">
      <dgm:prSet presAssocID="{716AA2BB-7E40-4225-929F-9555A58087DB}" presName="node" presStyleLbl="node1" presStyleIdx="0" presStyleCnt="5">
        <dgm:presLayoutVars>
          <dgm:bulletEnabled val="1"/>
        </dgm:presLayoutVars>
      </dgm:prSet>
      <dgm:spPr/>
    </dgm:pt>
    <dgm:pt modelId="{816ECDEB-BB83-4172-A10D-E559D27E3975}" type="pres">
      <dgm:prSet presAssocID="{716AA2BB-7E40-4225-929F-9555A58087DB}" presName="spNode" presStyleCnt="0"/>
      <dgm:spPr/>
    </dgm:pt>
    <dgm:pt modelId="{24CF900B-4955-4706-8777-DB173AA3C5FE}" type="pres">
      <dgm:prSet presAssocID="{E2E0BC83-6DE3-4257-AB3E-02F6827B3FA6}" presName="sibTrans" presStyleLbl="sibTrans1D1" presStyleIdx="0" presStyleCnt="5"/>
      <dgm:spPr/>
    </dgm:pt>
    <dgm:pt modelId="{A303E1F2-7461-4A73-8D15-2BA63ED03557}" type="pres">
      <dgm:prSet presAssocID="{97B9D71C-24AD-48F7-8A6B-67A15039162A}" presName="node" presStyleLbl="node1" presStyleIdx="1" presStyleCnt="5">
        <dgm:presLayoutVars>
          <dgm:bulletEnabled val="1"/>
        </dgm:presLayoutVars>
      </dgm:prSet>
      <dgm:spPr/>
    </dgm:pt>
    <dgm:pt modelId="{E9E1C634-CC22-429A-942B-F58DD9185516}" type="pres">
      <dgm:prSet presAssocID="{97B9D71C-24AD-48F7-8A6B-67A15039162A}" presName="spNode" presStyleCnt="0"/>
      <dgm:spPr/>
    </dgm:pt>
    <dgm:pt modelId="{AFACBCF0-E290-4684-AE83-C7C9B30F18FB}" type="pres">
      <dgm:prSet presAssocID="{95B8BD43-6A6C-4069-AB71-7FE22328017C}" presName="sibTrans" presStyleLbl="sibTrans1D1" presStyleIdx="1" presStyleCnt="5"/>
      <dgm:spPr/>
    </dgm:pt>
    <dgm:pt modelId="{038614EB-7513-4B9A-B957-5A02A23B6155}" type="pres">
      <dgm:prSet presAssocID="{C86864ED-5AC2-456C-B9E9-8F2D4773E96E}" presName="node" presStyleLbl="node1" presStyleIdx="2" presStyleCnt="5">
        <dgm:presLayoutVars>
          <dgm:bulletEnabled val="1"/>
        </dgm:presLayoutVars>
      </dgm:prSet>
      <dgm:spPr/>
    </dgm:pt>
    <dgm:pt modelId="{76657504-D52A-46FE-BCF5-8E3D4E1B686E}" type="pres">
      <dgm:prSet presAssocID="{C86864ED-5AC2-456C-B9E9-8F2D4773E96E}" presName="spNode" presStyleCnt="0"/>
      <dgm:spPr/>
    </dgm:pt>
    <dgm:pt modelId="{F9BC3801-9C50-461C-87D7-3ADBBF857893}" type="pres">
      <dgm:prSet presAssocID="{789903CD-2781-4397-A665-C29240A833F7}" presName="sibTrans" presStyleLbl="sibTrans1D1" presStyleIdx="2" presStyleCnt="5"/>
      <dgm:spPr/>
    </dgm:pt>
    <dgm:pt modelId="{91A43F96-4875-4194-8FB6-1BB4E24DD00E}" type="pres">
      <dgm:prSet presAssocID="{B5848157-D770-4A72-BF78-F846B6D41744}" presName="node" presStyleLbl="node1" presStyleIdx="3" presStyleCnt="5">
        <dgm:presLayoutVars>
          <dgm:bulletEnabled val="1"/>
        </dgm:presLayoutVars>
      </dgm:prSet>
      <dgm:spPr/>
    </dgm:pt>
    <dgm:pt modelId="{32FDEFC8-6A9A-4E09-BD6E-B5B24EA5A623}" type="pres">
      <dgm:prSet presAssocID="{B5848157-D770-4A72-BF78-F846B6D41744}" presName="spNode" presStyleCnt="0"/>
      <dgm:spPr/>
    </dgm:pt>
    <dgm:pt modelId="{EFF1F724-94A7-420F-8EED-61863A7F08CD}" type="pres">
      <dgm:prSet presAssocID="{150C6945-3104-43D2-A3FA-BBA25CBFF4D3}" presName="sibTrans" presStyleLbl="sibTrans1D1" presStyleIdx="3" presStyleCnt="5"/>
      <dgm:spPr/>
    </dgm:pt>
    <dgm:pt modelId="{1E6456DD-5B08-4D45-B923-DDD4F6794CC7}" type="pres">
      <dgm:prSet presAssocID="{02C90937-305B-4F7C-BB4C-BE47AE8EF0B3}" presName="node" presStyleLbl="node1" presStyleIdx="4" presStyleCnt="5">
        <dgm:presLayoutVars>
          <dgm:bulletEnabled val="1"/>
        </dgm:presLayoutVars>
      </dgm:prSet>
      <dgm:spPr/>
    </dgm:pt>
    <dgm:pt modelId="{0A2B2A48-1860-4DD5-8528-FA389C169024}" type="pres">
      <dgm:prSet presAssocID="{02C90937-305B-4F7C-BB4C-BE47AE8EF0B3}" presName="spNode" presStyleCnt="0"/>
      <dgm:spPr/>
    </dgm:pt>
    <dgm:pt modelId="{450A8441-153B-45C3-8F2D-06AE13F9B5AD}" type="pres">
      <dgm:prSet presAssocID="{F38D2ECF-3D44-433E-A495-D89EBB1D656E}" presName="sibTrans" presStyleLbl="sibTrans1D1" presStyleIdx="4" presStyleCnt="5"/>
      <dgm:spPr/>
    </dgm:pt>
  </dgm:ptLst>
  <dgm:cxnLst>
    <dgm:cxn modelId="{1541CE00-47EE-46F1-B161-2206B5FA5BFA}" srcId="{3CCD078A-2907-4C32-8AA6-417D7161366A}" destId="{97B9D71C-24AD-48F7-8A6B-67A15039162A}" srcOrd="1" destOrd="0" parTransId="{6EC98A35-9DEA-422E-85A7-670B07C54010}" sibTransId="{95B8BD43-6A6C-4069-AB71-7FE22328017C}"/>
    <dgm:cxn modelId="{94899305-2CDB-4959-96D4-20F6FC5FCC48}" type="presOf" srcId="{789903CD-2781-4397-A665-C29240A833F7}" destId="{F9BC3801-9C50-461C-87D7-3ADBBF857893}" srcOrd="0" destOrd="0" presId="urn:microsoft.com/office/officeart/2005/8/layout/cycle6"/>
    <dgm:cxn modelId="{C61EB20C-65D3-43C2-8CC5-2DC8E2993E43}" srcId="{3CCD078A-2907-4C32-8AA6-417D7161366A}" destId="{B5848157-D770-4A72-BF78-F846B6D41744}" srcOrd="3" destOrd="0" parTransId="{A2E4738C-89BC-4055-9B79-F604E2CC9050}" sibTransId="{150C6945-3104-43D2-A3FA-BBA25CBFF4D3}"/>
    <dgm:cxn modelId="{2174231C-7278-402B-8455-6941AAAB6121}" type="presOf" srcId="{02C90937-305B-4F7C-BB4C-BE47AE8EF0B3}" destId="{1E6456DD-5B08-4D45-B923-DDD4F6794CC7}" srcOrd="0" destOrd="0" presId="urn:microsoft.com/office/officeart/2005/8/layout/cycle6"/>
    <dgm:cxn modelId="{A283C628-19B6-4BD8-BFC0-8BEEBDCE6417}" type="presOf" srcId="{F38D2ECF-3D44-433E-A495-D89EBB1D656E}" destId="{450A8441-153B-45C3-8F2D-06AE13F9B5AD}" srcOrd="0" destOrd="0" presId="urn:microsoft.com/office/officeart/2005/8/layout/cycle6"/>
    <dgm:cxn modelId="{60EA0E34-712E-43EF-A9F2-82B5C0527CB3}" type="presOf" srcId="{95B8BD43-6A6C-4069-AB71-7FE22328017C}" destId="{AFACBCF0-E290-4684-AE83-C7C9B30F18FB}" srcOrd="0" destOrd="0" presId="urn:microsoft.com/office/officeart/2005/8/layout/cycle6"/>
    <dgm:cxn modelId="{B7113F5D-B7B8-481A-8FD7-42FC23FC0ADA}" type="presOf" srcId="{B5848157-D770-4A72-BF78-F846B6D41744}" destId="{91A43F96-4875-4194-8FB6-1BB4E24DD00E}" srcOrd="0" destOrd="0" presId="urn:microsoft.com/office/officeart/2005/8/layout/cycle6"/>
    <dgm:cxn modelId="{6F6B494C-E9B3-4F23-95C2-F3FAA3761A9F}" type="presOf" srcId="{3CCD078A-2907-4C32-8AA6-417D7161366A}" destId="{D1256B9A-0344-40AC-B9ED-A101FA278142}" srcOrd="0" destOrd="0" presId="urn:microsoft.com/office/officeart/2005/8/layout/cycle6"/>
    <dgm:cxn modelId="{73FBDD7A-AFC7-4171-A3AD-18E8DBDAC0DA}" type="presOf" srcId="{150C6945-3104-43D2-A3FA-BBA25CBFF4D3}" destId="{EFF1F724-94A7-420F-8EED-61863A7F08CD}" srcOrd="0" destOrd="0" presId="urn:microsoft.com/office/officeart/2005/8/layout/cycle6"/>
    <dgm:cxn modelId="{43218080-AC28-4145-8659-5153B0C7C466}" type="presOf" srcId="{C86864ED-5AC2-456C-B9E9-8F2D4773E96E}" destId="{038614EB-7513-4B9A-B957-5A02A23B6155}" srcOrd="0" destOrd="0" presId="urn:microsoft.com/office/officeart/2005/8/layout/cycle6"/>
    <dgm:cxn modelId="{E7919F89-9E26-45CF-9D09-F74F730A3723}" type="presOf" srcId="{E2E0BC83-6DE3-4257-AB3E-02F6827B3FA6}" destId="{24CF900B-4955-4706-8777-DB173AA3C5FE}" srcOrd="0" destOrd="0" presId="urn:microsoft.com/office/officeart/2005/8/layout/cycle6"/>
    <dgm:cxn modelId="{49822594-034F-4845-B6FA-F291C045CB3F}" srcId="{3CCD078A-2907-4C32-8AA6-417D7161366A}" destId="{02C90937-305B-4F7C-BB4C-BE47AE8EF0B3}" srcOrd="4" destOrd="0" parTransId="{65C7E6B9-0F0B-48AE-9004-51A08C37428C}" sibTransId="{F38D2ECF-3D44-433E-A495-D89EBB1D656E}"/>
    <dgm:cxn modelId="{3E16D6B5-7470-41F0-9C45-AA8117A06F96}" type="presOf" srcId="{97B9D71C-24AD-48F7-8A6B-67A15039162A}" destId="{A303E1F2-7461-4A73-8D15-2BA63ED03557}" srcOrd="0" destOrd="0" presId="urn:microsoft.com/office/officeart/2005/8/layout/cycle6"/>
    <dgm:cxn modelId="{CB2D26BE-CABA-4C66-9A40-323DFFA79271}" type="presOf" srcId="{716AA2BB-7E40-4225-929F-9555A58087DB}" destId="{6EF8F9C2-6B40-4251-A4B9-A0EC3589DA47}" srcOrd="0" destOrd="0" presId="urn:microsoft.com/office/officeart/2005/8/layout/cycle6"/>
    <dgm:cxn modelId="{05D6CBDB-CEED-49B2-9092-784562A692B4}" srcId="{3CCD078A-2907-4C32-8AA6-417D7161366A}" destId="{716AA2BB-7E40-4225-929F-9555A58087DB}" srcOrd="0" destOrd="0" parTransId="{BDE15631-39D3-457C-859B-3B9D372B1C6B}" sibTransId="{E2E0BC83-6DE3-4257-AB3E-02F6827B3FA6}"/>
    <dgm:cxn modelId="{1EF328FC-AAAE-4B8C-B3B0-329BABC7ADD0}" srcId="{3CCD078A-2907-4C32-8AA6-417D7161366A}" destId="{C86864ED-5AC2-456C-B9E9-8F2D4773E96E}" srcOrd="2" destOrd="0" parTransId="{0373152D-F893-4A95-ADEA-7A0FDD6EE322}" sibTransId="{789903CD-2781-4397-A665-C29240A833F7}"/>
    <dgm:cxn modelId="{759F3924-5C17-46C3-A032-5922D7C4B090}" type="presParOf" srcId="{D1256B9A-0344-40AC-B9ED-A101FA278142}" destId="{6EF8F9C2-6B40-4251-A4B9-A0EC3589DA47}" srcOrd="0" destOrd="0" presId="urn:microsoft.com/office/officeart/2005/8/layout/cycle6"/>
    <dgm:cxn modelId="{F3310717-E6A1-4771-82AB-E1C4492C79EA}" type="presParOf" srcId="{D1256B9A-0344-40AC-B9ED-A101FA278142}" destId="{816ECDEB-BB83-4172-A10D-E559D27E3975}" srcOrd="1" destOrd="0" presId="urn:microsoft.com/office/officeart/2005/8/layout/cycle6"/>
    <dgm:cxn modelId="{5E1DD718-F667-484D-8B6E-690DD395CE35}" type="presParOf" srcId="{D1256B9A-0344-40AC-B9ED-A101FA278142}" destId="{24CF900B-4955-4706-8777-DB173AA3C5FE}" srcOrd="2" destOrd="0" presId="urn:microsoft.com/office/officeart/2005/8/layout/cycle6"/>
    <dgm:cxn modelId="{C445898C-8A44-431B-84AB-D954B3EE5A05}" type="presParOf" srcId="{D1256B9A-0344-40AC-B9ED-A101FA278142}" destId="{A303E1F2-7461-4A73-8D15-2BA63ED03557}" srcOrd="3" destOrd="0" presId="urn:microsoft.com/office/officeart/2005/8/layout/cycle6"/>
    <dgm:cxn modelId="{B7816906-6CD0-40E3-BF63-697B96CF2AD4}" type="presParOf" srcId="{D1256B9A-0344-40AC-B9ED-A101FA278142}" destId="{E9E1C634-CC22-429A-942B-F58DD9185516}" srcOrd="4" destOrd="0" presId="urn:microsoft.com/office/officeart/2005/8/layout/cycle6"/>
    <dgm:cxn modelId="{4E84D491-11B0-48F2-8650-3894AC6BF74F}" type="presParOf" srcId="{D1256B9A-0344-40AC-B9ED-A101FA278142}" destId="{AFACBCF0-E290-4684-AE83-C7C9B30F18FB}" srcOrd="5" destOrd="0" presId="urn:microsoft.com/office/officeart/2005/8/layout/cycle6"/>
    <dgm:cxn modelId="{334F3BC8-00D9-4B2A-A321-1437DC35C056}" type="presParOf" srcId="{D1256B9A-0344-40AC-B9ED-A101FA278142}" destId="{038614EB-7513-4B9A-B957-5A02A23B6155}" srcOrd="6" destOrd="0" presId="urn:microsoft.com/office/officeart/2005/8/layout/cycle6"/>
    <dgm:cxn modelId="{1560807A-F5F1-498F-BEE9-9A81FEEBCB4F}" type="presParOf" srcId="{D1256B9A-0344-40AC-B9ED-A101FA278142}" destId="{76657504-D52A-46FE-BCF5-8E3D4E1B686E}" srcOrd="7" destOrd="0" presId="urn:microsoft.com/office/officeart/2005/8/layout/cycle6"/>
    <dgm:cxn modelId="{202C064D-8DF3-4268-8133-91D84A4F72F0}" type="presParOf" srcId="{D1256B9A-0344-40AC-B9ED-A101FA278142}" destId="{F9BC3801-9C50-461C-87D7-3ADBBF857893}" srcOrd="8" destOrd="0" presId="urn:microsoft.com/office/officeart/2005/8/layout/cycle6"/>
    <dgm:cxn modelId="{B9988814-4A4F-4B64-9E77-FB1E31988E53}" type="presParOf" srcId="{D1256B9A-0344-40AC-B9ED-A101FA278142}" destId="{91A43F96-4875-4194-8FB6-1BB4E24DD00E}" srcOrd="9" destOrd="0" presId="urn:microsoft.com/office/officeart/2005/8/layout/cycle6"/>
    <dgm:cxn modelId="{171A2A9B-5643-49DC-88F9-BA04A931ED7A}" type="presParOf" srcId="{D1256B9A-0344-40AC-B9ED-A101FA278142}" destId="{32FDEFC8-6A9A-4E09-BD6E-B5B24EA5A623}" srcOrd="10" destOrd="0" presId="urn:microsoft.com/office/officeart/2005/8/layout/cycle6"/>
    <dgm:cxn modelId="{D8523435-F6E2-49D4-B3C7-CF3A8C305422}" type="presParOf" srcId="{D1256B9A-0344-40AC-B9ED-A101FA278142}" destId="{EFF1F724-94A7-420F-8EED-61863A7F08CD}" srcOrd="11" destOrd="0" presId="urn:microsoft.com/office/officeart/2005/8/layout/cycle6"/>
    <dgm:cxn modelId="{61ABD45A-67F1-448B-981C-CF655C8EAA96}" type="presParOf" srcId="{D1256B9A-0344-40AC-B9ED-A101FA278142}" destId="{1E6456DD-5B08-4D45-B923-DDD4F6794CC7}" srcOrd="12" destOrd="0" presId="urn:microsoft.com/office/officeart/2005/8/layout/cycle6"/>
    <dgm:cxn modelId="{0B361459-82B4-40B8-A345-5CDF5D60657E}" type="presParOf" srcId="{D1256B9A-0344-40AC-B9ED-A101FA278142}" destId="{0A2B2A48-1860-4DD5-8528-FA389C169024}" srcOrd="13" destOrd="0" presId="urn:microsoft.com/office/officeart/2005/8/layout/cycle6"/>
    <dgm:cxn modelId="{AECC4DE4-88EC-4A38-9186-DF341AE7B16A}" type="presParOf" srcId="{D1256B9A-0344-40AC-B9ED-A101FA278142}" destId="{450A8441-153B-45C3-8F2D-06AE13F9B5AD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F8F9C2-6B40-4251-A4B9-A0EC3589DA47}">
      <dsp:nvSpPr>
        <dsp:cNvPr id="0" name=""/>
        <dsp:cNvSpPr/>
      </dsp:nvSpPr>
      <dsp:spPr>
        <a:xfrm>
          <a:off x="3128039" y="2973"/>
          <a:ext cx="1786889" cy="116147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Как понять, что мне лучше?</a:t>
          </a:r>
        </a:p>
      </dsp:txBody>
      <dsp:txXfrm>
        <a:off x="3184738" y="59672"/>
        <a:ext cx="1673491" cy="1048080"/>
      </dsp:txXfrm>
    </dsp:sp>
    <dsp:sp modelId="{24CF900B-4955-4706-8777-DB173AA3C5FE}">
      <dsp:nvSpPr>
        <dsp:cNvPr id="0" name=""/>
        <dsp:cNvSpPr/>
      </dsp:nvSpPr>
      <dsp:spPr>
        <a:xfrm>
          <a:off x="1700742" y="583712"/>
          <a:ext cx="4641482" cy="4641482"/>
        </a:xfrm>
        <a:custGeom>
          <a:avLst/>
          <a:gdLst/>
          <a:ahLst/>
          <a:cxnLst/>
          <a:rect l="0" t="0" r="0" b="0"/>
          <a:pathLst>
            <a:path>
              <a:moveTo>
                <a:pt x="3226464" y="184036"/>
              </a:moveTo>
              <a:arcTo wR="2320741" hR="2320741" stAng="17578290" swAng="1961719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03E1F2-7461-4A73-8D15-2BA63ED03557}">
      <dsp:nvSpPr>
        <dsp:cNvPr id="0" name=""/>
        <dsp:cNvSpPr/>
      </dsp:nvSpPr>
      <dsp:spPr>
        <a:xfrm>
          <a:off x="5335195" y="1606566"/>
          <a:ext cx="1786889" cy="116147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Как измерить свое состояние?</a:t>
          </a:r>
        </a:p>
      </dsp:txBody>
      <dsp:txXfrm>
        <a:off x="5391894" y="1663265"/>
        <a:ext cx="1673491" cy="1048080"/>
      </dsp:txXfrm>
    </dsp:sp>
    <dsp:sp modelId="{AFACBCF0-E290-4684-AE83-C7C9B30F18FB}">
      <dsp:nvSpPr>
        <dsp:cNvPr id="0" name=""/>
        <dsp:cNvSpPr/>
      </dsp:nvSpPr>
      <dsp:spPr>
        <a:xfrm>
          <a:off x="1700742" y="583712"/>
          <a:ext cx="4641482" cy="4641482"/>
        </a:xfrm>
        <a:custGeom>
          <a:avLst/>
          <a:gdLst/>
          <a:ahLst/>
          <a:cxnLst/>
          <a:rect l="0" t="0" r="0" b="0"/>
          <a:pathLst>
            <a:path>
              <a:moveTo>
                <a:pt x="4638296" y="2199167"/>
              </a:moveTo>
              <a:arcTo wR="2320741" hR="2320741" stAng="21419829" swAng="2196442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8614EB-7513-4B9A-B957-5A02A23B6155}">
      <dsp:nvSpPr>
        <dsp:cNvPr id="0" name=""/>
        <dsp:cNvSpPr/>
      </dsp:nvSpPr>
      <dsp:spPr>
        <a:xfrm>
          <a:off x="4492136" y="4201233"/>
          <a:ext cx="1786889" cy="116147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Уже достаточно тренироваться?</a:t>
          </a:r>
          <a:endParaRPr lang="en-US" sz="1800" kern="1200" dirty="0"/>
        </a:p>
      </dsp:txBody>
      <dsp:txXfrm>
        <a:off x="4548835" y="4257932"/>
        <a:ext cx="1673491" cy="1048080"/>
      </dsp:txXfrm>
    </dsp:sp>
    <dsp:sp modelId="{F9BC3801-9C50-461C-87D7-3ADBBF857893}">
      <dsp:nvSpPr>
        <dsp:cNvPr id="0" name=""/>
        <dsp:cNvSpPr/>
      </dsp:nvSpPr>
      <dsp:spPr>
        <a:xfrm>
          <a:off x="1700742" y="583712"/>
          <a:ext cx="4641482" cy="4641482"/>
        </a:xfrm>
        <a:custGeom>
          <a:avLst/>
          <a:gdLst/>
          <a:ahLst/>
          <a:cxnLst/>
          <a:rect l="0" t="0" r="0" b="0"/>
          <a:pathLst>
            <a:path>
              <a:moveTo>
                <a:pt x="2782172" y="4595147"/>
              </a:moveTo>
              <a:arcTo wR="2320741" hR="2320741" stAng="4711890" swAng="1376221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A43F96-4875-4194-8FB6-1BB4E24DD00E}">
      <dsp:nvSpPr>
        <dsp:cNvPr id="0" name=""/>
        <dsp:cNvSpPr/>
      </dsp:nvSpPr>
      <dsp:spPr>
        <a:xfrm>
          <a:off x="1763941" y="4201233"/>
          <a:ext cx="1786889" cy="116147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А когда можно снова?</a:t>
          </a:r>
        </a:p>
      </dsp:txBody>
      <dsp:txXfrm>
        <a:off x="1820640" y="4257932"/>
        <a:ext cx="1673491" cy="1048080"/>
      </dsp:txXfrm>
    </dsp:sp>
    <dsp:sp modelId="{EFF1F724-94A7-420F-8EED-61863A7F08CD}">
      <dsp:nvSpPr>
        <dsp:cNvPr id="0" name=""/>
        <dsp:cNvSpPr/>
      </dsp:nvSpPr>
      <dsp:spPr>
        <a:xfrm>
          <a:off x="1700742" y="583712"/>
          <a:ext cx="4641482" cy="4641482"/>
        </a:xfrm>
        <a:custGeom>
          <a:avLst/>
          <a:gdLst/>
          <a:ahLst/>
          <a:cxnLst/>
          <a:rect l="0" t="0" r="0" b="0"/>
          <a:pathLst>
            <a:path>
              <a:moveTo>
                <a:pt x="387847" y="3605172"/>
              </a:moveTo>
              <a:arcTo wR="2320741" hR="2320741" stAng="8783729" swAng="2196442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6456DD-5B08-4D45-B923-DDD4F6794CC7}">
      <dsp:nvSpPr>
        <dsp:cNvPr id="0" name=""/>
        <dsp:cNvSpPr/>
      </dsp:nvSpPr>
      <dsp:spPr>
        <a:xfrm>
          <a:off x="920882" y="1606566"/>
          <a:ext cx="1786889" cy="1161478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А что говорят врачи?</a:t>
          </a:r>
        </a:p>
      </dsp:txBody>
      <dsp:txXfrm>
        <a:off x="977581" y="1663265"/>
        <a:ext cx="1673491" cy="1048080"/>
      </dsp:txXfrm>
    </dsp:sp>
    <dsp:sp modelId="{450A8441-153B-45C3-8F2D-06AE13F9B5AD}">
      <dsp:nvSpPr>
        <dsp:cNvPr id="0" name=""/>
        <dsp:cNvSpPr/>
      </dsp:nvSpPr>
      <dsp:spPr>
        <a:xfrm>
          <a:off x="1700742" y="583712"/>
          <a:ext cx="4641482" cy="4641482"/>
        </a:xfrm>
        <a:custGeom>
          <a:avLst/>
          <a:gdLst/>
          <a:ahLst/>
          <a:cxnLst/>
          <a:rect l="0" t="0" r="0" b="0"/>
          <a:pathLst>
            <a:path>
              <a:moveTo>
                <a:pt x="404338" y="1011833"/>
              </a:moveTo>
              <a:arcTo wR="2320741" hR="2320741" stAng="12859991" swAng="1961719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F8F9C2-6B40-4251-A4B9-A0EC3589DA47}">
      <dsp:nvSpPr>
        <dsp:cNvPr id="0" name=""/>
        <dsp:cNvSpPr/>
      </dsp:nvSpPr>
      <dsp:spPr>
        <a:xfrm>
          <a:off x="1263439" y="1386"/>
          <a:ext cx="825921" cy="53684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/>
            <a:t>Как понять, что мне лучше?</a:t>
          </a:r>
        </a:p>
      </dsp:txBody>
      <dsp:txXfrm>
        <a:off x="1289646" y="27593"/>
        <a:ext cx="773507" cy="484435"/>
      </dsp:txXfrm>
    </dsp:sp>
    <dsp:sp modelId="{24CF900B-4955-4706-8777-DB173AA3C5FE}">
      <dsp:nvSpPr>
        <dsp:cNvPr id="0" name=""/>
        <dsp:cNvSpPr/>
      </dsp:nvSpPr>
      <dsp:spPr>
        <a:xfrm>
          <a:off x="604254" y="269811"/>
          <a:ext cx="2144291" cy="2144291"/>
        </a:xfrm>
        <a:custGeom>
          <a:avLst/>
          <a:gdLst/>
          <a:ahLst/>
          <a:cxnLst/>
          <a:rect l="0" t="0" r="0" b="0"/>
          <a:pathLst>
            <a:path>
              <a:moveTo>
                <a:pt x="1490774" y="85106"/>
              </a:moveTo>
              <a:arcTo wR="1072145" hR="1072145" stAng="17578985" swAng="1960524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03E1F2-7461-4A73-8D15-2BA63ED03557}">
      <dsp:nvSpPr>
        <dsp:cNvPr id="0" name=""/>
        <dsp:cNvSpPr/>
      </dsp:nvSpPr>
      <dsp:spPr>
        <a:xfrm>
          <a:off x="2283110" y="742221"/>
          <a:ext cx="825921" cy="53684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/>
            <a:t>Как измерить свое состояние?</a:t>
          </a:r>
        </a:p>
      </dsp:txBody>
      <dsp:txXfrm>
        <a:off x="2309317" y="768428"/>
        <a:ext cx="773507" cy="484435"/>
      </dsp:txXfrm>
    </dsp:sp>
    <dsp:sp modelId="{AFACBCF0-E290-4684-AE83-C7C9B30F18FB}">
      <dsp:nvSpPr>
        <dsp:cNvPr id="0" name=""/>
        <dsp:cNvSpPr/>
      </dsp:nvSpPr>
      <dsp:spPr>
        <a:xfrm>
          <a:off x="604254" y="269811"/>
          <a:ext cx="2144291" cy="2144291"/>
        </a:xfrm>
        <a:custGeom>
          <a:avLst/>
          <a:gdLst/>
          <a:ahLst/>
          <a:cxnLst/>
          <a:rect l="0" t="0" r="0" b="0"/>
          <a:pathLst>
            <a:path>
              <a:moveTo>
                <a:pt x="2142826" y="1016110"/>
              </a:moveTo>
              <a:arcTo wR="1072145" hR="1072145" stAng="21420245" swAng="2195524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8614EB-7513-4B9A-B957-5A02A23B6155}">
      <dsp:nvSpPr>
        <dsp:cNvPr id="0" name=""/>
        <dsp:cNvSpPr/>
      </dsp:nvSpPr>
      <dsp:spPr>
        <a:xfrm>
          <a:off x="1893630" y="1940916"/>
          <a:ext cx="825921" cy="53684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/>
            <a:t>Уже достаточно тренироваться?</a:t>
          </a:r>
          <a:endParaRPr lang="en-US" sz="800" kern="1200" dirty="0"/>
        </a:p>
      </dsp:txBody>
      <dsp:txXfrm>
        <a:off x="1919837" y="1967123"/>
        <a:ext cx="773507" cy="484435"/>
      </dsp:txXfrm>
    </dsp:sp>
    <dsp:sp modelId="{F9BC3801-9C50-461C-87D7-3ADBBF857893}">
      <dsp:nvSpPr>
        <dsp:cNvPr id="0" name=""/>
        <dsp:cNvSpPr/>
      </dsp:nvSpPr>
      <dsp:spPr>
        <a:xfrm>
          <a:off x="604254" y="269811"/>
          <a:ext cx="2144291" cy="2144291"/>
        </a:xfrm>
        <a:custGeom>
          <a:avLst/>
          <a:gdLst/>
          <a:ahLst/>
          <a:cxnLst/>
          <a:rect l="0" t="0" r="0" b="0"/>
          <a:pathLst>
            <a:path>
              <a:moveTo>
                <a:pt x="1285119" y="2122925"/>
              </a:moveTo>
              <a:arcTo wR="1072145" hR="1072145" stAng="4712543" swAng="1374914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A43F96-4875-4194-8FB6-1BB4E24DD00E}">
      <dsp:nvSpPr>
        <dsp:cNvPr id="0" name=""/>
        <dsp:cNvSpPr/>
      </dsp:nvSpPr>
      <dsp:spPr>
        <a:xfrm>
          <a:off x="633247" y="1940916"/>
          <a:ext cx="825921" cy="53684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/>
            <a:t>А когда можно снова?</a:t>
          </a:r>
        </a:p>
      </dsp:txBody>
      <dsp:txXfrm>
        <a:off x="659454" y="1967123"/>
        <a:ext cx="773507" cy="484435"/>
      </dsp:txXfrm>
    </dsp:sp>
    <dsp:sp modelId="{EFF1F724-94A7-420F-8EED-61863A7F08CD}">
      <dsp:nvSpPr>
        <dsp:cNvPr id="0" name=""/>
        <dsp:cNvSpPr/>
      </dsp:nvSpPr>
      <dsp:spPr>
        <a:xfrm>
          <a:off x="604254" y="269811"/>
          <a:ext cx="2144291" cy="2144291"/>
        </a:xfrm>
        <a:custGeom>
          <a:avLst/>
          <a:gdLst/>
          <a:ahLst/>
          <a:cxnLst/>
          <a:rect l="0" t="0" r="0" b="0"/>
          <a:pathLst>
            <a:path>
              <a:moveTo>
                <a:pt x="179092" y="1665401"/>
              </a:moveTo>
              <a:arcTo wR="1072145" hR="1072145" stAng="8784231" swAng="2195524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6456DD-5B08-4D45-B923-DDD4F6794CC7}">
      <dsp:nvSpPr>
        <dsp:cNvPr id="0" name=""/>
        <dsp:cNvSpPr/>
      </dsp:nvSpPr>
      <dsp:spPr>
        <a:xfrm>
          <a:off x="243768" y="742221"/>
          <a:ext cx="825921" cy="536849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/>
            <a:t>А что говорят врачи?</a:t>
          </a:r>
        </a:p>
      </dsp:txBody>
      <dsp:txXfrm>
        <a:off x="269975" y="768428"/>
        <a:ext cx="773507" cy="484435"/>
      </dsp:txXfrm>
    </dsp:sp>
    <dsp:sp modelId="{450A8441-153B-45C3-8F2D-06AE13F9B5AD}">
      <dsp:nvSpPr>
        <dsp:cNvPr id="0" name=""/>
        <dsp:cNvSpPr/>
      </dsp:nvSpPr>
      <dsp:spPr>
        <a:xfrm>
          <a:off x="604254" y="269811"/>
          <a:ext cx="2144291" cy="2144291"/>
        </a:xfrm>
        <a:custGeom>
          <a:avLst/>
          <a:gdLst/>
          <a:ahLst/>
          <a:cxnLst/>
          <a:rect l="0" t="0" r="0" b="0"/>
          <a:pathLst>
            <a:path>
              <a:moveTo>
                <a:pt x="186885" y="467322"/>
              </a:moveTo>
              <a:arcTo wR="1072145" hR="1072145" stAng="12860491" swAng="1960524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305425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34200" y="0"/>
            <a:ext cx="5305425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267896-6098-4B67-9DA6-FAF343A11C12}" type="datetimeFigureOut">
              <a:rPr lang="ru-RU" smtClean="0"/>
              <a:t>17.06.2020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56063" y="855663"/>
            <a:ext cx="4130675" cy="2309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23963" y="3294063"/>
            <a:ext cx="9794875" cy="2695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5305425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34200" y="6502400"/>
            <a:ext cx="5305425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D60E7C-A633-46AB-8D1E-D3430FD762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51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Российский сервис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D60E7C-A633-46AB-8D1E-D3430FD7628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965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Российский сервис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D60E7C-A633-46AB-8D1E-D3430FD7628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600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Российский сервис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D60E7C-A633-46AB-8D1E-D3430FD7628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557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Российский сервис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D60E7C-A633-46AB-8D1E-D3430FD7628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308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Российский сервис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D60E7C-A633-46AB-8D1E-D3430FD7628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263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Российский сервис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D60E7C-A633-46AB-8D1E-D3430FD7628C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6535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A7D278-AB07-410A-9D47-183C259CB880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2845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Российский сервис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D60E7C-A633-46AB-8D1E-D3430FD7628C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66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8210" y="2122043"/>
            <a:ext cx="10406380" cy="14375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36420" y="3833368"/>
            <a:ext cx="8569960" cy="1711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2E3DE-9018-4DF2-B3B5-B978168CC4F4}" type="datetime1">
              <a:rPr lang="en-US" smtClean="0"/>
              <a:t>6/17/2020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583C8-38B7-466E-8FEA-373F85D720C4}" type="datetime1">
              <a:rPr lang="en-US" smtClean="0"/>
              <a:t>6/17/2020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12140" y="1574419"/>
            <a:ext cx="5325618" cy="45178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305042" y="1574419"/>
            <a:ext cx="5325618" cy="45178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5E8C0-AF3D-4AFC-850C-3BB639E120EB}" type="datetime1">
              <a:rPr lang="en-US" smtClean="0"/>
              <a:t>6/17/2020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42F87-49E7-4EFC-88C5-F438EE3E9325}" type="datetime1">
              <a:rPr lang="en-US" smtClean="0"/>
              <a:t>6/17/2020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23E0F-5324-4EFE-905D-A1C462EF1482}" type="datetime1">
              <a:rPr lang="en-US" smtClean="0"/>
              <a:t>6/17/2020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E21CCA2-28F5-4BB0-953C-34FA73967D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2140" y="6366129"/>
            <a:ext cx="2815844" cy="276999"/>
          </a:xfrm>
        </p:spPr>
        <p:txBody>
          <a:bodyPr/>
          <a:lstStyle/>
          <a:p>
            <a:fld id="{A1172CF6-7167-47D1-B6B6-7ECBDFAB77FA}" type="datetime1">
              <a:rPr lang="en-US" smtClean="0"/>
              <a:t>6/17/2020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AFF271D-FB06-437A-8951-EB5794BB8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2552" y="6366129"/>
            <a:ext cx="3917696" cy="276999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B1ABD76-AEF4-4325-8A85-45000D375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14816" y="6366129"/>
            <a:ext cx="2815844" cy="276999"/>
          </a:xfrm>
        </p:spPr>
        <p:txBody>
          <a:bodyPr/>
          <a:lstStyle/>
          <a:p>
            <a:fld id="{44384CDA-0367-4103-A8E5-32865145AD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388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140" y="273812"/>
            <a:ext cx="11018520" cy="27699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12140" y="6366129"/>
            <a:ext cx="2815844" cy="276999"/>
          </a:xfrm>
        </p:spPr>
        <p:txBody>
          <a:bodyPr/>
          <a:lstStyle/>
          <a:p>
            <a:fld id="{55CDF831-C5C5-4A83-99BA-2FF50BD75B8B}" type="datetime1">
              <a:rPr lang="en-US" smtClean="0"/>
              <a:t>6/17/2020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2552" y="6366129"/>
            <a:ext cx="3917696" cy="276999"/>
          </a:xfrm>
        </p:spPr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14816" y="6366129"/>
            <a:ext cx="2815844" cy="276999"/>
          </a:xfrm>
        </p:spPr>
        <p:txBody>
          <a:bodyPr/>
          <a:lstStyle/>
          <a:p>
            <a:fld id="{44384CDA-0367-4103-A8E5-32865145AD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414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снег, белый, холм, мужчина&#10;&#10;Автоматически созданное описание">
            <a:extLst>
              <a:ext uri="{FF2B5EF4-FFF2-40B4-BE49-F238E27FC236}">
                <a16:creationId xmlns:a16="http://schemas.microsoft.com/office/drawing/2014/main" id="{9EDFA040-8C1D-481B-AC9B-03A0744857A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388" y="0"/>
            <a:ext cx="12259187" cy="68453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2140" y="273812"/>
            <a:ext cx="11018520" cy="10952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2140" y="1574419"/>
            <a:ext cx="11018520" cy="45178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62552" y="6366129"/>
            <a:ext cx="3917696" cy="342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12140" y="6366129"/>
            <a:ext cx="2815844" cy="342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05A2C-82A4-4B16-AC63-D463B0A28E3E}" type="datetime1">
              <a:rPr lang="en-US" smtClean="0"/>
              <a:t>6/17/2020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14816" y="6366129"/>
            <a:ext cx="2815844" cy="342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3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hyperlink" Target="https://www.r-trends.ru/investigations/investigations_1294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r-trends.ru/investigations/investigations_1294.html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wciom.ru/index.php?id=236&amp;uid=1032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9.jpeg"/><Relationship Id="rId12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11" Type="http://schemas.openxmlformats.org/officeDocument/2006/relationships/image" Target="../media/image13.jpeg"/><Relationship Id="rId5" Type="http://schemas.openxmlformats.org/officeDocument/2006/relationships/diagramColors" Target="../diagrams/colors2.xml"/><Relationship Id="rId10" Type="http://schemas.openxmlformats.org/officeDocument/2006/relationships/image" Target="../media/image12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3.pn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1.jpeg"/><Relationship Id="rId5" Type="http://schemas.openxmlformats.org/officeDocument/2006/relationships/image" Target="../media/image16.jpeg"/><Relationship Id="rId15" Type="http://schemas.openxmlformats.org/officeDocument/2006/relationships/image" Target="../media/image25.jpeg"/><Relationship Id="rId10" Type="http://schemas.openxmlformats.org/officeDocument/2006/relationships/image" Target="../media/image6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Relationship Id="rId1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bject 46"/>
          <p:cNvSpPr txBox="1"/>
          <p:nvPr/>
        </p:nvSpPr>
        <p:spPr>
          <a:xfrm>
            <a:off x="1045636" y="3996037"/>
            <a:ext cx="6731146" cy="84766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ru-RU" sz="5400" b="1" spc="470" dirty="0">
                <a:solidFill>
                  <a:srgbClr val="151616"/>
                </a:solidFill>
                <a:latin typeface="Calibri"/>
                <a:cs typeface="Calibri"/>
              </a:rPr>
              <a:t>Владимир Сизых</a:t>
            </a:r>
            <a:endParaRPr sz="5400" b="1" dirty="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914533" y="2166849"/>
            <a:ext cx="6950067" cy="14754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3800"/>
              </a:lnSpc>
              <a:spcBef>
                <a:spcPts val="105"/>
              </a:spcBef>
            </a:pPr>
            <a:r>
              <a:rPr lang="ru-RU" sz="3600" b="1" spc="65" dirty="0">
                <a:solidFill>
                  <a:srgbClr val="FF6600"/>
                </a:solidFill>
                <a:cs typeface="Calibri"/>
              </a:rPr>
              <a:t>Мониторинг здоровья </a:t>
            </a:r>
            <a:br>
              <a:rPr lang="ru-RU" sz="3600" b="1" spc="65" dirty="0">
                <a:solidFill>
                  <a:srgbClr val="FF6600"/>
                </a:solidFill>
                <a:cs typeface="Calibri"/>
              </a:rPr>
            </a:br>
            <a:r>
              <a:rPr lang="ru-RU" sz="3600" b="1" spc="65" dirty="0">
                <a:solidFill>
                  <a:srgbClr val="FF6600"/>
                </a:solidFill>
                <a:cs typeface="Calibri"/>
              </a:rPr>
              <a:t>для себя и близких</a:t>
            </a:r>
            <a:br>
              <a:rPr lang="en-US" sz="3600" b="1" spc="65" dirty="0">
                <a:solidFill>
                  <a:srgbClr val="FF6600"/>
                </a:solidFill>
                <a:cs typeface="Calibri"/>
              </a:rPr>
            </a:br>
            <a:r>
              <a:rPr lang="ru-RU" sz="3600" b="1" spc="65" dirty="0">
                <a:solidFill>
                  <a:srgbClr val="FF6600"/>
                </a:solidFill>
                <a:cs typeface="Calibri"/>
              </a:rPr>
              <a:t>с помощью сервиса A</a:t>
            </a:r>
            <a:r>
              <a:rPr lang="en-US" sz="3600" b="1" spc="65" dirty="0">
                <a:solidFill>
                  <a:srgbClr val="FF6600"/>
                </a:solidFill>
                <a:cs typeface="Calibri"/>
              </a:rPr>
              <a:t>CTENZO</a:t>
            </a:r>
            <a:endParaRPr sz="3600" dirty="0">
              <a:solidFill>
                <a:srgbClr val="FF6600"/>
              </a:solidFill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125080" y="5403850"/>
            <a:ext cx="7739520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3200" spc="495" dirty="0">
                <a:solidFill>
                  <a:srgbClr val="151616"/>
                </a:solidFill>
                <a:latin typeface="Calibri"/>
                <a:cs typeface="Calibri"/>
              </a:rPr>
              <a:t>Директор по стратегическому маркетингу </a:t>
            </a:r>
            <a:r>
              <a:rPr lang="en-US" sz="3200" spc="495" dirty="0">
                <a:solidFill>
                  <a:srgbClr val="151616"/>
                </a:solidFill>
                <a:latin typeface="Calibri"/>
                <a:cs typeface="Calibri"/>
              </a:rPr>
              <a:t>ACTENZO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51" name="Рисунок 50" descr="Изображение выглядит как человек, мужчина, внешний, галстук&#10;&#10;Автоматически созданное описание">
            <a:extLst>
              <a:ext uri="{FF2B5EF4-FFF2-40B4-BE49-F238E27FC236}">
                <a16:creationId xmlns:a16="http://schemas.microsoft.com/office/drawing/2014/main" id="{B278F9B4-FBD2-4A8F-AC7B-EA09E9A0DB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10074" y="1300958"/>
            <a:ext cx="2827817" cy="4243383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шляпа, еда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D91BD5AC-DB0E-4C53-81A7-750EA3F557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33" y="2054097"/>
            <a:ext cx="1714500" cy="1714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08B3CC5-7455-45CD-912E-CC36BFDAC7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42800" cy="6845300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887376D-B1DB-41AB-B122-84A45D7B0AB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390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23EC9A1-D17D-48CE-967B-07A4C2B4A6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220" y="3550010"/>
            <a:ext cx="9497168" cy="294690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7819CAA-3AEA-4C79-BC4E-05F3A0B31F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219" y="614503"/>
            <a:ext cx="9497167" cy="29029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E70DD2E-0088-473C-B40E-C98A7B2FC6B0}"/>
              </a:ext>
            </a:extLst>
          </p:cNvPr>
          <p:cNvSpPr txBox="1"/>
          <p:nvPr/>
        </p:nvSpPr>
        <p:spPr>
          <a:xfrm>
            <a:off x="1175219" y="0"/>
            <a:ext cx="9497167" cy="522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95" b="1" dirty="0">
                <a:solidFill>
                  <a:srgbClr val="002060"/>
                </a:solidFill>
                <a:latin typeface="Space Age" panose="02000500020000020004" pitchFamily="2" charset="0"/>
              </a:rPr>
              <a:t>Сон как индикатор состояния организма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643D95E-F9B8-4C9D-9056-3DBEDD04FF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0903" y="2826107"/>
            <a:ext cx="2493715" cy="2019501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4EC1A9-675F-413C-B617-60E30C32C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84CDA-0367-4103-A8E5-32865145AD2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06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ADE36AB-1983-4293-ABD1-49CBB77ED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019" y="64186"/>
            <a:ext cx="10496127" cy="802392"/>
          </a:xfrm>
        </p:spPr>
        <p:txBody>
          <a:bodyPr>
            <a:normAutofit/>
          </a:bodyPr>
          <a:lstStyle/>
          <a:p>
            <a:r>
              <a:rPr lang="ru-RU" sz="3094" b="1" dirty="0">
                <a:solidFill>
                  <a:srgbClr val="002060"/>
                </a:solidFill>
              </a:rPr>
              <a:t>Тренированность организма</a:t>
            </a:r>
            <a:br>
              <a:rPr lang="ru-RU" dirty="0"/>
            </a:br>
            <a:r>
              <a:rPr lang="ru-RU" sz="1996" dirty="0">
                <a:solidFill>
                  <a:srgbClr val="002060"/>
                </a:solidFill>
                <a:latin typeface="+mn-lt"/>
              </a:rPr>
              <a:t>Нормальное состояние покоя. Легкая брадикардия.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04C68178-8C65-49F9-BC31-B9B07D00C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569" y="1809136"/>
            <a:ext cx="8440224" cy="4620859"/>
          </a:xfrm>
          <a:prstGeom prst="rect">
            <a:avLst/>
          </a:prstGeom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10AB2F60-2A24-47AA-850E-FF18350861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4570" y="1187665"/>
            <a:ext cx="8575640" cy="41832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D147609-24BC-42E2-B576-DFF6876931F2}"/>
              </a:ext>
            </a:extLst>
          </p:cNvPr>
          <p:cNvSpPr txBox="1"/>
          <p:nvPr/>
        </p:nvSpPr>
        <p:spPr>
          <a:xfrm>
            <a:off x="1172908" y="1735905"/>
            <a:ext cx="2795678" cy="645134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198" dirty="0"/>
              <a:t>Распределение кардиоинтервалов похоже на гаусовское, достаточно широкое, амплитуда моды менее 30%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9E49B0-1B9D-4152-8735-B45015A61F7B}"/>
              </a:ext>
            </a:extLst>
          </p:cNvPr>
          <p:cNvSpPr txBox="1"/>
          <p:nvPr/>
        </p:nvSpPr>
        <p:spPr>
          <a:xfrm>
            <a:off x="6429068" y="1809136"/>
            <a:ext cx="2376326" cy="645134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198" dirty="0"/>
              <a:t>Распределение в виде вытянутого по биссектриссе эллипса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AA8074C-53BD-4A12-9CB7-381643CC1C40}"/>
              </a:ext>
            </a:extLst>
          </p:cNvPr>
          <p:cNvSpPr txBox="1"/>
          <p:nvPr/>
        </p:nvSpPr>
        <p:spPr>
          <a:xfrm>
            <a:off x="1832644" y="4231084"/>
            <a:ext cx="3848169" cy="645134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198" dirty="0"/>
              <a:t>Баланс между симпатической и парасиматической системами</a:t>
            </a:r>
            <a:r>
              <a:rPr lang="en-US" sz="1198" dirty="0"/>
              <a:t>: </a:t>
            </a:r>
            <a:r>
              <a:rPr lang="ru-RU" sz="1198" dirty="0"/>
              <a:t>присутствуют как короткие так и длинные волны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2F246205-5160-446A-8278-0A4E7C15F6A5}"/>
              </a:ext>
            </a:extLst>
          </p:cNvPr>
          <p:cNvSpPr/>
          <p:nvPr/>
        </p:nvSpPr>
        <p:spPr>
          <a:xfrm>
            <a:off x="5440931" y="1093533"/>
            <a:ext cx="880151" cy="6065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97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37A3A92-F6D9-45A4-882D-8E7491D84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84CDA-0367-4103-A8E5-32865145AD2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68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0F431EE-503E-45EB-920A-68DB1EC189C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2841" y="1703092"/>
            <a:ext cx="8841636" cy="457058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147183F-09EB-48EB-82DF-F15594F225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305" y="1116922"/>
            <a:ext cx="2634329" cy="55613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4F54964-C6AA-4031-A16E-DE86852BFF97}"/>
              </a:ext>
            </a:extLst>
          </p:cNvPr>
          <p:cNvSpPr txBox="1"/>
          <p:nvPr/>
        </p:nvSpPr>
        <p:spPr>
          <a:xfrm>
            <a:off x="1643943" y="167017"/>
            <a:ext cx="8954915" cy="522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95" b="1" dirty="0">
                <a:solidFill>
                  <a:srgbClr val="002060"/>
                </a:solidFill>
                <a:latin typeface="+mj-lt"/>
              </a:rPr>
              <a:t>Полная картина состояния организма на одном экране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E01FC52-5DD1-4B2A-B9F2-6EEE65A4A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84CDA-0367-4103-A8E5-32865145AD2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050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CD3F67A-27D3-48C8-B43F-22FBEBC820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600" y="329525"/>
            <a:ext cx="8480922" cy="107632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32AFCF4-EC6C-4795-9380-DBE84CA8F8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800" y="1912277"/>
            <a:ext cx="5791200" cy="94297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8A5E186-61E1-4697-ACD6-280F888663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800" y="3422650"/>
            <a:ext cx="6926290" cy="212029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94357A1-D290-4907-98AC-ADD87EC920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9234" y="2660650"/>
            <a:ext cx="4179539" cy="3743325"/>
          </a:xfrm>
          <a:prstGeom prst="rect">
            <a:avLst/>
          </a:prstGeom>
        </p:spPr>
      </p:pic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258579B6-3C4C-4375-B6CE-CBE6E298EBC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0924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bject 47">
            <a:extLst>
              <a:ext uri="{FF2B5EF4-FFF2-40B4-BE49-F238E27FC236}">
                <a16:creationId xmlns:a16="http://schemas.microsoft.com/office/drawing/2014/main" id="{0F6FBAFA-48C0-4F3F-8118-C19321C2F21D}"/>
              </a:ext>
            </a:extLst>
          </p:cNvPr>
          <p:cNvSpPr txBox="1"/>
          <p:nvPr/>
        </p:nvSpPr>
        <p:spPr>
          <a:xfrm>
            <a:off x="2583765" y="2166849"/>
            <a:ext cx="7595610" cy="51437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3800"/>
              </a:lnSpc>
              <a:spcBef>
                <a:spcPts val="105"/>
              </a:spcBef>
            </a:pPr>
            <a:r>
              <a:rPr lang="ru-RU" sz="4000" b="1" spc="65" dirty="0">
                <a:solidFill>
                  <a:srgbClr val="FF6600"/>
                </a:solidFill>
                <a:latin typeface="Calibri"/>
                <a:cs typeface="Calibri"/>
              </a:rPr>
              <a:t>А как дела у моих родителей?</a:t>
            </a:r>
            <a:endParaRPr sz="4000" dirty="0">
              <a:solidFill>
                <a:srgbClr val="FF6600"/>
              </a:solidFill>
              <a:latin typeface="Calibri"/>
              <a:cs typeface="Calibri"/>
            </a:endParaRPr>
          </a:p>
        </p:txBody>
      </p:sp>
      <p:pic>
        <p:nvPicPr>
          <p:cNvPr id="47" name="Рисунок 46" descr="Изображение выглядит как шляпа, еда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5AC3F898-84B0-4170-8267-DFCC745DE4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067" y="1941346"/>
            <a:ext cx="1714500" cy="1714500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7D7C7E-7136-4F32-AD0C-2A701B3C988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1714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621CD4C-CA98-4D6D-990F-FE0FABEBB1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7900" y="450850"/>
            <a:ext cx="10287000" cy="5943600"/>
          </a:xfrm>
          <a:prstGeom prst="rect">
            <a:avLst/>
          </a:prstGeom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1383B-0906-4BF6-9673-88526EE55AB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16</a:t>
            </a:fld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B186FE-8067-4DC9-A2AF-F0BBF12F61A3}"/>
              </a:ext>
            </a:extLst>
          </p:cNvPr>
          <p:cNvSpPr txBox="1"/>
          <p:nvPr/>
        </p:nvSpPr>
        <p:spPr>
          <a:xfrm>
            <a:off x="1320800" y="570983"/>
            <a:ext cx="34615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tx2"/>
                </a:solidFill>
              </a:rPr>
              <a:t>Удаленный мониторинг </a:t>
            </a:r>
            <a:br>
              <a:rPr lang="ru-RU" sz="2400" b="1" dirty="0">
                <a:solidFill>
                  <a:schemeClr val="tx2"/>
                </a:solidFill>
              </a:rPr>
            </a:br>
            <a:r>
              <a:rPr lang="ru-RU" sz="2400" b="1" dirty="0">
                <a:solidFill>
                  <a:schemeClr val="tx2"/>
                </a:solidFill>
              </a:rPr>
              <a:t>за состоянием </a:t>
            </a:r>
            <a:br>
              <a:rPr lang="ru-RU" sz="2400" b="1" dirty="0">
                <a:solidFill>
                  <a:schemeClr val="tx2"/>
                </a:solidFill>
              </a:rPr>
            </a:br>
            <a:r>
              <a:rPr lang="ru-RU" sz="2400" b="1" dirty="0">
                <a:solidFill>
                  <a:schemeClr val="tx2"/>
                </a:solidFill>
              </a:rPr>
              <a:t>близких людей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4480B7-0497-4DB9-970A-E28112A56A62}"/>
              </a:ext>
            </a:extLst>
          </p:cNvPr>
          <p:cNvSpPr txBox="1"/>
          <p:nvPr/>
        </p:nvSpPr>
        <p:spPr>
          <a:xfrm>
            <a:off x="8178800" y="570983"/>
            <a:ext cx="30367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400" b="1" dirty="0">
                <a:solidFill>
                  <a:schemeClr val="tx2"/>
                </a:solidFill>
              </a:rPr>
              <a:t>Информация </a:t>
            </a:r>
            <a:br>
              <a:rPr lang="ru-RU" sz="2400" b="1" dirty="0">
                <a:solidFill>
                  <a:schemeClr val="tx2"/>
                </a:solidFill>
              </a:rPr>
            </a:br>
            <a:r>
              <a:rPr lang="ru-RU" sz="2400" b="1" dirty="0">
                <a:solidFill>
                  <a:schemeClr val="tx2"/>
                </a:solidFill>
              </a:rPr>
              <a:t>о состоянии близких </a:t>
            </a:r>
            <a:br>
              <a:rPr lang="ru-RU" sz="2400" b="1" dirty="0">
                <a:solidFill>
                  <a:schemeClr val="tx2"/>
                </a:solidFill>
              </a:rPr>
            </a:br>
            <a:r>
              <a:rPr lang="ru-RU" sz="2400" b="1" dirty="0">
                <a:solidFill>
                  <a:schemeClr val="tx2"/>
                </a:solidFill>
              </a:rPr>
              <a:t>на вашем смартфоне</a:t>
            </a:r>
          </a:p>
        </p:txBody>
      </p:sp>
    </p:spTree>
    <p:extLst>
      <p:ext uri="{BB962C8B-B14F-4D97-AF65-F5344CB8AC3E}">
        <p14:creationId xmlns:p14="http://schemas.microsoft.com/office/powerpoint/2010/main" val="5639585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8DE36FDB-40B5-4143-9AA3-609A3E5D9B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8036251"/>
              </p:ext>
            </p:extLst>
          </p:nvPr>
        </p:nvGraphicFramePr>
        <p:xfrm>
          <a:off x="952001" y="600291"/>
          <a:ext cx="10090649" cy="56447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Image" r:id="rId3" imgW="15682320" imgH="9091800" progId="Photoshop.Image.18">
                  <p:embed/>
                </p:oleObj>
              </mc:Choice>
              <mc:Fallback>
                <p:oleObj name="Image" r:id="rId3" imgW="15682320" imgH="9091800" progId="Photoshop.Image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52001" y="600291"/>
                        <a:ext cx="10090649" cy="56447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50C8F1-117D-4B67-8A0E-510B6AA43D5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17</a:t>
            </a:fld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0B2B21-78AB-4809-A5DC-F59B8E20EA9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73050"/>
            <a:ext cx="11017250" cy="277813"/>
          </a:xfrm>
        </p:spPr>
        <p:txBody>
          <a:bodyPr/>
          <a:lstStyle/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644725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7B7A6BFD-49B1-478D-A2DA-C396381A747A}"/>
              </a:ext>
            </a:extLst>
          </p:cNvPr>
          <p:cNvSpPr/>
          <p:nvPr/>
        </p:nvSpPr>
        <p:spPr>
          <a:xfrm>
            <a:off x="733637" y="2754659"/>
            <a:ext cx="10685859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Особенности </a:t>
            </a:r>
            <a:r>
              <a:rPr lang="en-US" sz="2000" b="1" dirty="0">
                <a:solidFill>
                  <a:srgbClr val="002060"/>
                </a:solidFill>
              </a:rPr>
              <a:t>Actenzo</a:t>
            </a:r>
            <a:endParaRPr lang="ru-RU" sz="2000" b="1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Оценка тренированности, физической активности, качества сна и уровня напряженности адаптационных систем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Датчики и алгоритмы получения данных ВСР и ЭКГ для оценки состояния сердечно-сосудистой системы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Онлайн доступ к данным, моментальные уведомления о негативных отклонениях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Прогноз рисков и рекомендации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Контроль физиологического  состояния на основе непрерывного наблюдения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Составление интегральной оценки образа жизни человека и его уровня ЗОЖ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Настройка расписания замеров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Интервал измерения пульса - 2 мин, физическая нагрузка – 5 мин. Возможность установки любого интервала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ЭКГ – первое отведение, </a:t>
            </a:r>
            <a:r>
              <a:rPr lang="ru-RU" dirty="0" err="1"/>
              <a:t>самплинг</a:t>
            </a:r>
            <a:r>
              <a:rPr lang="ru-RU" dirty="0"/>
              <a:t> 250 </a:t>
            </a:r>
            <a:r>
              <a:rPr lang="en-US" dirty="0"/>
              <a:t>Hz</a:t>
            </a:r>
            <a:endParaRPr lang="ru-RU" dirty="0"/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675902A-A619-43AD-B049-785837ABA6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25600" y="777857"/>
            <a:ext cx="8697404" cy="127319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5BBD3A7-75EA-2F49-AC92-DF4C07105B9C}"/>
              </a:ext>
            </a:extLst>
          </p:cNvPr>
          <p:cNvSpPr txBox="1"/>
          <p:nvPr/>
        </p:nvSpPr>
        <p:spPr>
          <a:xfrm>
            <a:off x="823305" y="2243365"/>
            <a:ext cx="104037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2"/>
                </a:solidFill>
              </a:rPr>
              <a:t>строим </a:t>
            </a:r>
            <a:r>
              <a:rPr lang="ru-RU" sz="2000" b="1" dirty="0">
                <a:solidFill>
                  <a:srgbClr val="FF0000"/>
                </a:solidFill>
              </a:rPr>
              <a:t>ИНДИВИДУАЛЬНЫЙ</a:t>
            </a:r>
            <a:r>
              <a:rPr lang="ru-RU" sz="2000" b="1" dirty="0">
                <a:solidFill>
                  <a:schemeClr val="tx2"/>
                </a:solidFill>
              </a:rPr>
              <a:t> профиль и </a:t>
            </a:r>
            <a:r>
              <a:rPr lang="ru-RU" sz="2000" b="1" dirty="0">
                <a:solidFill>
                  <a:srgbClr val="FF0000"/>
                </a:solidFill>
              </a:rPr>
              <a:t>ОТСЛЕЖИВАЕМ НЕГАТИВНЫЕ </a:t>
            </a:r>
            <a:r>
              <a:rPr lang="ru-RU" sz="2000" b="1" dirty="0">
                <a:solidFill>
                  <a:schemeClr val="tx2"/>
                </a:solidFill>
              </a:rPr>
              <a:t>отклонения и тренды.</a:t>
            </a:r>
          </a:p>
        </p:txBody>
      </p:sp>
      <p:sp>
        <p:nvSpPr>
          <p:cNvPr id="42" name="Номер слайда 41">
            <a:extLst>
              <a:ext uri="{FF2B5EF4-FFF2-40B4-BE49-F238E27FC236}">
                <a16:creationId xmlns:a16="http://schemas.microsoft.com/office/drawing/2014/main" id="{61C6C177-1E66-40A1-99BD-414D4290155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18</a:t>
            </a:fld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bject 47">
            <a:extLst>
              <a:ext uri="{FF2B5EF4-FFF2-40B4-BE49-F238E27FC236}">
                <a16:creationId xmlns:a16="http://schemas.microsoft.com/office/drawing/2014/main" id="{0F6FBAFA-48C0-4F3F-8118-C19321C2F21D}"/>
              </a:ext>
            </a:extLst>
          </p:cNvPr>
          <p:cNvSpPr txBox="1"/>
          <p:nvPr/>
        </p:nvSpPr>
        <p:spPr>
          <a:xfrm>
            <a:off x="2616200" y="2584450"/>
            <a:ext cx="7595610" cy="51437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3800"/>
              </a:lnSpc>
              <a:spcBef>
                <a:spcPts val="105"/>
              </a:spcBef>
            </a:pPr>
            <a:r>
              <a:rPr lang="ru-RU" sz="4000" b="1" spc="65" dirty="0">
                <a:solidFill>
                  <a:srgbClr val="FF6600"/>
                </a:solidFill>
                <a:latin typeface="Calibri"/>
                <a:cs typeface="Calibri"/>
              </a:rPr>
              <a:t>Охрана труда и медицина</a:t>
            </a:r>
          </a:p>
        </p:txBody>
      </p:sp>
      <p:pic>
        <p:nvPicPr>
          <p:cNvPr id="47" name="Рисунок 46" descr="Изображение выглядит как шляпа, еда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5AC3F898-84B0-4170-8267-DFCC745DE4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067" y="1941346"/>
            <a:ext cx="1714500" cy="1714500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2EF38FD-27EE-4A38-AB37-9E15F239ACD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650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bject 47">
            <a:extLst>
              <a:ext uri="{FF2B5EF4-FFF2-40B4-BE49-F238E27FC236}">
                <a16:creationId xmlns:a16="http://schemas.microsoft.com/office/drawing/2014/main" id="{0F6FBAFA-48C0-4F3F-8118-C19321C2F21D}"/>
              </a:ext>
            </a:extLst>
          </p:cNvPr>
          <p:cNvSpPr txBox="1"/>
          <p:nvPr/>
        </p:nvSpPr>
        <p:spPr>
          <a:xfrm>
            <a:off x="2583765" y="2166849"/>
            <a:ext cx="7595610" cy="51437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3800"/>
              </a:lnSpc>
              <a:spcBef>
                <a:spcPts val="105"/>
              </a:spcBef>
            </a:pPr>
            <a:r>
              <a:rPr lang="ru-RU" sz="4000" b="1" spc="65" dirty="0">
                <a:solidFill>
                  <a:srgbClr val="FF6600"/>
                </a:solidFill>
                <a:cs typeface="Calibri"/>
              </a:rPr>
              <a:t>Взгляд со стороны </a:t>
            </a:r>
            <a:endParaRPr sz="4000" dirty="0">
              <a:solidFill>
                <a:srgbClr val="FF6600"/>
              </a:solidFill>
              <a:latin typeface="Calibri"/>
              <a:cs typeface="Calibri"/>
            </a:endParaRPr>
          </a:p>
        </p:txBody>
      </p:sp>
      <p:pic>
        <p:nvPicPr>
          <p:cNvPr id="47" name="Рисунок 46" descr="Изображение выглядит как шляпа, еда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5AC3F898-84B0-4170-8267-DFCC745DE4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067" y="1941346"/>
            <a:ext cx="1714500" cy="1714500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937D62C-41EE-4EA3-B647-DECC2F9BAD4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565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41AF047-038B-4F1E-B727-B81BF26A0F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42800" cy="6845300"/>
          </a:xfrm>
          <a:prstGeom prst="rect">
            <a:avLst/>
          </a:prstGeom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20ABCD-B059-41CD-84E0-70C568396CB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20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2F3C2E1-AE9A-404C-A4CD-4F4DE477323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12574">
            <a:off x="9927089" y="3582080"/>
            <a:ext cx="1312954" cy="50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5547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7E2E03F-AC27-4DED-BE60-C25E18E54D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22005"/>
            <a:ext cx="12245048" cy="6346428"/>
          </a:xfrm>
          <a:prstGeom prst="rect">
            <a:avLst/>
          </a:prstGeom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20ABCD-B059-41CD-84E0-70C568396CB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87710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991D42-1155-4674-9A79-0502C5910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E5749B-D1D5-49E0-9EEF-281F37DD9D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0657F0-F24A-412D-9A0B-D069117ADD4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22</a:t>
            </a:fld>
            <a:endParaRPr lang="ru-RU"/>
          </a:p>
        </p:txBody>
      </p:sp>
      <p:pic>
        <p:nvPicPr>
          <p:cNvPr id="7" name="Рисунок 6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4E1CD64E-5B74-4C61-A360-E858347A28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428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857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E33ABF17-292C-43F9-8EFB-7F670E521E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330" y="5526663"/>
            <a:ext cx="8281410" cy="460612"/>
          </a:xfrm>
          <a:prstGeom prst="rect">
            <a:avLst/>
          </a:prstGeom>
        </p:spPr>
      </p:pic>
      <p:sp>
        <p:nvSpPr>
          <p:cNvPr id="54" name="object 54"/>
          <p:cNvSpPr/>
          <p:nvPr/>
        </p:nvSpPr>
        <p:spPr>
          <a:xfrm>
            <a:off x="1124330" y="3076469"/>
            <a:ext cx="10286996" cy="2005577"/>
          </a:xfrm>
          <a:prstGeom prst="rect">
            <a:avLst/>
          </a:pr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 dirty="0">
              <a:highlight>
                <a:srgbClr val="FF6600"/>
              </a:highlight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1842145" y="3754482"/>
            <a:ext cx="8868683" cy="618072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98671A6-45DB-484A-A744-F2D650A38689}"/>
              </a:ext>
            </a:extLst>
          </p:cNvPr>
          <p:cNvSpPr txBox="1"/>
          <p:nvPr/>
        </p:nvSpPr>
        <p:spPr>
          <a:xfrm>
            <a:off x="9626600" y="5572303"/>
            <a:ext cx="1904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+7(499) 288-2972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C866FAD-968D-48F5-B77C-CDF5308424BA}"/>
              </a:ext>
            </a:extLst>
          </p:cNvPr>
          <p:cNvSpPr txBox="1"/>
          <p:nvPr/>
        </p:nvSpPr>
        <p:spPr>
          <a:xfrm>
            <a:off x="1701800" y="5433804"/>
            <a:ext cx="1856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shop@actenzo.ru</a:t>
            </a:r>
          </a:p>
          <a:p>
            <a:r>
              <a:rPr lang="en-US" b="1" dirty="0"/>
              <a:t>actenzo.ru</a:t>
            </a:r>
            <a:endParaRPr lang="ru-RU" b="1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44470FF-DFC4-4D06-9FFE-8D7AF4253ADA}"/>
              </a:ext>
            </a:extLst>
          </p:cNvPr>
          <p:cNvSpPr txBox="1"/>
          <p:nvPr/>
        </p:nvSpPr>
        <p:spPr>
          <a:xfrm>
            <a:off x="5936622" y="5572303"/>
            <a:ext cx="1632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@actenzo</a:t>
            </a:r>
          </a:p>
        </p:txBody>
      </p:sp>
      <p:pic>
        <p:nvPicPr>
          <p:cNvPr id="76" name="Рисунок 75" descr="Изображение выглядит как объект, часы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8B73DD50-0CD4-476A-B7C1-935109A661B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9119" y="527050"/>
            <a:ext cx="6004561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ABF3860-1A23-4612-B3D7-EBE8CA1173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6400" y="4349245"/>
            <a:ext cx="9715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AADBE15-8FB3-4956-862A-20E88FC389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97200" y="419874"/>
            <a:ext cx="8877300" cy="371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6EFF3DF-EC6E-4D31-8158-AE7A4C35FE43}"/>
              </a:ext>
            </a:extLst>
          </p:cNvPr>
          <p:cNvSpPr txBox="1"/>
          <p:nvPr/>
        </p:nvSpPr>
        <p:spPr>
          <a:xfrm>
            <a:off x="101600" y="6481440"/>
            <a:ext cx="63231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Источник: данные -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Online Market Intelligence (OMI)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расчеты –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Content Research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08.06.2020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61430B-5A23-4DE1-BA3E-D0B69C1C5314}"/>
              </a:ext>
            </a:extLst>
          </p:cNvPr>
          <p:cNvSpPr txBox="1"/>
          <p:nvPr/>
        </p:nvSpPr>
        <p:spPr>
          <a:xfrm>
            <a:off x="132316" y="6204441"/>
            <a:ext cx="27228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*Допускались множественные ответы 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353B7E-B476-4381-8D6D-EED8CDA31C7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3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2438509-A340-45AA-8D54-90F6727C30A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287" y="384165"/>
            <a:ext cx="2048060" cy="78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937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C8F48A6-6112-4FC6-93BE-9792DB43785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287" y="384165"/>
            <a:ext cx="2048060" cy="783964"/>
          </a:xfrm>
          <a:prstGeom prst="rect">
            <a:avLst/>
          </a:prstGeom>
        </p:spPr>
      </p:pic>
      <p:pic>
        <p:nvPicPr>
          <p:cNvPr id="2" name="Picture 8">
            <a:extLst>
              <a:ext uri="{FF2B5EF4-FFF2-40B4-BE49-F238E27FC236}">
                <a16:creationId xmlns:a16="http://schemas.microsoft.com/office/drawing/2014/main" id="{CDD99DC3-94BA-4A7B-A679-7BFD50DCE0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64000" y="303918"/>
            <a:ext cx="7848600" cy="188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517093C-2C61-4D31-93A8-3AFE068126B8}"/>
              </a:ext>
            </a:extLst>
          </p:cNvPr>
          <p:cNvSpPr txBox="1"/>
          <p:nvPr/>
        </p:nvSpPr>
        <p:spPr>
          <a:xfrm>
            <a:off x="10221111" y="1746250"/>
            <a:ext cx="14782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ВЦИОМ, 09.06.2020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F7A16746-4776-4D9E-A4D1-C10C88DF8D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4000" y="2279650"/>
            <a:ext cx="9525001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F7DD6A-2B1E-43F8-96A7-2AE04CB0C425}"/>
              </a:ext>
            </a:extLst>
          </p:cNvPr>
          <p:cNvSpPr txBox="1"/>
          <p:nvPr/>
        </p:nvSpPr>
        <p:spPr>
          <a:xfrm>
            <a:off x="101600" y="6481440"/>
            <a:ext cx="63231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Источник: данные -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Online Market Intelligence (OMI)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расчеты –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Content Research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08.06.2020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AC4B5B-DA89-4A3E-AAB7-AB261E9445E3}"/>
              </a:ext>
            </a:extLst>
          </p:cNvPr>
          <p:cNvSpPr txBox="1"/>
          <p:nvPr/>
        </p:nvSpPr>
        <p:spPr>
          <a:xfrm>
            <a:off x="132316" y="6204441"/>
            <a:ext cx="27228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*Допускались множественные ответы 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34C23F3D-D63C-4128-AFF8-755E45972D8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190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bject 47">
            <a:extLst>
              <a:ext uri="{FF2B5EF4-FFF2-40B4-BE49-F238E27FC236}">
                <a16:creationId xmlns:a16="http://schemas.microsoft.com/office/drawing/2014/main" id="{0F6FBAFA-48C0-4F3F-8118-C19321C2F21D}"/>
              </a:ext>
            </a:extLst>
          </p:cNvPr>
          <p:cNvSpPr txBox="1"/>
          <p:nvPr/>
        </p:nvSpPr>
        <p:spPr>
          <a:xfrm>
            <a:off x="2583765" y="2166849"/>
            <a:ext cx="7595610" cy="51437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3800"/>
              </a:lnSpc>
              <a:spcBef>
                <a:spcPts val="105"/>
              </a:spcBef>
            </a:pPr>
            <a:r>
              <a:rPr lang="ru-RU" sz="4000" b="1" spc="65" dirty="0">
                <a:solidFill>
                  <a:srgbClr val="FF6600"/>
                </a:solidFill>
                <a:latin typeface="Calibri"/>
                <a:cs typeface="Calibri"/>
              </a:rPr>
              <a:t>Следим за своим здоровьем…</a:t>
            </a:r>
            <a:endParaRPr sz="4000" dirty="0">
              <a:solidFill>
                <a:srgbClr val="FF6600"/>
              </a:solidFill>
              <a:latin typeface="Calibri"/>
              <a:cs typeface="Calibri"/>
            </a:endParaRPr>
          </a:p>
        </p:txBody>
      </p:sp>
      <p:pic>
        <p:nvPicPr>
          <p:cNvPr id="47" name="Рисунок 46" descr="Изображение выглядит как шляпа, еда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5AC3F898-84B0-4170-8267-DFCC745DE4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067" y="1941346"/>
            <a:ext cx="1714500" cy="1714500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0596368-D6B5-4472-9072-4FE6812E49C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835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29E0D7F9-900F-4261-8A76-A9A3A97C69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9855665"/>
              </p:ext>
            </p:extLst>
          </p:nvPr>
        </p:nvGraphicFramePr>
        <p:xfrm>
          <a:off x="1701800" y="1298180"/>
          <a:ext cx="8042968" cy="5442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9B4617F-843B-4242-AA3F-AC135F4B00C4}"/>
              </a:ext>
            </a:extLst>
          </p:cNvPr>
          <p:cNvSpPr txBox="1"/>
          <p:nvPr/>
        </p:nvSpPr>
        <p:spPr>
          <a:xfrm>
            <a:off x="4978400" y="2432050"/>
            <a:ext cx="1731735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900" b="1" dirty="0">
                <a:solidFill>
                  <a:srgbClr val="FF6600"/>
                </a:solidFill>
              </a:rPr>
              <a:t>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9327C3F-F17F-4B7C-8E7F-A4B41FAD9311}"/>
              </a:ext>
            </a:extLst>
          </p:cNvPr>
          <p:cNvSpPr txBox="1"/>
          <p:nvPr/>
        </p:nvSpPr>
        <p:spPr>
          <a:xfrm>
            <a:off x="330200" y="399475"/>
            <a:ext cx="72809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tx2"/>
                </a:solidFill>
              </a:rPr>
              <a:t>Цель: это полезно для здоровья… но…?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B54E4FC-B0C6-4BED-9161-68B7E90AC2B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4540" y="200286"/>
            <a:ext cx="2048060" cy="783964"/>
          </a:xfrm>
          <a:prstGeom prst="rect">
            <a:avLst/>
          </a:prstGeom>
        </p:spPr>
      </p:pic>
      <p:sp>
        <p:nvSpPr>
          <p:cNvPr id="22" name="Номер слайда 21">
            <a:extLst>
              <a:ext uri="{FF2B5EF4-FFF2-40B4-BE49-F238E27FC236}">
                <a16:creationId xmlns:a16="http://schemas.microsoft.com/office/drawing/2014/main" id="{FE2BD70D-B538-4957-9A37-A2FF7D4BB88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546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48A4BFEA-6626-4041-B853-DDDBAD3B3266}"/>
              </a:ext>
            </a:extLst>
          </p:cNvPr>
          <p:cNvGrpSpPr/>
          <p:nvPr/>
        </p:nvGrpSpPr>
        <p:grpSpPr>
          <a:xfrm>
            <a:off x="-81648" y="4182035"/>
            <a:ext cx="3352800" cy="2514600"/>
            <a:chOff x="-479261" y="2432051"/>
            <a:chExt cx="5610061" cy="4038600"/>
          </a:xfrm>
        </p:grpSpPr>
        <p:graphicFrame>
          <p:nvGraphicFramePr>
            <p:cNvPr id="4" name="Схема 3">
              <a:extLst>
                <a:ext uri="{FF2B5EF4-FFF2-40B4-BE49-F238E27FC236}">
                  <a16:creationId xmlns:a16="http://schemas.microsoft.com/office/drawing/2014/main" id="{29E0D7F9-900F-4261-8A76-A9A3A97C69F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765340998"/>
                </p:ext>
              </p:extLst>
            </p:nvPr>
          </p:nvGraphicFramePr>
          <p:xfrm>
            <a:off x="-479261" y="2432051"/>
            <a:ext cx="5610061" cy="40386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69B4617F-843B-4242-AA3F-AC135F4B00C4}"/>
                </a:ext>
              </a:extLst>
            </p:cNvPr>
            <p:cNvSpPr txBox="1"/>
            <p:nvPr/>
          </p:nvSpPr>
          <p:spPr>
            <a:xfrm>
              <a:off x="1847755" y="3655869"/>
              <a:ext cx="1343179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200" b="1" dirty="0">
                  <a:solidFill>
                    <a:srgbClr val="FF6600"/>
                  </a:solidFill>
                </a:rPr>
                <a:t>?</a:t>
              </a:r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D020929C-5381-4F26-B1FC-3DDBAD4AE7DE}"/>
              </a:ext>
            </a:extLst>
          </p:cNvPr>
          <p:cNvGrpSpPr/>
          <p:nvPr/>
        </p:nvGrpSpPr>
        <p:grpSpPr>
          <a:xfrm>
            <a:off x="2844800" y="179529"/>
            <a:ext cx="6381983" cy="6369853"/>
            <a:chOff x="5912518" y="263525"/>
            <a:chExt cx="6330282" cy="6318250"/>
          </a:xfrm>
        </p:grpSpPr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id="{245D7C0B-AF28-4DA2-B221-DC7C31458B7B}"/>
                </a:ext>
              </a:extLst>
            </p:cNvPr>
            <p:cNvGrpSpPr/>
            <p:nvPr/>
          </p:nvGrpSpPr>
          <p:grpSpPr>
            <a:xfrm>
              <a:off x="8484687" y="263525"/>
              <a:ext cx="1278967" cy="6318250"/>
              <a:chOff x="6572779" y="0"/>
              <a:chExt cx="1590675" cy="7858125"/>
            </a:xfrm>
          </p:grpSpPr>
          <p:pic>
            <p:nvPicPr>
              <p:cNvPr id="5" name="Рисунок 4">
                <a:extLst>
                  <a:ext uri="{FF2B5EF4-FFF2-40B4-BE49-F238E27FC236}">
                    <a16:creationId xmlns:a16="http://schemas.microsoft.com/office/drawing/2014/main" id="{EA671DDA-8585-4F32-B114-919F54492C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572779" y="0"/>
                <a:ext cx="1590675" cy="1581150"/>
              </a:xfrm>
              <a:prstGeom prst="rect">
                <a:avLst/>
              </a:prstGeom>
            </p:spPr>
          </p:pic>
          <p:pic>
            <p:nvPicPr>
              <p:cNvPr id="6" name="Рисунок 5">
                <a:extLst>
                  <a:ext uri="{FF2B5EF4-FFF2-40B4-BE49-F238E27FC236}">
                    <a16:creationId xmlns:a16="http://schemas.microsoft.com/office/drawing/2014/main" id="{991FA8E8-2D64-4675-97D2-B10B959AD1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577541" y="1583531"/>
                <a:ext cx="1581150" cy="1562100"/>
              </a:xfrm>
              <a:prstGeom prst="rect">
                <a:avLst/>
              </a:prstGeom>
            </p:spPr>
          </p:pic>
          <p:pic>
            <p:nvPicPr>
              <p:cNvPr id="7" name="Рисунок 6">
                <a:extLst>
                  <a:ext uri="{FF2B5EF4-FFF2-40B4-BE49-F238E27FC236}">
                    <a16:creationId xmlns:a16="http://schemas.microsoft.com/office/drawing/2014/main" id="{FA7D0D2D-4BB9-4D0B-935B-81AD423535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582304" y="3148012"/>
                <a:ext cx="1571625" cy="1581150"/>
              </a:xfrm>
              <a:prstGeom prst="rect">
                <a:avLst/>
              </a:prstGeom>
            </p:spPr>
          </p:pic>
          <p:pic>
            <p:nvPicPr>
              <p:cNvPr id="8" name="Рисунок 7">
                <a:extLst>
                  <a:ext uri="{FF2B5EF4-FFF2-40B4-BE49-F238E27FC236}">
                    <a16:creationId xmlns:a16="http://schemas.microsoft.com/office/drawing/2014/main" id="{9197CA32-93C2-40B0-B58C-4C408010CE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591829" y="4731543"/>
                <a:ext cx="1552575" cy="1571625"/>
              </a:xfrm>
              <a:prstGeom prst="rect">
                <a:avLst/>
              </a:prstGeom>
            </p:spPr>
          </p:pic>
          <p:pic>
            <p:nvPicPr>
              <p:cNvPr id="9" name="Рисунок 8">
                <a:extLst>
                  <a:ext uri="{FF2B5EF4-FFF2-40B4-BE49-F238E27FC236}">
                    <a16:creationId xmlns:a16="http://schemas.microsoft.com/office/drawing/2014/main" id="{0DBBEF9B-6D0C-4541-8FA3-6669EA546F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591829" y="6305550"/>
                <a:ext cx="1552575" cy="1552575"/>
              </a:xfrm>
              <a:prstGeom prst="rect">
                <a:avLst/>
              </a:prstGeom>
            </p:spPr>
          </p:pic>
        </p:grpSp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94E48A6B-4310-44B1-A649-F363E4B26C20}"/>
                </a:ext>
              </a:extLst>
            </p:cNvPr>
            <p:cNvGrpSpPr/>
            <p:nvPr/>
          </p:nvGrpSpPr>
          <p:grpSpPr>
            <a:xfrm>
              <a:off x="5912518" y="2794654"/>
              <a:ext cx="6330282" cy="1271308"/>
              <a:chOff x="1701800" y="5792508"/>
              <a:chExt cx="6330282" cy="1271308"/>
            </a:xfrm>
          </p:grpSpPr>
          <p:pic>
            <p:nvPicPr>
              <p:cNvPr id="12" name="Рисунок 11">
                <a:extLst>
                  <a:ext uri="{FF2B5EF4-FFF2-40B4-BE49-F238E27FC236}">
                    <a16:creationId xmlns:a16="http://schemas.microsoft.com/office/drawing/2014/main" id="{2C794B96-C1CC-40B4-9513-EFBB545494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701800" y="5792508"/>
                <a:ext cx="1278967" cy="1271308"/>
              </a:xfrm>
              <a:prstGeom prst="rect">
                <a:avLst/>
              </a:prstGeom>
            </p:spPr>
          </p:pic>
          <p:pic>
            <p:nvPicPr>
              <p:cNvPr id="13" name="Рисунок 12">
                <a:extLst>
                  <a:ext uri="{FF2B5EF4-FFF2-40B4-BE49-F238E27FC236}">
                    <a16:creationId xmlns:a16="http://schemas.microsoft.com/office/drawing/2014/main" id="{A4B0364A-5749-42FE-B4EC-E5CFD71BB7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985690" y="5800166"/>
                <a:ext cx="1271309" cy="1255992"/>
              </a:xfrm>
              <a:prstGeom prst="rect">
                <a:avLst/>
              </a:prstGeom>
            </p:spPr>
          </p:pic>
          <p:pic>
            <p:nvPicPr>
              <p:cNvPr id="14" name="Рисунок 13">
                <a:extLst>
                  <a:ext uri="{FF2B5EF4-FFF2-40B4-BE49-F238E27FC236}">
                    <a16:creationId xmlns:a16="http://schemas.microsoft.com/office/drawing/2014/main" id="{F0B87CE4-EB9A-4467-8106-80A065A898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261922" y="5792508"/>
                <a:ext cx="1263650" cy="1271308"/>
              </a:xfrm>
              <a:prstGeom prst="rect">
                <a:avLst/>
              </a:prstGeom>
            </p:spPr>
          </p:pic>
          <p:pic>
            <p:nvPicPr>
              <p:cNvPr id="15" name="Рисунок 14">
                <a:extLst>
                  <a:ext uri="{FF2B5EF4-FFF2-40B4-BE49-F238E27FC236}">
                    <a16:creationId xmlns:a16="http://schemas.microsoft.com/office/drawing/2014/main" id="{E1851913-D459-406F-B0E4-A4ACC91355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530495" y="5796337"/>
                <a:ext cx="1248333" cy="1263650"/>
              </a:xfrm>
              <a:prstGeom prst="rect">
                <a:avLst/>
              </a:prstGeom>
            </p:spPr>
          </p:pic>
          <p:pic>
            <p:nvPicPr>
              <p:cNvPr id="16" name="Рисунок 15">
                <a:extLst>
                  <a:ext uri="{FF2B5EF4-FFF2-40B4-BE49-F238E27FC236}">
                    <a16:creationId xmlns:a16="http://schemas.microsoft.com/office/drawing/2014/main" id="{BABF5D15-304D-4FB0-8B11-3275B25568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783749" y="5803996"/>
                <a:ext cx="1248333" cy="1248333"/>
              </a:xfrm>
              <a:prstGeom prst="rect">
                <a:avLst/>
              </a:prstGeom>
            </p:spPr>
          </p:pic>
        </p:grpSp>
      </p:grp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4DDA416-0488-4D6F-A248-2880D3504E3C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4540" y="304970"/>
            <a:ext cx="2048060" cy="78396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6907A1F-E26D-4F86-9ABC-8BEC5174CAF0}"/>
              </a:ext>
            </a:extLst>
          </p:cNvPr>
          <p:cNvSpPr txBox="1"/>
          <p:nvPr/>
        </p:nvSpPr>
        <p:spPr>
          <a:xfrm>
            <a:off x="330200" y="399475"/>
            <a:ext cx="14165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SMART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CEB10D3-9143-405D-BB4C-5E6B6D09BA67}"/>
              </a:ext>
            </a:extLst>
          </p:cNvPr>
          <p:cNvSpPr txBox="1"/>
          <p:nvPr/>
        </p:nvSpPr>
        <p:spPr>
          <a:xfrm>
            <a:off x="9852726" y="5791125"/>
            <a:ext cx="19696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tx2"/>
                </a:solidFill>
              </a:rPr>
              <a:t>А это как?</a:t>
            </a:r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192F0D45-C0A8-4456-AF39-8692F2887FA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264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9D9E060E-A5B0-47A9-97E3-F2B0431D57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62883" y="3329433"/>
            <a:ext cx="3660093" cy="215850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C3D6EC92-868A-471B-87B3-208F8ECEAA9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5431" y="966733"/>
            <a:ext cx="3757545" cy="210590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FC7FA421-AB13-48B5-8F16-92E66C7AF17A}"/>
              </a:ext>
            </a:extLst>
          </p:cNvPr>
          <p:cNvSpPr txBox="1"/>
          <p:nvPr/>
        </p:nvSpPr>
        <p:spPr>
          <a:xfrm>
            <a:off x="0" y="6299674"/>
            <a:ext cx="19690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Доступно с 01.09.2020</a:t>
            </a:r>
          </a:p>
          <a:p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**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Roadmap 2021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года</a:t>
            </a:r>
          </a:p>
        </p:txBody>
      </p:sp>
      <p:sp>
        <p:nvSpPr>
          <p:cNvPr id="54" name="Круг: прозрачная заливка 53">
            <a:extLst>
              <a:ext uri="{FF2B5EF4-FFF2-40B4-BE49-F238E27FC236}">
                <a16:creationId xmlns:a16="http://schemas.microsoft.com/office/drawing/2014/main" id="{4BB165AB-BDAB-4FF0-A59A-58B893D2B234}"/>
              </a:ext>
            </a:extLst>
          </p:cNvPr>
          <p:cNvSpPr/>
          <p:nvPr/>
        </p:nvSpPr>
        <p:spPr>
          <a:xfrm>
            <a:off x="2849939" y="153157"/>
            <a:ext cx="6190077" cy="6190077"/>
          </a:xfrm>
          <a:prstGeom prst="donut">
            <a:avLst>
              <a:gd name="adj" fmla="val 1836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F3F50C7B-3E03-461E-B411-A617230A8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6204" y="4126906"/>
            <a:ext cx="1517706" cy="74527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Рисунок 63" descr="Изображение выглядит как ряд, линия, в линейку, другой&#10;&#10;Автоматически созданное описание">
            <a:extLst>
              <a:ext uri="{FF2B5EF4-FFF2-40B4-BE49-F238E27FC236}">
                <a16:creationId xmlns:a16="http://schemas.microsoft.com/office/drawing/2014/main" id="{08E918E8-6E84-4087-83EC-E1FA99B8076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9396" y="445150"/>
            <a:ext cx="2554877" cy="1460495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97E3E74A-F9CA-442B-AEDC-B6B35C1A28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40124" y="2796295"/>
            <a:ext cx="1410400" cy="74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70A556F4-CC10-4773-BDD4-344766754472}"/>
              </a:ext>
            </a:extLst>
          </p:cNvPr>
          <p:cNvGrpSpPr/>
          <p:nvPr/>
        </p:nvGrpSpPr>
        <p:grpSpPr>
          <a:xfrm>
            <a:off x="5848758" y="1498904"/>
            <a:ext cx="3201737" cy="3147201"/>
            <a:chOff x="3887095" y="896093"/>
            <a:chExt cx="3892840" cy="3892839"/>
          </a:xfrm>
        </p:grpSpPr>
        <p:pic>
          <p:nvPicPr>
            <p:cNvPr id="48" name="Рисунок 47" descr="Облако">
              <a:extLst>
                <a:ext uri="{FF2B5EF4-FFF2-40B4-BE49-F238E27FC236}">
                  <a16:creationId xmlns:a16="http://schemas.microsoft.com/office/drawing/2014/main" id="{4783E9A8-037D-4C11-8FD9-3E536DE80DA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887095" y="896093"/>
              <a:ext cx="3892840" cy="3892839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E84F800-C24A-4394-9A59-1E8AD88BE823}"/>
                </a:ext>
              </a:extLst>
            </p:cNvPr>
            <p:cNvSpPr txBox="1"/>
            <p:nvPr/>
          </p:nvSpPr>
          <p:spPr>
            <a:xfrm>
              <a:off x="4689097" y="3392583"/>
              <a:ext cx="1782347" cy="369332"/>
            </a:xfrm>
            <a:prstGeom prst="rect">
              <a:avLst/>
            </a:prstGeom>
            <a:noFill/>
            <a:ln>
              <a:solidFill>
                <a:schemeClr val="tx2">
                  <a:alpha val="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2"/>
                  </a:solidFill>
                </a:rPr>
                <a:t>MY.ACTENZO.RU</a:t>
              </a:r>
              <a:endParaRPr lang="ru-RU" b="1" dirty="0">
                <a:solidFill>
                  <a:schemeClr val="tx2"/>
                </a:solidFill>
              </a:endParaRPr>
            </a:p>
          </p:txBody>
        </p:sp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58FB2473-E613-4D67-9F1B-74B81BCB13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16958" y="2336202"/>
              <a:ext cx="2048060" cy="783964"/>
            </a:xfrm>
            <a:prstGeom prst="rect">
              <a:avLst/>
            </a:prstGeom>
            <a:ln>
              <a:solidFill>
                <a:schemeClr val="tx2">
                  <a:alpha val="0"/>
                </a:schemeClr>
              </a:solidFill>
            </a:ln>
          </p:spPr>
        </p:pic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024248A4-8570-45D7-B1B5-FFEFB6313C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30"/>
          <a:stretch/>
        </p:blipFill>
        <p:spPr bwMode="auto">
          <a:xfrm>
            <a:off x="2348926" y="5098401"/>
            <a:ext cx="901188" cy="124423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5A2CE8FD-2249-40B6-87CD-6D1DE80FE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4653" y="405617"/>
            <a:ext cx="1967752" cy="59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C48082D9-9CE1-41FB-B433-EFFA5869C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53325" y="1468303"/>
            <a:ext cx="1967753" cy="644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98C1F74C-BBCD-450C-9BE4-58E88C6EF368}"/>
              </a:ext>
            </a:extLst>
          </p:cNvPr>
          <p:cNvSpPr txBox="1"/>
          <p:nvPr/>
        </p:nvSpPr>
        <p:spPr>
          <a:xfrm>
            <a:off x="10452308" y="1667574"/>
            <a:ext cx="3134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*</a:t>
            </a:r>
            <a:endParaRPr lang="ru-RU" sz="2000" dirty="0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3BEF3B34-A949-4272-8E89-FF28D3F61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86766" y="2633009"/>
            <a:ext cx="908127" cy="107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F412FA9F-9527-412A-83A9-BC2441CA0C0D}"/>
              </a:ext>
            </a:extLst>
          </p:cNvPr>
          <p:cNvSpPr txBox="1"/>
          <p:nvPr/>
        </p:nvSpPr>
        <p:spPr>
          <a:xfrm>
            <a:off x="8953926" y="3623744"/>
            <a:ext cx="12394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Смарт часы**</a:t>
            </a:r>
          </a:p>
        </p:txBody>
      </p:sp>
      <p:pic>
        <p:nvPicPr>
          <p:cNvPr id="2062" name="Picture 14">
            <a:extLst>
              <a:ext uri="{FF2B5EF4-FFF2-40B4-BE49-F238E27FC236}">
                <a16:creationId xmlns:a16="http://schemas.microsoft.com/office/drawing/2014/main" id="{E8D203BE-F8E3-441C-A6A6-6C5433929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63248" y="4088266"/>
            <a:ext cx="838083" cy="1127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03EB2DA4-FBF8-4F44-9874-B0EF04D9821B}"/>
              </a:ext>
            </a:extLst>
          </p:cNvPr>
          <p:cNvSpPr txBox="1"/>
          <p:nvPr/>
        </p:nvSpPr>
        <p:spPr>
          <a:xfrm>
            <a:off x="8764803" y="5145232"/>
            <a:ext cx="22018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Нательные термометры**</a:t>
            </a:r>
          </a:p>
        </p:txBody>
      </p:sp>
      <p:pic>
        <p:nvPicPr>
          <p:cNvPr id="2064" name="Picture 16">
            <a:extLst>
              <a:ext uri="{FF2B5EF4-FFF2-40B4-BE49-F238E27FC236}">
                <a16:creationId xmlns:a16="http://schemas.microsoft.com/office/drawing/2014/main" id="{881CD163-AC21-4E01-81FB-37DF42EC9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8275744" y="5381148"/>
            <a:ext cx="799690" cy="84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9736DCCD-B891-49E4-A406-DAA4FC992F63}"/>
              </a:ext>
            </a:extLst>
          </p:cNvPr>
          <p:cNvSpPr txBox="1"/>
          <p:nvPr/>
        </p:nvSpPr>
        <p:spPr>
          <a:xfrm>
            <a:off x="7852897" y="6143689"/>
            <a:ext cx="19346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Цифровой стетоскоп**</a:t>
            </a:r>
          </a:p>
        </p:txBody>
      </p:sp>
      <p:sp>
        <p:nvSpPr>
          <p:cNvPr id="63" name="Номер слайда 62">
            <a:extLst>
              <a:ext uri="{FF2B5EF4-FFF2-40B4-BE49-F238E27FC236}">
                <a16:creationId xmlns:a16="http://schemas.microsoft.com/office/drawing/2014/main" id="{18FD8CCD-5230-4068-9766-62410C5F6E9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424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58FB2473-E613-4D67-9F1B-74B81BCB137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287" y="384165"/>
            <a:ext cx="2048060" cy="783964"/>
          </a:xfrm>
          <a:prstGeom prst="rect">
            <a:avLst/>
          </a:prstGeom>
        </p:spPr>
      </p:pic>
      <p:sp>
        <p:nvSpPr>
          <p:cNvPr id="46" name="Заголовок 45">
            <a:extLst>
              <a:ext uri="{FF2B5EF4-FFF2-40B4-BE49-F238E27FC236}">
                <a16:creationId xmlns:a16="http://schemas.microsoft.com/office/drawing/2014/main" id="{AA090DB0-DCA4-4233-BEF6-D92A63A4E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000" y="193746"/>
            <a:ext cx="8306086" cy="1231106"/>
          </a:xfrm>
        </p:spPr>
        <p:txBody>
          <a:bodyPr/>
          <a:lstStyle/>
          <a:p>
            <a:pPr algn="l"/>
            <a:r>
              <a:rPr lang="ru-RU" sz="4000" b="1" dirty="0" err="1">
                <a:solidFill>
                  <a:schemeClr val="tx2"/>
                </a:solidFill>
              </a:rPr>
              <a:t>Actenzo</a:t>
            </a:r>
            <a:r>
              <a:rPr lang="ru-RU" sz="4000" b="1" dirty="0">
                <a:solidFill>
                  <a:schemeClr val="tx2"/>
                </a:solidFill>
              </a:rPr>
              <a:t> – российский сервис </a:t>
            </a:r>
            <a:br>
              <a:rPr lang="en-US" sz="4000" b="1" dirty="0">
                <a:solidFill>
                  <a:schemeClr val="tx2"/>
                </a:solidFill>
              </a:rPr>
            </a:br>
            <a:r>
              <a:rPr lang="ru-RU" sz="4000" b="1" dirty="0">
                <a:solidFill>
                  <a:schemeClr val="tx2"/>
                </a:solidFill>
              </a:rPr>
              <a:t>по мониторингу состояния здоровья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7A26A1C-E1CA-4653-8AAB-5DC96C187A7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3600" y="4391885"/>
            <a:ext cx="1124554" cy="2133600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562AD875-4566-448C-A54B-A9FA3F549A39}"/>
              </a:ext>
            </a:extLst>
          </p:cNvPr>
          <p:cNvSpPr txBox="1"/>
          <p:nvPr/>
        </p:nvSpPr>
        <p:spPr>
          <a:xfrm>
            <a:off x="58070" y="2087509"/>
            <a:ext cx="304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>
                <a:solidFill>
                  <a:srgbClr val="002060"/>
                </a:solidFill>
              </a:rPr>
              <a:t>Контроль своего здоровья</a:t>
            </a:r>
          </a:p>
          <a:p>
            <a:r>
              <a:rPr lang="ru-RU" sz="2400" i="1" dirty="0">
                <a:solidFill>
                  <a:srgbClr val="002060"/>
                </a:solidFill>
              </a:rPr>
              <a:t>Контроль здоровья Ваших близких</a:t>
            </a:r>
          </a:p>
        </p:txBody>
      </p:sp>
      <p:sp>
        <p:nvSpPr>
          <p:cNvPr id="48" name="Номер слайда 47">
            <a:extLst>
              <a:ext uri="{FF2B5EF4-FFF2-40B4-BE49-F238E27FC236}">
                <a16:creationId xmlns:a16="http://schemas.microsoft.com/office/drawing/2014/main" id="{7B75C84E-3DA9-49F3-B25C-9459BF7402F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9</a:t>
            </a:fld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1C5950D-84AF-4D73-B966-3D13F756B0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6100" y="1746251"/>
            <a:ext cx="9142699" cy="3962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792F695-EA8B-4A11-B9FF-D9659F534246}"/>
              </a:ext>
            </a:extLst>
          </p:cNvPr>
          <p:cNvSpPr txBox="1"/>
          <p:nvPr/>
        </p:nvSpPr>
        <p:spPr>
          <a:xfrm>
            <a:off x="2784127" y="3268524"/>
            <a:ext cx="36419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Электрокардиограмма (ЭКГ)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Артериальное давление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Качество сна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Уровень стресса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Тренированность организма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Вес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04BA69-36CE-46D4-B4F0-129AE2AD4281}"/>
              </a:ext>
            </a:extLst>
          </p:cNvPr>
          <p:cNvSpPr txBox="1"/>
          <p:nvPr/>
        </p:nvSpPr>
        <p:spPr>
          <a:xfrm>
            <a:off x="8112292" y="3262805"/>
            <a:ext cx="36419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Частота пульса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Потраченные килокалории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Пройденные шаги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Продолжительность сна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Мониторинг активности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787</TotalTime>
  <Words>443</Words>
  <Application>Microsoft Office PowerPoint</Application>
  <PresentationFormat>Произвольный</PresentationFormat>
  <Paragraphs>108</Paragraphs>
  <Slides>23</Slides>
  <Notes>8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Space Age</vt:lpstr>
      <vt:lpstr>Office Theme</vt:lpstr>
      <vt:lpstr>Image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Actenzo – российский сервис  по мониторингу состояния здоровья</vt:lpstr>
      <vt:lpstr>Презентация PowerPoint</vt:lpstr>
      <vt:lpstr>Презентация PowerPoint</vt:lpstr>
      <vt:lpstr>Тренированность организма Нормальное состояние покоя. Легкая брадикардия.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Actenzo. мониторинг здоровья</dc:title>
  <dc:creator>Пользователь</dc:creator>
  <cp:lastModifiedBy>Vladimir</cp:lastModifiedBy>
  <cp:revision>73</cp:revision>
  <dcterms:created xsi:type="dcterms:W3CDTF">2019-11-06T12:20:45Z</dcterms:created>
  <dcterms:modified xsi:type="dcterms:W3CDTF">2020-06-17T20:52:45Z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2019-11-06T00:00:00Z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2019-11-06T00:00:00Z</vt:filetime>
  </property>
</Properties>
</file>