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44" r:id="rId2"/>
  </p:sldMasterIdLst>
  <p:notesMasterIdLst>
    <p:notesMasterId r:id="rId18"/>
  </p:notesMasterIdLst>
  <p:sldIdLst>
    <p:sldId id="302" r:id="rId3"/>
    <p:sldId id="535" r:id="rId4"/>
    <p:sldId id="983" r:id="rId5"/>
    <p:sldId id="525" r:id="rId6"/>
    <p:sldId id="529" r:id="rId7"/>
    <p:sldId id="531" r:id="rId8"/>
    <p:sldId id="524" r:id="rId9"/>
    <p:sldId id="537" r:id="rId10"/>
    <p:sldId id="337" r:id="rId11"/>
    <p:sldId id="998" r:id="rId12"/>
    <p:sldId id="333" r:id="rId13"/>
    <p:sldId id="338" r:id="rId14"/>
    <p:sldId id="533" r:id="rId15"/>
    <p:sldId id="341" r:id="rId16"/>
    <p:sldId id="340" r:id="rId1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358"/>
    <a:srgbClr val="7C7C7C"/>
    <a:srgbClr val="888888"/>
    <a:srgbClr val="EDEDE8"/>
    <a:srgbClr val="F1F1F1"/>
    <a:srgbClr val="99A3A4"/>
    <a:srgbClr val="ABB3B5"/>
    <a:srgbClr val="A6AEB0"/>
    <a:srgbClr val="E1DED9"/>
    <a:srgbClr val="FFC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9" autoAdjust="0"/>
    <p:restoredTop sz="92009" autoAdjust="0"/>
  </p:normalViewPr>
  <p:slideViewPr>
    <p:cSldViewPr snapToGrid="0" snapToObjects="1">
      <p:cViewPr varScale="1">
        <p:scale>
          <a:sx n="104" d="100"/>
          <a:sy n="104" d="100"/>
        </p:scale>
        <p:origin x="1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2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0 150 24575,'11'9'0,"-1"-2"0,-8-3 0,3-4 0,-1 4 0,-1-1 0,1-1 0,0 0 0,1-2 0,2 2 0,-3-1 0,8 1 0,11-7 0,9 4 0,-7-4 0,2 0-343,0 4 1,1 0 342,0-2 0,-2 0 0,17 0 0,-4-2 0,-23 1 0,5-1 0,-16 5 0,-1 0 0,1 0 685,-1 0-685,1 0 0,1 0 0,-1 0 0,2 0 0,4 0 0,-2 0 0,9 0 0,-7 0 0,2-2 0,-4-1 0,1 1 0,-3 0 0,-1 2 0,1 0 0,-2 0 0,1 0 0,-1 0 0,1 0 0,-1 0 0,9-3 0,-8 2 0,7-2 0,-8 3 0,4-2 0,-2 2 0,0-2 0,2 2 0,-4-3 0,1 3 0,-3-4 0,3 3 0,-1-3 0,2 4 0,1-2 0,-3 0 0,4 1 0,-2-1 0,0 0 0,-1 2 0,1-3 0,-2 3 0,4-2 0,-4 2 0,1-4 0,1 1 0,-2 1 0,3-2 0,-3 3 0,4-3 0,-4 1 0,1-1 0,1 1 0,-2-1 0,1 4 0,-1-4 0,0 1 0,-1-2 0,1 3 0,-1-2 0,1 3 0,-1-3 0,3 1 0,-2 1 0,1-2 0,-1 3 0,-1-1 0,1 2 0,-1 0 0,1 0 0,-1-2 0,3 2 0,-2-2 0,2 0 0,-3 1 0,1-1 0,-1 0 0,1 1 0,-1-1 0,1 0 0,-1 0 0,1-1 0,-1 1 0,1 2 0,-1 0 0,-26-4 0,9 3 0,-23-3 0,6 4 0,12 0 0,-11 0 0,14 0 0,0 0 0,3 0 0,6 0 0,1 0 0,0 0 0,1 2 0,-1-2 0,0 3 0,1-1 0,-1-2 0,1 2 0,-1-2 0,0 2 0,1-1 0,-1 1 0,1 0 0,-1-2 0,0 2 0,-1-2 0,1 0 0,-2 0 0,2 0 0,1 0 0,-1 0 0,1 0 0,-1 0 0,0 0 0,-1 0 0,1 2 0,-2-1 0,0 3 0,0-4 0,0 2 0,-2-2 0,4 2 0,-1-1 0,1 1 0,0-2 0,1 0 0,-1 2 0,1-2 0,-1 2 0,0 0 0,1-1 0,-1 3 0,1-4 0,-1 2 0,0 0 0,1-1 0,-1 3 0,0-4 0,1 2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2:56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 24575,'3'17'0,"1"-2"0,2-9 0,-2 1 0,1-1 0,0 1 0,-2-1 0,3-3 0,-3 6 0,1-5 0,2 3 0,-3-2 0,4-1 0,-1 0 0,-2 1 0,4-4 0,-4 5 0,6-6 0,-4 4 0,1-4 0,-1 0 0,0 0 0,1 0 0,-1 0 0,1 0 0,-1 0 0,0 0 0,2 0 0,-2 0 0,0 0 0,4 0 0,-3 0 0,5-4 0,-5 4 0,5-3 0,-5 3 0,5-3 0,-4 2 0,4-2 0,-5 3 0,2 0 0,-2 0 0,0 0 0,-1 0 0,0 0 0,1 0 0,-1 0 0,1 0 0,-1 0 0,0 3 0,1-2 0,2 2 0,8-3 0,-5 0 0,7 0 0,-12 0 0,12 0 0,-7 0 0,5 0 0,-5 0 0,-5 0 0,2 0 0,-2 0 0,-1-3 0,1 2 0,0-2 0,2 3 0,-2 0 0,2 0 0,1 0 0,-3 0 0,2 0 0,-3 0 0,4 0 0,-3 0 0,5 0 0,-5 0 0,5 0 0,-1 0 0,2 0 0,6 0 0,3 0 0,6-4 0,0 3 0,1-4 0,-1 5 0,-6 0 0,5 0 0,-13 0 0,6 0 0,-7 0 0,-3 0 0,2 0 0,-5 0 0,12 0 0,-7 0 0,5 0 0,-5 0 0,-2 0 0,0-2 0,3 1 0,-6-2 0,5 3 0,-2-3 0,0 2 0,2-1 0,-5 2 0,5-3 0,-5 2 0,3-2 0,-4 3 0,3 0 0,-1 0 0,1 0 0,1 0 0,20 0 0,-5 0 0,8 0 0,-17 0 0,-9 0 0,-1 0 0,1 0 0,-1 0 0,0 0 0,1 0 0,-1-3 0,1 3 0,0-3 0,2 3 0,-2 0 0,2 0 0,1 0 0,-3-4 0,5 4 0,-2-3 0,3 3 0,-3-3 0,-1 2 0,-3-2 0,1 0 0,0 3 0,-1-3 0,1 0 0,-4-1 0,-3-6 0,-4 3 0,-2-2 0,-1 3 0,1-1 0,-1 0 0,0 1 0,1-1 0,-1 4 0,1-4 0,-4 4 0,3-4 0,-2 4 0,2-3 0,0 5 0,1-2 0,-11-1 0,-1-1 0,-1 0 0,0 0 0,11 5 0,-1 0 0,0 0 0,2 0 0,-13 0 0,8 0 0,-8 0 0,0 0 0,6 0 0,-6 0 0,0 0 0,8 0 0,-4 0 0,6 0 0,3 0 0,-6 0 0,6 0 0,-2 0 0,3 0 0,-4 0 0,2 0 0,-1 0 0,3 0 0,-1 0 0,0 0 0,1 0 0,-1 0 0,0 0 0,1 0 0,-1 0 0,1 0 0,0 0 0,-4 0 0,3 0 0,-3 0 0,4 0 0,-1 0 0,0 0 0,1 0 0,0 0 0,-1 0 0,0 0 0,1 0 0,-1 0 0,1 0 0,-1 0 0,0 0 0,1 3 0,-1-2 0,0 2 0,-2-3 0,2 0 0,-2 0 0,2 3 0,0-3 0,1 3 0,-1-3 0,1 3 0,-1-2 0,0 1 0,1-2 0,-1 3 0,0-2 0,1 2 0,-1-3 0,1 0 0,0 0 0,-1 0 0,0 3 0,1-3 0,-1 3 0,0 0 0,1-2 0,-1 2 0,1 0 0,0-3 0,-2 3 0,2-3 0,0 3 0,-1-2 0,0 2 0,1-3 0,-1 2 0,1-1 0,-1 2 0,0-3 0,-23 7 0,17-5 0,-17 4 0,23-3 0,1-3 0,0 3 0,-2-3 0,2 0 0,0 0 0,-1 3 0,0-2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4:06:39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5 24575,'-13'-2'0,"-2"0"0,9 4 0,-2-2 0,2 2 0,2-2 0,-2 0 0,2 0 0,0 3 0,0 0 0,4 3 0,-4-2 0,4-1 0,-5 7 0,2-3 0,-1 2 0,2-3 0,4-4 0,4 3 0,0-2 0,4 1 0,2-3 0,1-1 0,21 0 0,-4 0 0,15 0 0,-8-8 0,-1 6 0,9-6 0,-6 8 0,6 0 0,-17 0 0,-7 0 0,-9 0 0,-6 0 0,0 0 0,-2-2 0,0 2 0,3-2 0,-2 2 0,2 0 0,-3 0 0,0 0 0,4 0 0,-4 0 0,4 0 0,-3 0 0,2 0 0,-1 0 0,-1 2 0,-1-2 0,2 2 0,0-2 0,0 0 0,0 0 0,-2 0 0,1 0 0,0 0 0,0 0 0,1 0 0,0 0 0,2 0 0,0 0 0,-1 0 0,1 0 0,0 0 0,0 0 0,0 0 0,4 0 0,-5 0 0,4 0 0,-5 0 0,2 0 0,-2 0 0,2 0 0,-4 0 0,3 0 0,-2 0 0,2 0 0,-3 0 0,4 0 0,0 0 0,0 0 0,0 0 0,-1 0 0,-1 0 0,2 0 0,-2 0 0,1 0 0,0 0 0,-1 0 0,1 2 0,-1-2 0,0 2 0,0-2 0,-2 0 0,1 0 0,0 0 0,0 0 0,1 0 0,-2 2 0,2-2 0,-2 2 0,0-2 0,1 0 0,0 0 0,0 0 0,1 0 0,-2 2 0,2-2 0,-2 2 0,0-2 0,2 0 0,-2 0 0,2 0 0,-3 0 0,3 2 0,-2-2 0,2 2 0,-2-2 0,2 0 0,0 0 0,0 0 0,-1 0 0,-1 0 0,2 0 0,-2 0 0,2 0 0,-2 0 0,2 0 0,-2 0 0,2 0 0,-3 0 0,3 0 0,-2 1 0,2 0 0,-2 1 0,2-2 0,0 0 0,0 0 0,-2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B424-AAFE-3A4B-81E9-CD8C0D3F97D0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CE40-5D9E-2246-8D17-03CB46F0F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2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8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397F6-5F69-4798-869B-9B0266F8F8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5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3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4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397F6-5F69-4798-869B-9B0266F8F8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397F6-5F69-4798-869B-9B0266F8F8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2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3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CE40-5D9E-2246-8D17-03CB46F0F9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mailto:prescheck@yandex-team.ru" TargetMode="External"/><Relationship Id="rId3" Type="http://schemas.openxmlformats.org/officeDocument/2006/relationships/image" Target="../media/image10.tif"/><Relationship Id="rId7" Type="http://schemas.openxmlformats.org/officeDocument/2006/relationships/hyperlink" Target="mailto:presentation@yandex-team.ru" TargetMode="External"/><Relationship Id="rId2" Type="http://schemas.openxmlformats.org/officeDocument/2006/relationships/image" Target="../media/image9.t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adi.sk/d/GPDyRyOPxejmK" TargetMode="External"/><Relationship Id="rId11" Type="http://schemas.openxmlformats.org/officeDocument/2006/relationships/hyperlink" Target="https://yadi.sk/d/ZpB_978TwmoNY" TargetMode="External"/><Relationship Id="rId5" Type="http://schemas.openxmlformats.org/officeDocument/2006/relationships/hyperlink" Target="https://wiki.yandex-team.ru/presentation/Kak-sdelat-krasivo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tockphoto.com/ru" TargetMode="External"/><Relationship Id="rId9" Type="http://schemas.openxmlformats.org/officeDocument/2006/relationships/hyperlink" Target="https://patterns.yandex-team.ru/presentations/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3434" y="1551728"/>
            <a:ext cx="9327366" cy="3217501"/>
          </a:xfrm>
        </p:spPr>
        <p:txBody>
          <a:bodyPr tIns="50400" rIns="0" anchor="ctr" anchorCtr="0">
            <a:noAutofit/>
          </a:bodyPr>
          <a:lstStyle>
            <a:lvl1pPr algn="l">
              <a:lnSpc>
                <a:spcPct val="100000"/>
              </a:lnSpc>
              <a:defRPr sz="5626">
                <a:latin typeface="+mn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3433" y="5039396"/>
            <a:ext cx="9327366" cy="1072854"/>
          </a:xfrm>
        </p:spPr>
        <p:txBody>
          <a:bodyPr tIns="0" anchor="b" anchorCtr="0">
            <a:noAutofit/>
          </a:bodyPr>
          <a:lstStyle>
            <a:lvl1pPr marL="0" indent="0" algn="l">
              <a:lnSpc>
                <a:spcPts val="2110"/>
              </a:lnSpc>
              <a:spcAft>
                <a:spcPts val="0"/>
              </a:spcAft>
              <a:buNone/>
              <a:defRPr sz="1688" baseline="0">
                <a:latin typeface="+mn-lt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16703" y="169221"/>
            <a:ext cx="406127" cy="36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8128373" y="916462"/>
            <a:ext cx="26324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Логотип партнёра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06" y="917030"/>
            <a:ext cx="3291127" cy="453321"/>
          </a:xfrm>
          <a:prstGeom prst="rect">
            <a:avLst/>
          </a:prstGeom>
        </p:spPr>
      </p:pic>
      <p:sp>
        <p:nvSpPr>
          <p:cNvPr id="10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432906" y="917029"/>
            <a:ext cx="32911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0066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диаграммы/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21EE-8457-774D-8C3D-179AB023D66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463290" y="1286084"/>
            <a:ext cx="5502644" cy="4825348"/>
          </a:xfrm>
        </p:spPr>
        <p:txBody>
          <a:bodyPr tIns="385200" rIns="288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7"/>
          </p:nvPr>
        </p:nvSpPr>
        <p:spPr>
          <a:xfrm>
            <a:off x="6222710" y="1286084"/>
            <a:ext cx="5509341" cy="4826165"/>
          </a:xfrm>
        </p:spPr>
        <p:txBody>
          <a:bodyPr tIns="385200" rIns="288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80184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062982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76A016-CC6C-E947-A10D-4CDF34B0E4D0}"/>
              </a:ext>
            </a:extLst>
          </p:cNvPr>
          <p:cNvSpPr/>
          <p:nvPr userDrawn="1"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3E3EB8-1015-0B4C-BA3A-014B17746170}"/>
              </a:ext>
            </a:extLst>
          </p:cNvPr>
          <p:cNvSpPr/>
          <p:nvPr userDrawn="1"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rgbClr val="FFD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56D44-489F-6B46-81FA-ABA32B381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3" y="2159778"/>
            <a:ext cx="5665460" cy="60640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A601C57-9161-6F4C-8BC7-74B50BDD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4681" y="4144375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4F3B282-1EB0-634E-AFC2-F1E099BF12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4681" y="3478399"/>
            <a:ext cx="4944902" cy="311887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+7 000 000–00–00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07FEF5-03E6-5E42-9112-D00B9B1C2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" y="4076287"/>
            <a:ext cx="402082" cy="3997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B97BE1-A899-DB41-80BE-CC02D186C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0" y="3390563"/>
            <a:ext cx="463217" cy="4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38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 челов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76A016-CC6C-E947-A10D-4CDF34B0E4D0}"/>
              </a:ext>
            </a:extLst>
          </p:cNvPr>
          <p:cNvSpPr/>
          <p:nvPr userDrawn="1"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3E3EB8-1015-0B4C-BA3A-014B17746170}"/>
              </a:ext>
            </a:extLst>
          </p:cNvPr>
          <p:cNvSpPr/>
          <p:nvPr userDrawn="1"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rgbClr val="FFD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7CC1A0-BEC6-4241-AA8C-8D6181C2F4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3" y="2083480"/>
            <a:ext cx="7747662" cy="843797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226A4FA6-44A7-7B41-BEF2-0A47141310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715" y="2927277"/>
            <a:ext cx="7731070" cy="801979"/>
          </a:xfrm>
          <a:prstGeom prst="rect">
            <a:avLst/>
          </a:prstGeom>
        </p:spPr>
        <p:txBody>
          <a:bodyPr lIns="12700" tIns="0" bIns="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501" b="0" i="0">
                <a:latin typeface="+mn-lt"/>
                <a:ea typeface="YS Text Regular" pitchFamily="2" charset="-52"/>
                <a:cs typeface="YS Text Regular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843AFB5A-5A8A-0445-A25A-1E3D4B8E9F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4681" y="4838058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1FE0456E-8A66-3F4F-BED9-59CBDE20C4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4681" y="4172083"/>
            <a:ext cx="4944902" cy="311887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+7 000 000–00–00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96CB4B-1C09-1041-9D41-DDF6E0061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" y="4769970"/>
            <a:ext cx="402082" cy="3997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BCA687-B0FA-4B48-AAB6-D052E85C6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0" y="4084247"/>
            <a:ext cx="463217" cy="4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86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проща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70935" y="1401493"/>
            <a:ext cx="6241831" cy="3977307"/>
          </a:xfrm>
          <a:prstGeom prst="rect">
            <a:avLst/>
          </a:prstGeom>
        </p:spPr>
        <p:txBody>
          <a:bodyPr wrap="square" anchor="ctr"/>
          <a:lstStyle>
            <a:lvl1pPr algn="ctr">
              <a:lnSpc>
                <a:spcPct val="100000"/>
              </a:lnSpc>
              <a:defRPr sz="6000" b="0" i="0">
                <a:solidFill>
                  <a:schemeClr val="tx1"/>
                </a:solidFill>
                <a:latin typeface="+mj-lt"/>
                <a:ea typeface="YS Text Medium" pitchFamily="2" charset="0"/>
                <a:cs typeface="YS Text Medium" pitchFamily="2" charset="0"/>
              </a:defRPr>
            </a:lvl1pPr>
          </a:lstStyle>
          <a:p>
            <a:r>
              <a:rPr lang="ru-RU" dirty="0"/>
              <a:t>Спасибо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A75D95-4CED-4441-B256-86DC8BCCAE10}"/>
              </a:ext>
            </a:extLst>
          </p:cNvPr>
          <p:cNvSpPr/>
          <p:nvPr userDrawn="1"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814203-0DCC-2249-ACB0-699FCA32E01A}"/>
              </a:ext>
            </a:extLst>
          </p:cNvPr>
          <p:cNvSpPr/>
          <p:nvPr userDrawn="1"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rgbClr val="FFD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2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лайд проща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70934" y="1524000"/>
            <a:ext cx="9159337" cy="3624882"/>
          </a:xfrm>
          <a:prstGeom prst="rect">
            <a:avLst/>
          </a:prstGeom>
        </p:spPr>
        <p:txBody>
          <a:bodyPr wrap="square" anchor="ctr"/>
          <a:lstStyle>
            <a:lvl1pPr algn="ctr">
              <a:lnSpc>
                <a:spcPct val="100000"/>
              </a:lnSpc>
              <a:defRPr sz="6000" b="0" i="0">
                <a:solidFill>
                  <a:schemeClr val="tx1"/>
                </a:solidFill>
                <a:latin typeface="+mj-lt"/>
                <a:ea typeface="YS Text Medium" pitchFamily="2" charset="0"/>
                <a:cs typeface="YS Text Medium" pitchFamily="2" charset="0"/>
              </a:defRPr>
            </a:lvl1pPr>
          </a:lstStyle>
          <a:p>
            <a:r>
              <a:rPr lang="ru-RU" dirty="0"/>
              <a:t>Спасибо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87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прощания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70934" y="1524000"/>
            <a:ext cx="9159337" cy="3624882"/>
          </a:xfrm>
          <a:prstGeom prst="rect">
            <a:avLst/>
          </a:prstGeom>
        </p:spPr>
        <p:txBody>
          <a:bodyPr wrap="square" anchor="ctr"/>
          <a:lstStyle>
            <a:lvl1pPr algn="ctr">
              <a:lnSpc>
                <a:spcPct val="100000"/>
              </a:lnSpc>
              <a:defRPr sz="6000" b="0" i="0">
                <a:solidFill>
                  <a:schemeClr val="bg1"/>
                </a:solidFill>
                <a:latin typeface="+mj-lt"/>
                <a:ea typeface="YS Text Medium" pitchFamily="2" charset="0"/>
                <a:cs typeface="YS Text Medium" pitchFamily="2" charset="0"/>
              </a:defRPr>
            </a:lvl1pPr>
          </a:lstStyle>
          <a:p>
            <a:r>
              <a:rPr lang="ru-RU" dirty="0"/>
              <a:t>Спасибо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212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лефон на син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43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е пиктограммы">
    <p:bg>
      <p:bgPr>
        <a:solidFill>
          <a:srgbClr val="EFD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933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900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1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диа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3345795" y="3696377"/>
            <a:ext cx="8386256" cy="2415874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1" name="Диаграмма 7"/>
          <p:cNvSpPr>
            <a:spLocks noGrp="1"/>
          </p:cNvSpPr>
          <p:nvPr>
            <p:ph type="chart" sz="quarter" idx="16"/>
          </p:nvPr>
        </p:nvSpPr>
        <p:spPr>
          <a:xfrm>
            <a:off x="3345795" y="1284969"/>
            <a:ext cx="8386256" cy="2144589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3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диаграммы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6222709" y="1286084"/>
            <a:ext cx="5509342" cy="3483145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6"/>
          </p:nvPr>
        </p:nvSpPr>
        <p:spPr>
          <a:xfrm>
            <a:off x="463290" y="1286085"/>
            <a:ext cx="5504885" cy="3483145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4"/>
          </p:nvPr>
        </p:nvSpPr>
        <p:spPr>
          <a:xfrm>
            <a:off x="463289" y="5039396"/>
            <a:ext cx="8382248" cy="1073425"/>
          </a:xfr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79880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диаграммы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8133954" y="1284968"/>
            <a:ext cx="3577884" cy="3483567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6"/>
          </p:nvPr>
        </p:nvSpPr>
        <p:spPr>
          <a:xfrm>
            <a:off x="475948" y="1286085"/>
            <a:ext cx="3577884" cy="3483145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4" name="Диаграмма 7"/>
          <p:cNvSpPr>
            <a:spLocks noGrp="1"/>
          </p:cNvSpPr>
          <p:nvPr>
            <p:ph type="chart" sz="quarter" idx="17"/>
          </p:nvPr>
        </p:nvSpPr>
        <p:spPr>
          <a:xfrm>
            <a:off x="4304765" y="1286084"/>
            <a:ext cx="3577202" cy="3483567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4"/>
          </p:nvPr>
        </p:nvSpPr>
        <p:spPr>
          <a:xfrm>
            <a:off x="463289" y="5040539"/>
            <a:ext cx="8382248" cy="1073425"/>
          </a:xfr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1046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Диаграмма 7"/>
          <p:cNvSpPr>
            <a:spLocks noGrp="1"/>
          </p:cNvSpPr>
          <p:nvPr>
            <p:ph type="chart" sz="quarter" idx="18"/>
          </p:nvPr>
        </p:nvSpPr>
        <p:spPr>
          <a:xfrm>
            <a:off x="463289" y="3697221"/>
            <a:ext cx="5504885" cy="2415029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8" name="Диаграмма 7"/>
          <p:cNvSpPr>
            <a:spLocks noGrp="1"/>
          </p:cNvSpPr>
          <p:nvPr>
            <p:ph type="chart" sz="quarter" idx="19"/>
          </p:nvPr>
        </p:nvSpPr>
        <p:spPr>
          <a:xfrm>
            <a:off x="6222762" y="3696226"/>
            <a:ext cx="5513904" cy="2415205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Диаграмма 7"/>
          <p:cNvSpPr>
            <a:spLocks noGrp="1"/>
          </p:cNvSpPr>
          <p:nvPr>
            <p:ph type="chart" sz="quarter" idx="20"/>
          </p:nvPr>
        </p:nvSpPr>
        <p:spPr>
          <a:xfrm>
            <a:off x="463288" y="1286084"/>
            <a:ext cx="5504885" cy="2143474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3" name="Диаграмма 7"/>
          <p:cNvSpPr>
            <a:spLocks noGrp="1"/>
          </p:cNvSpPr>
          <p:nvPr>
            <p:ph type="chart" sz="quarter" idx="21"/>
          </p:nvPr>
        </p:nvSpPr>
        <p:spPr>
          <a:xfrm>
            <a:off x="6222762" y="1286084"/>
            <a:ext cx="5513904" cy="2144318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70774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290" y="1286084"/>
            <a:ext cx="4540331" cy="809476"/>
          </a:xfrm>
          <a:blipFill>
            <a:blip r:embed="rId2"/>
            <a:stretch>
              <a:fillRect/>
            </a:stretch>
          </a:blipFill>
        </p:spPr>
        <p:txBody>
          <a:bodyPr tIns="0" rIns="72000" bIns="72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88" b="0"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0" y="2360343"/>
            <a:ext cx="4540331" cy="3751907"/>
          </a:xfrm>
        </p:spPr>
        <p:txBody>
          <a:bodyPr rIns="72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223575" y="1286084"/>
            <a:ext cx="4539224" cy="810132"/>
          </a:xfrm>
          <a:blipFill>
            <a:blip r:embed="rId2"/>
            <a:stretch>
              <a:fillRect/>
            </a:stretch>
          </a:blipFill>
        </p:spPr>
        <p:txBody>
          <a:bodyPr tIns="0" rIns="72000" bIns="72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88" b="0"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222762" y="2359509"/>
            <a:ext cx="4539224" cy="3751923"/>
          </a:xfrm>
        </p:spPr>
        <p:txBody>
          <a:bodyPr tIns="385200" rIns="72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7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пиктограмма и текст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5794" y="1286084"/>
            <a:ext cx="8387311" cy="4825348"/>
          </a:xfrm>
        </p:spPr>
        <p:txBody>
          <a:bodyPr tIns="385200" rIns="7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33433" y="1555135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23" hasCustomPrompt="1"/>
          </p:nvPr>
        </p:nvSpPr>
        <p:spPr>
          <a:xfrm>
            <a:off x="1423386" y="2621633"/>
            <a:ext cx="1674572" cy="807925"/>
          </a:xfrm>
        </p:spPr>
        <p:txBody>
          <a:bodyPr tIns="0"/>
          <a:lstStyle>
            <a:lvl1pPr algn="l">
              <a:defRPr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3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пиктограммы и текст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5796" y="1286084"/>
            <a:ext cx="8371741" cy="2133347"/>
          </a:xfrm>
        </p:spPr>
        <p:txBody>
          <a:bodyPr tIns="385200" rIns="72000" anchor="t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/>
          </p:nvPr>
        </p:nvSpPr>
        <p:spPr>
          <a:xfrm>
            <a:off x="3345795" y="3696377"/>
            <a:ext cx="8371743" cy="2446015"/>
          </a:xfrm>
        </p:spPr>
        <p:txBody>
          <a:bodyPr rIns="72000" anchor="t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1" name="Рисунок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34462" y="1555135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3" hasCustomPrompt="1"/>
          </p:nvPr>
        </p:nvSpPr>
        <p:spPr>
          <a:xfrm>
            <a:off x="1434462" y="2621633"/>
            <a:ext cx="1674572" cy="807925"/>
          </a:xfrm>
        </p:spPr>
        <p:txBody>
          <a:bodyPr tIns="0"/>
          <a:lstStyle>
            <a:lvl1pPr algn="l">
              <a:defRPr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Рисунок 9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434462" y="3973721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1434462" y="5040219"/>
            <a:ext cx="1674572" cy="807925"/>
          </a:xfrm>
        </p:spPr>
        <p:txBody>
          <a:bodyPr tIns="0"/>
          <a:lstStyle>
            <a:lvl1pPr algn="l">
              <a:defRPr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8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3289" y="2298352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7" name="Рисунок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03782" y="2298352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3429557"/>
            <a:ext cx="3591407" cy="2708878"/>
          </a:xfr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4303782" y="3429557"/>
            <a:ext cx="3580235" cy="2708878"/>
          </a:xfr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7"/>
          </p:nvPr>
        </p:nvSpPr>
        <p:spPr>
          <a:xfrm>
            <a:off x="8129084" y="3429557"/>
            <a:ext cx="3592392" cy="2708878"/>
          </a:xfrm>
        </p:spPr>
        <p:txBody>
          <a:bodyPr tIns="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3" name="Рисунок 9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129084" y="2298352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8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63289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3346823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3429558"/>
            <a:ext cx="2632427" cy="2708878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/>
          </p:nvPr>
        </p:nvSpPr>
        <p:spPr>
          <a:xfrm>
            <a:off x="3346823" y="3429558"/>
            <a:ext cx="2632427" cy="2708878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7"/>
          </p:nvPr>
        </p:nvSpPr>
        <p:spPr>
          <a:xfrm>
            <a:off x="6215167" y="3429558"/>
            <a:ext cx="2631310" cy="2708878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8" hasCustomPrompt="1"/>
          </p:nvPr>
        </p:nvSpPr>
        <p:spPr>
          <a:xfrm>
            <a:off x="9088574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/>
          </p:nvPr>
        </p:nvSpPr>
        <p:spPr>
          <a:xfrm>
            <a:off x="9088575" y="3429558"/>
            <a:ext cx="2631310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6215167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3" y="916462"/>
            <a:ext cx="3291127" cy="45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3434" y="1551728"/>
            <a:ext cx="9327366" cy="3217501"/>
          </a:xfrm>
        </p:spPr>
        <p:txBody>
          <a:bodyPr tIns="50400" rIns="0" anchor="ctr" anchorCtr="0">
            <a:noAutofit/>
          </a:bodyPr>
          <a:lstStyle>
            <a:lvl1pPr algn="l">
              <a:lnSpc>
                <a:spcPct val="100000"/>
              </a:lnSpc>
              <a:defRPr sz="5626"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3433" y="5039396"/>
            <a:ext cx="9327366" cy="1072854"/>
          </a:xfrm>
        </p:spPr>
        <p:txBody>
          <a:bodyPr tIns="0" anchor="b" anchorCtr="0">
            <a:noAutofit/>
          </a:bodyPr>
          <a:lstStyle>
            <a:lvl1pPr marL="0" indent="0" algn="l">
              <a:lnSpc>
                <a:spcPts val="2110"/>
              </a:lnSpc>
              <a:spcAft>
                <a:spcPts val="0"/>
              </a:spcAft>
              <a:buNone/>
              <a:defRPr sz="1688" baseline="0">
                <a:latin typeface="+mn-lt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16703" y="169221"/>
            <a:ext cx="406127" cy="36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8128373" y="916462"/>
            <a:ext cx="26324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Логотип партнёра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432906" y="916462"/>
            <a:ext cx="32911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577722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3289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7" name="Рисунок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774673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3429558"/>
            <a:ext cx="2050625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3" name="Рисунок 9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666912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5" name="Рисунок 9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071246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21"/>
          </p:nvPr>
        </p:nvSpPr>
        <p:spPr>
          <a:xfrm>
            <a:off x="2774673" y="3429558"/>
            <a:ext cx="2050625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22"/>
          </p:nvPr>
        </p:nvSpPr>
        <p:spPr>
          <a:xfrm>
            <a:off x="5071246" y="3429558"/>
            <a:ext cx="2050625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3"/>
          </p:nvPr>
        </p:nvSpPr>
        <p:spPr>
          <a:xfrm>
            <a:off x="7368597" y="3429558"/>
            <a:ext cx="2050625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4"/>
          </p:nvPr>
        </p:nvSpPr>
        <p:spPr>
          <a:xfrm>
            <a:off x="9666912" y="3429558"/>
            <a:ext cx="2050625" cy="2708878"/>
          </a:xfrm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28" name="Рисунок 9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368597" y="2298749"/>
            <a:ext cx="1002528" cy="83544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6" hasCustomPrompt="1"/>
          </p:nvPr>
        </p:nvSpPr>
        <p:spPr>
          <a:xfrm>
            <a:off x="475948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8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8509"/>
            <a:ext cx="12191999" cy="6866509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5039396"/>
            <a:ext cx="5003620" cy="1072854"/>
          </a:xfrm>
          <a:solidFill>
            <a:schemeClr val="tx2"/>
          </a:solidFill>
        </p:spPr>
        <p:txBody>
          <a:bodyPr lIns="720000" tIns="0" rIns="720000" anchor="ctr" anchorCtr="0"/>
          <a:lstStyle>
            <a:lvl1pPr>
              <a:defRPr baseline="0"/>
            </a:lvl1pPr>
          </a:lstStyle>
          <a:p>
            <a:pPr lvl="0"/>
            <a:r>
              <a:rPr lang="ru-RU" dirty="0"/>
              <a:t>Тезис</a:t>
            </a:r>
          </a:p>
        </p:txBody>
      </p:sp>
    </p:spTree>
    <p:extLst>
      <p:ext uri="{BB962C8B-B14F-4D97-AF65-F5344CB8AC3E}">
        <p14:creationId xmlns:p14="http://schemas.microsoft.com/office/powerpoint/2010/main" val="66206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21EE-8457-774D-8C3D-179AB023D6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3345795" y="1555135"/>
            <a:ext cx="8387312" cy="4557114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463290" y="1555135"/>
            <a:ext cx="2634669" cy="4557115"/>
          </a:xfrm>
          <a:blipFill>
            <a:blip r:embed="rId2"/>
            <a:stretch>
              <a:fillRect/>
            </a:stretch>
          </a:blipFill>
        </p:spPr>
        <p:txBody>
          <a:bodyPr tIns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3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63289" y="1539250"/>
            <a:ext cx="5502644" cy="3230401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 hasCustomPrompt="1"/>
          </p:nvPr>
        </p:nvSpPr>
        <p:spPr>
          <a:xfrm>
            <a:off x="6226610" y="1539250"/>
            <a:ext cx="5502644" cy="3230401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6"/>
          </p:nvPr>
        </p:nvSpPr>
        <p:spPr>
          <a:xfrm>
            <a:off x="463289" y="5040539"/>
            <a:ext cx="8382248" cy="1073425"/>
          </a:xfr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9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63290" y="1539250"/>
            <a:ext cx="3589166" cy="3230401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 hasCustomPrompt="1"/>
          </p:nvPr>
        </p:nvSpPr>
        <p:spPr>
          <a:xfrm>
            <a:off x="8142505" y="1539250"/>
            <a:ext cx="3590282" cy="3230401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7" hasCustomPrompt="1"/>
          </p:nvPr>
        </p:nvSpPr>
        <p:spPr>
          <a:xfrm>
            <a:off x="4300301" y="1539250"/>
            <a:ext cx="3590282" cy="3229979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>
          <a:xfrm>
            <a:off x="463290" y="5040539"/>
            <a:ext cx="3589166" cy="1013684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3"/>
          </p:nvPr>
        </p:nvSpPr>
        <p:spPr>
          <a:xfrm>
            <a:off x="4300301" y="5040539"/>
            <a:ext cx="3589166" cy="1013684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4"/>
          </p:nvPr>
        </p:nvSpPr>
        <p:spPr>
          <a:xfrm>
            <a:off x="8142505" y="5040539"/>
            <a:ext cx="3589166" cy="1013684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58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63289" y="1539251"/>
            <a:ext cx="2632902" cy="2157126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5" hasCustomPrompt="1"/>
          </p:nvPr>
        </p:nvSpPr>
        <p:spPr>
          <a:xfrm>
            <a:off x="9088573" y="1539251"/>
            <a:ext cx="2632902" cy="2157126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7" hasCustomPrompt="1"/>
          </p:nvPr>
        </p:nvSpPr>
        <p:spPr>
          <a:xfrm>
            <a:off x="3345795" y="1539251"/>
            <a:ext cx="2632902" cy="2157126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9" hasCustomPrompt="1"/>
          </p:nvPr>
        </p:nvSpPr>
        <p:spPr>
          <a:xfrm>
            <a:off x="6216011" y="1539251"/>
            <a:ext cx="2632902" cy="2157126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2"/>
          </p:nvPr>
        </p:nvSpPr>
        <p:spPr>
          <a:xfrm>
            <a:off x="463290" y="3968419"/>
            <a:ext cx="2632901" cy="2143830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3"/>
          </p:nvPr>
        </p:nvSpPr>
        <p:spPr>
          <a:xfrm>
            <a:off x="3345795" y="3968419"/>
            <a:ext cx="2632902" cy="2143830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4"/>
          </p:nvPr>
        </p:nvSpPr>
        <p:spPr>
          <a:xfrm>
            <a:off x="6214420" y="3969646"/>
            <a:ext cx="2632902" cy="2144318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5"/>
          </p:nvPr>
        </p:nvSpPr>
        <p:spPr>
          <a:xfrm>
            <a:off x="9096926" y="3969646"/>
            <a:ext cx="2632902" cy="2144318"/>
          </a:xfrm>
        </p:spPr>
        <p:txBody>
          <a:bodyPr tIns="0"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14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очн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433433" y="2032013"/>
            <a:ext cx="9327366" cy="4076888"/>
          </a:xfrm>
        </p:spPr>
        <p:txBody>
          <a:bodyPr tIns="0" rIns="72000" numCol="1" spcCol="360000"/>
          <a:lstStyle>
            <a:lvl5pPr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1200" y="909190"/>
            <a:ext cx="9327365" cy="711276"/>
          </a:xfrm>
          <a:blipFill>
            <a:blip r:embed="rId2"/>
            <a:stretch>
              <a:fillRect/>
            </a:stretch>
          </a:blipFill>
        </p:spPr>
        <p:txBody>
          <a:bodyPr tIns="0" rIns="0" bIns="72000"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2906" y="6379788"/>
            <a:ext cx="9326548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416753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434" y="1555135"/>
            <a:ext cx="9327366" cy="160537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32906" y="6471103"/>
            <a:ext cx="5495356" cy="177015"/>
          </a:xfrm>
          <a:prstGeom prst="rect">
            <a:avLst/>
          </a:prstGeom>
          <a:noFill/>
        </p:spPr>
        <p:txBody>
          <a:bodyPr wrap="square" lIns="0" tIns="0" rIns="0" bIns="25316" rtlCol="0" anchor="b">
            <a:spAutoFit/>
          </a:bodyPr>
          <a:lstStyle/>
          <a:p>
            <a:r>
              <a:rPr lang="ru-RU" sz="984" b="0" i="0" kern="1200" dirty="0">
                <a:solidFill>
                  <a:schemeClr val="tx1"/>
                </a:solidFill>
                <a:effectLst/>
                <a:latin typeface="Yandex Sans Text Light" panose="02000000000000000000" pitchFamily="2" charset="-52"/>
                <a:ea typeface="+mn-ea"/>
                <a:cs typeface="+mn-cs"/>
              </a:rPr>
              <a:t>119021, Москва, ул. Льва Толстого, 16 тел.: +7 495 739-70-00, факс: +7 495 739-70-70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433433" y="3429558"/>
            <a:ext cx="4544788" cy="267934"/>
          </a:xfrm>
        </p:spPr>
        <p:txBody>
          <a:bodyPr tIns="0" bIns="36000"/>
          <a:lstStyle>
            <a:lvl1pPr>
              <a:defRPr baseline="0">
                <a:latin typeface="Yandex Sans Text Regular" pitchFamily="2" charset="-52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3433" y="3963097"/>
            <a:ext cx="4544788" cy="2179295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6011" y="3429558"/>
            <a:ext cx="4544788" cy="267934"/>
          </a:xfrm>
        </p:spPr>
        <p:txBody>
          <a:bodyPr tIns="0" bIns="36000"/>
          <a:lstStyle>
            <a:lvl1pPr>
              <a:defRPr baseline="0">
                <a:latin typeface="Yandex Sans Text Regular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11" y="3963097"/>
            <a:ext cx="4544788" cy="2179295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8128373" y="916462"/>
            <a:ext cx="26324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Логотип партнёра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06" y="917030"/>
            <a:ext cx="3291127" cy="453321"/>
          </a:xfrm>
          <a:prstGeom prst="rect">
            <a:avLst/>
          </a:prstGeom>
        </p:spPr>
      </p:pic>
      <p:sp>
        <p:nvSpPr>
          <p:cNvPr id="18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1432906" y="917029"/>
            <a:ext cx="32911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492468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32906" y="6471103"/>
            <a:ext cx="5495356" cy="177015"/>
          </a:xfrm>
          <a:prstGeom prst="rect">
            <a:avLst/>
          </a:prstGeom>
          <a:noFill/>
        </p:spPr>
        <p:txBody>
          <a:bodyPr wrap="square" lIns="0" tIns="0" rIns="0" bIns="25316" rtlCol="0" anchor="b">
            <a:spAutoFit/>
          </a:bodyPr>
          <a:lstStyle/>
          <a:p>
            <a:r>
              <a:rPr lang="ru-RU" sz="984" b="0" i="0" kern="1200" dirty="0">
                <a:solidFill>
                  <a:schemeClr val="tx1"/>
                </a:solidFill>
                <a:effectLst/>
                <a:latin typeface="Yandex Sans Text Light" panose="02000000000000000000" pitchFamily="2" charset="-52"/>
                <a:ea typeface="+mn-ea"/>
                <a:cs typeface="+mn-cs"/>
              </a:rPr>
              <a:t>16, </a:t>
            </a:r>
            <a:r>
              <a:rPr lang="en-US" sz="984" b="0" i="0" kern="1200" dirty="0">
                <a:solidFill>
                  <a:schemeClr val="tx1"/>
                </a:solidFill>
                <a:effectLst/>
                <a:latin typeface="Yandex Sans Text Light" panose="02000000000000000000" pitchFamily="2" charset="-52"/>
                <a:ea typeface="+mn-ea"/>
                <a:cs typeface="+mn-cs"/>
              </a:rPr>
              <a:t>Leo Tolstoy St., Moscow 119021, Russia tel. +7 495 739-70-00, fax +7 495 739-70-70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33434" y="1555135"/>
            <a:ext cx="9327366" cy="160537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433433" y="3429558"/>
            <a:ext cx="4544788" cy="267934"/>
          </a:xfrm>
        </p:spPr>
        <p:txBody>
          <a:bodyPr tIns="0" bIns="36000"/>
          <a:lstStyle>
            <a:lvl1pPr>
              <a:defRPr baseline="0">
                <a:latin typeface="Yandex Sans Text Regular" pitchFamily="2" charset="-52"/>
              </a:defRPr>
            </a:lvl1pPr>
          </a:lstStyle>
          <a:p>
            <a:pPr lvl="0"/>
            <a:r>
              <a:rPr lang="ru-RU" dirty="0"/>
              <a:t>Имя и</a:t>
            </a:r>
            <a:r>
              <a:rPr lang="en-US" dirty="0"/>
              <a:t> </a:t>
            </a:r>
            <a:r>
              <a:rPr lang="ru-RU" dirty="0"/>
              <a:t>Фамилия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3433" y="3963097"/>
            <a:ext cx="4544788" cy="2179295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6011" y="3429558"/>
            <a:ext cx="4544788" cy="267934"/>
          </a:xfrm>
        </p:spPr>
        <p:txBody>
          <a:bodyPr tIns="0" bIns="36000"/>
          <a:lstStyle>
            <a:lvl1pPr>
              <a:defRPr baseline="0">
                <a:latin typeface="Yandex Sans Text Regular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11" y="3963097"/>
            <a:ext cx="4544788" cy="2179295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Почта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3" y="916462"/>
            <a:ext cx="3291127" cy="453321"/>
          </a:xfrm>
          <a:prstGeom prst="rect">
            <a:avLst/>
          </a:prstGeom>
        </p:spPr>
      </p:pic>
      <p:sp>
        <p:nvSpPr>
          <p:cNvPr id="20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8128373" y="916462"/>
            <a:ext cx="26324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Логотип партнёра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1432906" y="916462"/>
            <a:ext cx="3291127" cy="453167"/>
          </a:xfrm>
        </p:spPr>
        <p:txBody>
          <a:bodyPr tIns="216000" anchor="ctr" anchorCtr="1"/>
          <a:lstStyle>
            <a:lvl1pPr>
              <a:defRPr/>
            </a:lvl1pPr>
          </a:lstStyle>
          <a:p>
            <a:r>
              <a:rPr lang="ru-RU" dirty="0"/>
              <a:t>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4151339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16703" y="124096"/>
            <a:ext cx="406127" cy="36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/>
          </a:p>
        </p:txBody>
      </p:sp>
    </p:spTree>
    <p:extLst>
      <p:ext uri="{BB962C8B-B14F-4D97-AF65-F5344CB8AC3E}">
        <p14:creationId xmlns:p14="http://schemas.microsoft.com/office/powerpoint/2010/main" val="5686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3451" y="2026253"/>
            <a:ext cx="718950" cy="446205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390173" y="2025330"/>
            <a:ext cx="3578002" cy="446203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1433433" y="2700876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390173" y="2700137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33" y="3374867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2390173" y="3374312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433433" y="4048858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2390173" y="4048488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Четвёртый раздел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6011" y="2025330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7172750" y="2025330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Седьмой раздел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6011" y="2699632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72750" y="2699632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Восьмой раздел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216011" y="3373933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7172750" y="3373933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Девятый раздел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11" y="4048235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7172750" y="4048235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Десятый раздел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6" hasCustomPrompt="1"/>
          </p:nvPr>
        </p:nvSpPr>
        <p:spPr>
          <a:xfrm>
            <a:off x="1433433" y="4722849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2390173" y="4722664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216011" y="4722537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7172750" y="4722537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Одиннадцатый раздел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30" hasCustomPrompt="1"/>
          </p:nvPr>
        </p:nvSpPr>
        <p:spPr>
          <a:xfrm>
            <a:off x="1433433" y="5396840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390173" y="5396840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16011" y="5396840"/>
            <a:ext cx="718985" cy="445572"/>
          </a:xfrm>
          <a:blipFill>
            <a:blip r:embed="rId2"/>
            <a:stretch>
              <a:fillRect/>
            </a:stretch>
          </a:blipFill>
        </p:spPr>
        <p:txBody>
          <a:bodyPr tIns="144000" anchor="ctr" anchorCtr="1"/>
          <a:lstStyle>
            <a:lvl1pPr algn="l">
              <a:defRPr sz="295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172750" y="5396840"/>
            <a:ext cx="3577202" cy="445572"/>
          </a:xfrm>
        </p:spPr>
        <p:txBody>
          <a:bodyPr tIns="0" anchor="ctr" anchorCtr="0"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ru-RU" dirty="0"/>
              <a:t>Двенадцатый раздел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33433" y="1193246"/>
            <a:ext cx="9327366" cy="476699"/>
          </a:xfrm>
        </p:spPr>
        <p:txBody>
          <a:bodyPr tIns="0" rIns="0" anchor="t"/>
          <a:lstStyle>
            <a:lvl1pPr>
              <a:defRPr baseline="0"/>
            </a:lvl1pPr>
          </a:lstStyle>
          <a:p>
            <a:r>
              <a:rPr lang="ru-RU" dirty="0"/>
              <a:t>Образец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8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Со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/>
        </p:nvSpPr>
        <p:spPr>
          <a:xfrm>
            <a:off x="474402" y="6382193"/>
            <a:ext cx="11243136" cy="262865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35724" tIns="35724" rIns="35724" bIns="35724" anchor="ctr"/>
          <a:lstStyle/>
          <a:p>
            <a:pPr algn="ctr"/>
            <a:r>
              <a:rPr lang="ru-RU" sz="1266" dirty="0">
                <a:latin typeface="+mj-lt"/>
              </a:rPr>
              <a:t>Страницу скрыть или удалить по прочтении!</a:t>
            </a:r>
          </a:p>
        </p:txBody>
      </p:sp>
      <p:sp>
        <p:nvSpPr>
          <p:cNvPr id="4" name="Shape 238"/>
          <p:cNvSpPr/>
          <p:nvPr/>
        </p:nvSpPr>
        <p:spPr>
          <a:xfrm>
            <a:off x="8133085" y="135383"/>
            <a:ext cx="3584453" cy="514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582276" rIns="0" bIns="0"/>
          <a:lstStyle/>
          <a:p>
            <a:pPr marL="0" marR="0" indent="0" algn="l" defTabSz="1285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84828" algn="l"/>
              </a:tabLst>
              <a:defRPr sz="2400" baseline="0"/>
            </a:pPr>
            <a:r>
              <a:rPr lang="ru-RU" sz="1266" dirty="0">
                <a:latin typeface="+mn-lt"/>
              </a:rPr>
              <a:t>Дополнительные материалы для презентаций (слайды с графиками, диаграммами,</a:t>
            </a:r>
            <a:r>
              <a:rPr lang="ru-RU" sz="1266" baseline="0" dirty="0">
                <a:latin typeface="+mn-lt"/>
              </a:rPr>
              <a:t> </a:t>
            </a:r>
            <a:r>
              <a:rPr lang="ru-RU" sz="1266" dirty="0">
                <a:latin typeface="+mn-lt"/>
              </a:rPr>
              <a:t>таблицами, картами, схемами, гаджетами, пиктограммы, иллюстрации и фотографии) находятся на </a:t>
            </a:r>
            <a:endParaRPr sz="1266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br>
              <a:rPr lang="en-US" sz="1266" dirty="0">
                <a:latin typeface="+mn-lt"/>
              </a:rPr>
            </a:br>
            <a:endParaRPr lang="ru-RU" sz="1125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lang="ru-RU" sz="1266" dirty="0">
                <a:latin typeface="+mn-lt"/>
              </a:rPr>
              <a:t>Логотипы сервисов</a:t>
            </a:r>
            <a:r>
              <a:rPr lang="ru-RU" sz="1266" baseline="0" dirty="0">
                <a:latin typeface="+mn-lt"/>
              </a:rPr>
              <a:t> для титульного слайда: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endParaRPr lang="ru-RU" sz="1266" dirty="0">
              <a:solidFill>
                <a:srgbClr val="3878BE"/>
              </a:solidFill>
              <a:latin typeface="+mn-lt"/>
            </a:endParaRPr>
          </a:p>
          <a:p>
            <a:pPr marL="0" marR="0" indent="0" algn="l" defTabSz="1285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84828" algn="l"/>
              </a:tabLst>
              <a:defRPr sz="2400" baseline="0"/>
            </a:pPr>
            <a:endParaRPr lang="ru-RU" sz="1125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sz="1266" dirty="0">
                <a:latin typeface="+mn-lt"/>
              </a:rPr>
              <a:t>Можно выбрать фотографию на фотостоке </a:t>
            </a:r>
            <a:br>
              <a:rPr lang="ru-RU" sz="1266" dirty="0">
                <a:solidFill>
                  <a:srgbClr val="3878BE"/>
                </a:solidFill>
                <a:latin typeface="+mn-lt"/>
              </a:rPr>
            </a:br>
            <a:r>
              <a:rPr lang="ru-RU" sz="1266" baseline="0" dirty="0">
                <a:solidFill>
                  <a:srgbClr val="3878BE"/>
                </a:solidFill>
                <a:latin typeface="+mn-lt"/>
              </a:rPr>
              <a:t>                                       </a:t>
            </a:r>
            <a:r>
              <a:rPr lang="en-US" sz="1266" baseline="0" dirty="0">
                <a:solidFill>
                  <a:srgbClr val="3878BE"/>
                </a:solidFill>
                <a:latin typeface="+mn-lt"/>
              </a:rPr>
              <a:t>  </a:t>
            </a:r>
            <a:r>
              <a:rPr sz="1266" dirty="0" err="1">
                <a:latin typeface="+mn-lt"/>
              </a:rPr>
              <a:t>и</a:t>
            </a:r>
            <a:r>
              <a:rPr sz="1266" dirty="0">
                <a:latin typeface="+mn-lt"/>
              </a:rPr>
              <a:t> прислать нам ссылку,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sz="1266" dirty="0">
                <a:latin typeface="+mn-lt"/>
              </a:rPr>
              <a:t>мы купим её для</a:t>
            </a:r>
            <a:r>
              <a:rPr lang="ru-RU" sz="1266" dirty="0">
                <a:latin typeface="+mn-lt"/>
              </a:rPr>
              <a:t> вас.</a:t>
            </a:r>
            <a:br>
              <a:rPr sz="1266" dirty="0">
                <a:latin typeface="+mn-lt"/>
              </a:rPr>
            </a:br>
            <a:endParaRPr sz="1125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sz="1266" dirty="0">
                <a:latin typeface="+mn-lt"/>
              </a:rPr>
              <a:t>Подробный рецепт хорошей презентации</a:t>
            </a:r>
            <a:r>
              <a:rPr lang="ru-RU" sz="1266" dirty="0">
                <a:latin typeface="+mn-lt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endParaRPr lang="ru-RU" sz="1266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br>
              <a:rPr sz="1266" dirty="0">
                <a:latin typeface="+mn-lt"/>
              </a:rPr>
            </a:br>
            <a:endParaRPr sz="1125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lang="ru-RU" sz="126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вопросы, напишите </a:t>
            </a:r>
            <a:br>
              <a:rPr lang="ru-RU" sz="126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66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sz="1266" dirty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endParaRPr sz="1125" dirty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84828" algn="l"/>
              </a:tabLst>
              <a:defRPr sz="2400" baseline="0"/>
            </a:pPr>
            <a:r>
              <a:rPr sz="1266" dirty="0">
                <a:latin typeface="+mn-lt"/>
              </a:rPr>
              <a:t>Чтобы мы проверили </a:t>
            </a:r>
            <a:r>
              <a:rPr lang="ru-RU" sz="1266" dirty="0">
                <a:latin typeface="+mn-lt"/>
              </a:rPr>
              <a:t>вашу</a:t>
            </a:r>
            <a:r>
              <a:rPr sz="1266" dirty="0">
                <a:latin typeface="+mn-lt"/>
              </a:rPr>
              <a:t> презентацию, отправь</a:t>
            </a:r>
            <a:r>
              <a:rPr lang="ru-RU" sz="1266" dirty="0">
                <a:latin typeface="+mn-lt"/>
              </a:rPr>
              <a:t>те</a:t>
            </a:r>
            <a:r>
              <a:rPr sz="1266" dirty="0">
                <a:latin typeface="+mn-lt"/>
              </a:rPr>
              <a:t> её на </a:t>
            </a:r>
            <a:endParaRPr sz="1266" dirty="0">
              <a:solidFill>
                <a:srgbClr val="3878BE"/>
              </a:solidFill>
              <a:latin typeface="+mn-lt"/>
            </a:endParaRPr>
          </a:p>
        </p:txBody>
      </p:sp>
      <p:sp>
        <p:nvSpPr>
          <p:cNvPr id="9" name="Shape 243"/>
          <p:cNvSpPr/>
          <p:nvPr/>
        </p:nvSpPr>
        <p:spPr>
          <a:xfrm>
            <a:off x="4302534" y="509075"/>
            <a:ext cx="3588049" cy="509075"/>
          </a:xfrm>
          <a:prstGeom prst="rect">
            <a:avLst/>
          </a:prstGeom>
          <a:ln w="12700">
            <a:solidFill>
              <a:srgbClr val="FFCC07"/>
            </a:solidFill>
            <a:miter lim="400000"/>
          </a:ln>
        </p:spPr>
        <p:txBody>
          <a:bodyPr lIns="35724" tIns="35724" rIns="35724" bIns="35724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aseline="0"/>
            </a:pPr>
            <a:r>
              <a:rPr lang="ru-RU" sz="1688" dirty="0">
                <a:latin typeface="+mn-lt"/>
              </a:rPr>
              <a:t>Н</a:t>
            </a:r>
            <a:r>
              <a:rPr lang="ru-RU" sz="1266" dirty="0">
                <a:latin typeface="+mn-lt"/>
              </a:rPr>
              <a:t>е</a:t>
            </a:r>
            <a:r>
              <a:rPr lang="ru-RU" sz="1688" dirty="0">
                <a:latin typeface="+mn-lt"/>
              </a:rPr>
              <a:t> </a:t>
            </a:r>
            <a:r>
              <a:rPr lang="ru-RU" sz="2250" dirty="0">
                <a:latin typeface="+mn-lt"/>
              </a:rPr>
              <a:t>из</a:t>
            </a:r>
            <a:r>
              <a:rPr lang="ru-RU" sz="3375" dirty="0">
                <a:latin typeface="+mn-lt"/>
              </a:rPr>
              <a:t>ме</a:t>
            </a:r>
            <a:r>
              <a:rPr lang="ru-RU" sz="1406" dirty="0">
                <a:latin typeface="+mn-lt"/>
              </a:rPr>
              <a:t>ня</a:t>
            </a:r>
            <a:r>
              <a:rPr lang="ru-RU" sz="984" dirty="0">
                <a:latin typeface="+mn-lt"/>
              </a:rPr>
              <a:t>й</a:t>
            </a:r>
            <a:r>
              <a:rPr lang="ru-RU" sz="1688" dirty="0">
                <a:latin typeface="+mn-lt"/>
              </a:rPr>
              <a:t>т</a:t>
            </a:r>
            <a:r>
              <a:rPr lang="ru-RU" sz="844" dirty="0">
                <a:latin typeface="+mn-lt"/>
              </a:rPr>
              <a:t>е</a:t>
            </a:r>
            <a:r>
              <a:rPr lang="ru-RU" sz="1688" dirty="0">
                <a:latin typeface="+mn-lt"/>
              </a:rPr>
              <a:t> р</a:t>
            </a:r>
            <a:r>
              <a:rPr lang="ru-RU" sz="3797" dirty="0">
                <a:latin typeface="+mn-lt"/>
              </a:rPr>
              <a:t>а</a:t>
            </a:r>
            <a:r>
              <a:rPr lang="ru-RU" sz="1688" dirty="0">
                <a:latin typeface="+mn-lt"/>
              </a:rPr>
              <a:t>з</a:t>
            </a:r>
            <a:r>
              <a:rPr lang="ru-RU" sz="984" dirty="0">
                <a:latin typeface="+mn-lt"/>
              </a:rPr>
              <a:t>ме</a:t>
            </a:r>
            <a:r>
              <a:rPr lang="ru-RU" sz="1688" dirty="0">
                <a:latin typeface="+mn-lt"/>
              </a:rPr>
              <a:t>р</a:t>
            </a:r>
            <a:r>
              <a:rPr lang="ru-RU" sz="1266" dirty="0">
                <a:latin typeface="+mn-lt"/>
              </a:rPr>
              <a:t>ы</a:t>
            </a:r>
            <a:r>
              <a:rPr lang="ru-RU" sz="984" dirty="0">
                <a:latin typeface="+mn-lt"/>
              </a:rPr>
              <a:t> </a:t>
            </a:r>
            <a:r>
              <a:rPr lang="ru-RU" sz="2532" dirty="0">
                <a:latin typeface="+mn-lt"/>
              </a:rPr>
              <a:t>ш</a:t>
            </a:r>
            <a:r>
              <a:rPr lang="ru-RU" sz="1969" dirty="0">
                <a:latin typeface="+mn-lt"/>
              </a:rPr>
              <a:t>р</a:t>
            </a:r>
            <a:r>
              <a:rPr lang="ru-RU" sz="2250" dirty="0">
                <a:latin typeface="+mn-lt"/>
              </a:rPr>
              <a:t>и</a:t>
            </a:r>
            <a:r>
              <a:rPr lang="ru-RU" sz="1125" dirty="0">
                <a:latin typeface="+mn-lt"/>
              </a:rPr>
              <a:t>ф</a:t>
            </a:r>
            <a:r>
              <a:rPr lang="ru-RU" sz="844" dirty="0">
                <a:latin typeface="+mn-lt"/>
              </a:rPr>
              <a:t>т</a:t>
            </a:r>
            <a:r>
              <a:rPr lang="ru-RU" sz="1125" dirty="0">
                <a:latin typeface="+mn-lt"/>
              </a:rPr>
              <a:t>о</a:t>
            </a:r>
            <a:r>
              <a:rPr lang="ru-RU" sz="1406" dirty="0">
                <a:latin typeface="+mn-lt"/>
              </a:rPr>
              <a:t>в</a:t>
            </a:r>
          </a:p>
        </p:txBody>
      </p:sp>
      <p:sp>
        <p:nvSpPr>
          <p:cNvPr id="10" name="Shape 244"/>
          <p:cNvSpPr/>
          <p:nvPr/>
        </p:nvSpPr>
        <p:spPr>
          <a:xfrm>
            <a:off x="4302533" y="1730786"/>
            <a:ext cx="3588049" cy="4381464"/>
          </a:xfrm>
          <a:prstGeom prst="rect">
            <a:avLst/>
          </a:prstGeom>
          <a:ln w="12700">
            <a:solidFill>
              <a:srgbClr val="FFCC07"/>
            </a:solidFill>
            <a:miter lim="400000"/>
          </a:ln>
        </p:spPr>
        <p:txBody>
          <a:bodyPr lIns="35724" tIns="35724" rIns="35724" bIns="35724" anchor="ctr"/>
          <a:lstStyle/>
          <a:p>
            <a:pPr>
              <a:defRPr baseline="0"/>
            </a:pPr>
            <a:endParaRPr sz="1266"/>
          </a:p>
        </p:txBody>
      </p:sp>
      <p:grpSp>
        <p:nvGrpSpPr>
          <p:cNvPr id="2" name="Группа 1"/>
          <p:cNvGrpSpPr/>
          <p:nvPr/>
        </p:nvGrpSpPr>
        <p:grpSpPr>
          <a:xfrm>
            <a:off x="4302534" y="1110169"/>
            <a:ext cx="3818102" cy="507365"/>
            <a:chOff x="6118226" y="3217160"/>
            <a:chExt cx="5429361" cy="721468"/>
          </a:xfrm>
        </p:grpSpPr>
        <p:sp>
          <p:nvSpPr>
            <p:cNvPr id="7" name="Shape 241"/>
            <p:cNvSpPr/>
            <p:nvPr/>
          </p:nvSpPr>
          <p:spPr>
            <a:xfrm>
              <a:off x="8229600" y="3218189"/>
              <a:ext cx="3317987" cy="720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lnSpc>
                  <a:spcPct val="110000"/>
                </a:lnSpc>
                <a:spcBef>
                  <a:spcPts val="0"/>
                </a:spcBef>
                <a:tabLst>
                  <a:tab pos="5524500" algn="l"/>
                </a:tabLst>
                <a:defRPr sz="2400" baseline="0">
                  <a:latin typeface="Yandex Sans Text Regular"/>
                  <a:ea typeface="Yandex Sans Text Regular"/>
                  <a:cs typeface="Yandex Sans Text Regular"/>
                  <a:sym typeface="Yandex Sans Text Regular"/>
                </a:defRPr>
              </a:lvl1pPr>
            </a:lstStyle>
            <a:p>
              <a:r>
                <a:rPr sz="1266" dirty="0"/>
                <a:t>Не выходи</a:t>
              </a:r>
              <a:r>
                <a:rPr lang="ru-RU" sz="1266" dirty="0"/>
                <a:t>те</a:t>
              </a:r>
              <a:r>
                <a:rPr sz="1266" dirty="0"/>
                <a:t> за </a:t>
              </a:r>
              <a:r>
                <a:rPr sz="1266" dirty="0">
                  <a:latin typeface="+mj-lt"/>
                </a:rPr>
                <a:t>поля</a:t>
              </a:r>
              <a:r>
                <a:rPr sz="1266" dirty="0"/>
                <a:t> слайда</a:t>
              </a:r>
            </a:p>
          </p:txBody>
        </p:sp>
        <p:sp>
          <p:nvSpPr>
            <p:cNvPr id="8" name="Shape 242"/>
            <p:cNvSpPr/>
            <p:nvPr/>
          </p:nvSpPr>
          <p:spPr>
            <a:xfrm>
              <a:off x="11223175" y="3217160"/>
              <a:ext cx="148017" cy="711536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baseline="0"/>
              </a:pPr>
              <a:endParaRPr sz="1266"/>
            </a:p>
          </p:txBody>
        </p:sp>
        <p:sp>
          <p:nvSpPr>
            <p:cNvPr id="11" name="Shape 245"/>
            <p:cNvSpPr/>
            <p:nvPr/>
          </p:nvSpPr>
          <p:spPr>
            <a:xfrm>
              <a:off x="6118226" y="3219657"/>
              <a:ext cx="5102224" cy="615953"/>
            </a:xfrm>
            <a:prstGeom prst="rect">
              <a:avLst/>
            </a:prstGeom>
            <a:ln w="12700">
              <a:solidFill>
                <a:srgbClr val="FFCC07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baseline="0"/>
              </a:pPr>
              <a:endParaRPr sz="1266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9607055" y="5644093"/>
            <a:ext cx="2166408" cy="1009004"/>
            <a:chOff x="12305041" y="7572660"/>
            <a:chExt cx="3258335" cy="1517553"/>
          </a:xfrm>
        </p:grpSpPr>
        <p:sp>
          <p:nvSpPr>
            <p:cNvPr id="12" name="Shape 246"/>
            <p:cNvSpPr/>
            <p:nvPr/>
          </p:nvSpPr>
          <p:spPr>
            <a:xfrm>
              <a:off x="13371092" y="7572661"/>
              <a:ext cx="2192284" cy="8089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/>
            <a:p>
              <a:pPr>
                <a:lnSpc>
                  <a:spcPct val="90000"/>
                </a:lnSpc>
                <a:spcBef>
                  <a:spcPts val="0"/>
                </a:spcBef>
                <a:tabLst>
                  <a:tab pos="3884828" algn="l"/>
                </a:tabLst>
                <a:defRPr sz="2400" baseline="0"/>
              </a:pPr>
              <a:r>
                <a:rPr lang="ru-RU" sz="1266" dirty="0">
                  <a:latin typeface="+mn-lt"/>
                </a:rPr>
                <a:t>Группа презентационных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tabLst>
                  <a:tab pos="3884828" algn="l"/>
                </a:tabLst>
                <a:defRPr sz="2400" baseline="0"/>
              </a:pPr>
              <a:r>
                <a:rPr lang="ru-RU" sz="1266" dirty="0">
                  <a:latin typeface="+mn-lt"/>
                </a:rPr>
                <a:t>технологий</a:t>
              </a:r>
              <a:endParaRPr sz="1266" dirty="0">
                <a:latin typeface="+mn-lt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2305041" y="7572660"/>
              <a:ext cx="990844" cy="1517553"/>
              <a:chOff x="18733932" y="9918622"/>
              <a:chExt cx="1506128" cy="2306750"/>
            </a:xfrm>
          </p:grpSpPr>
          <p:pic>
            <p:nvPicPr>
              <p:cNvPr id="13" name="pasted-image.tif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34013" y="9918622"/>
                <a:ext cx="1506047" cy="150604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pasted-image.tiff"/>
              <p:cNvPicPr>
                <a:picLocks noChangeAspect="1"/>
              </p:cNvPicPr>
              <p:nvPr/>
            </p:nvPicPr>
            <p:blipFill>
              <a:blip r:embed="rId3"/>
              <a:srcRect t="14527" b="13953"/>
              <a:stretch>
                <a:fillRect/>
              </a:stretch>
            </p:blipFill>
            <p:spPr>
              <a:xfrm>
                <a:off x="18733932" y="11148249"/>
                <a:ext cx="1506079" cy="1077123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6" name="Shape 250"/>
          <p:cNvSpPr/>
          <p:nvPr/>
        </p:nvSpPr>
        <p:spPr>
          <a:xfrm>
            <a:off x="475578" y="135382"/>
            <a:ext cx="3640728" cy="589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582276" rIns="0" bIns="0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latin typeface="+mj-lt"/>
              </a:rPr>
              <a:t>Привет!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sz="1266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latin typeface="+mj-lt"/>
              </a:rPr>
              <a:t>Это шаблон презентации для рассылки</a:t>
            </a:r>
            <a:r>
              <a:rPr lang="ru-RU" sz="1266" baseline="0" dirty="0">
                <a:latin typeface="+mj-lt"/>
              </a:rPr>
              <a:t> </a:t>
            </a:r>
            <a:br>
              <a:rPr lang="ru-RU" sz="1266" baseline="0" dirty="0">
                <a:latin typeface="+mj-lt"/>
              </a:rPr>
            </a:br>
            <a:r>
              <a:rPr lang="ru-RU" sz="1266" baseline="0" dirty="0">
                <a:latin typeface="+mj-lt"/>
              </a:rPr>
              <a:t>и встреч</a:t>
            </a:r>
            <a:r>
              <a:rPr lang="ru-RU" sz="1266" dirty="0">
                <a:latin typeface="+mj-lt"/>
              </a:rPr>
              <a:t> с нашим корпоративным шрифто</a:t>
            </a:r>
            <a:r>
              <a:rPr lang="ru-RU" sz="1266" spc="0" dirty="0">
                <a:latin typeface="+mj-lt"/>
              </a:rPr>
              <a:t>м Yandex Sans Text.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sz="1266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latin typeface="+mj-lt"/>
              </a:rPr>
              <a:t>Перед началом работы убедитесь, что шрифт уже установлен на компьютере. Если нет, </a:t>
            </a:r>
            <a:br>
              <a:rPr lang="ru-RU" sz="1266" dirty="0">
                <a:latin typeface="+mj-lt"/>
              </a:rPr>
            </a:br>
            <a:r>
              <a:rPr lang="ru-RU" sz="1266" dirty="0">
                <a:latin typeface="+mj-lt"/>
              </a:rPr>
              <a:t>то скачать его вместе с инструкцией </a:t>
            </a:r>
            <a:br>
              <a:rPr lang="ru-RU" sz="1266" dirty="0">
                <a:latin typeface="+mj-lt"/>
              </a:rPr>
            </a:br>
            <a:r>
              <a:rPr lang="ru-RU" sz="1266" dirty="0">
                <a:latin typeface="+mj-lt"/>
              </a:rPr>
              <a:t>по установке можно по ссылке: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sz="1266" dirty="0">
              <a:solidFill>
                <a:srgbClr val="3878BE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sz="1266" dirty="0">
              <a:solidFill>
                <a:srgbClr val="3878BE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solidFill>
                  <a:schemeClr val="tx1"/>
                </a:solidFill>
                <a:latin typeface="+mj-lt"/>
              </a:rPr>
              <a:t>Посмотреть все макеты мастер-слайдов </a:t>
            </a:r>
            <a:br>
              <a:rPr lang="ru-RU" sz="1266" dirty="0">
                <a:solidFill>
                  <a:schemeClr val="tx1"/>
                </a:solidFill>
                <a:latin typeface="+mj-lt"/>
              </a:rPr>
            </a:br>
            <a:r>
              <a:rPr lang="ru-RU" sz="1266" dirty="0">
                <a:solidFill>
                  <a:schemeClr val="tx1"/>
                </a:solidFill>
                <a:latin typeface="+mj-lt"/>
              </a:rPr>
              <a:t>и добавить подходящий можно, нажав кнопку «создать слайд» в верхнем меню.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en-US" sz="1266" dirty="0">
              <a:solidFill>
                <a:srgbClr val="3878BE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sz="1266" dirty="0">
              <a:solidFill>
                <a:srgbClr val="3878BE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en-US" sz="1266" dirty="0">
              <a:solidFill>
                <a:srgbClr val="3878BE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en-US" sz="1266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latin typeface="+mj-lt"/>
              </a:rPr>
              <a:t>Не уверены, что и как делать дальше?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sz="1266" dirty="0">
                <a:latin typeface="+mj-lt"/>
              </a:rPr>
              <a:t>Вот несколько простых рекомендаций: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sz="1266" dirty="0">
              <a:solidFill>
                <a:srgbClr val="3878BE"/>
              </a:solidFill>
              <a:latin typeface="+mj-lt"/>
            </a:endParaRPr>
          </a:p>
        </p:txBody>
      </p:sp>
      <p:sp>
        <p:nvSpPr>
          <p:cNvPr id="17" name="Shape 250"/>
          <p:cNvSpPr/>
          <p:nvPr/>
        </p:nvSpPr>
        <p:spPr>
          <a:xfrm>
            <a:off x="4302533" y="1741572"/>
            <a:ext cx="3724545" cy="417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7214" tIns="126582" rIns="0" bIns="0"/>
          <a:lstStyle/>
          <a:p>
            <a:pPr marL="0" marR="0" lvl="0" indent="0" algn="l" defTabSz="1285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6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расстановки акцентов пользуйтесь встроенными в шаблон стилями шрифтов</a:t>
            </a: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: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выделения ключевой мысли 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выделите абзац текста и нажмите 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клавишу </a:t>
            </a:r>
            <a:r>
              <a:rPr kumimoji="0" lang="ru-RU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</a:t>
            </a: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а чтобы  жёлтая линия 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 разрывалась, переносите текст 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следующую строку нажатием </a:t>
            </a:r>
          </a:p>
          <a:p>
            <a:pPr marL="0" marR="0" lvl="1" indent="-253152" algn="l" defTabSz="1341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клавиши </a:t>
            </a:r>
            <a:r>
              <a:rPr kumimoji="0" lang="ru-RU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Enter</a:t>
            </a:r>
            <a:endParaRPr kumimoji="0" lang="en-US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06304" marR="0" lvl="2" indent="-253152" algn="l" defTabSz="1285948" rtl="0" eaLnBrk="1" fontAlgn="auto" latinLnBrk="0" hangingPunct="1">
              <a:lnSpc>
                <a:spcPct val="100000"/>
              </a:lnSpc>
              <a:spcBef>
                <a:spcPts val="1406"/>
              </a:spcBef>
              <a:spcAft>
                <a:spcPts val="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создания маркированного </a:t>
            </a:r>
            <a:br>
              <a:rPr kumimoji="0" lang="en-US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списка выделите текст и дважды нажмите клавишу </a:t>
            </a:r>
            <a:r>
              <a:rPr kumimoji="0" lang="ru-RU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</a:t>
            </a:r>
            <a:endParaRPr kumimoji="0" lang="ru-RU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6304" marR="0" lvl="3" indent="-253152" algn="l" defTabSz="1285948" rtl="0" eaLnBrk="1" fontAlgn="auto" latinLnBrk="0" hangingPunct="1">
              <a:lnSpc>
                <a:spcPct val="100000"/>
              </a:lnSpc>
              <a:spcBef>
                <a:spcPts val="1406"/>
              </a:spcBef>
              <a:spcAft>
                <a:spcPts val="1406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создания нумерованного списка выделите текст и трижды нажмите клавишу </a:t>
            </a:r>
            <a:r>
              <a:rPr kumimoji="0" lang="ru-RU" sz="1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</a:t>
            </a:r>
            <a:endParaRPr kumimoji="0" lang="en-US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9456" marR="0" lvl="3" indent="-253152" algn="l" defTabSz="1285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6"/>
              </a:spcAft>
              <a:buClrTx/>
              <a:buSzTx/>
              <a:buFont typeface=".AppleSystemUIFont" charset="-120"/>
              <a:buChar char="−"/>
              <a:tabLst/>
              <a:defRPr/>
            </a:pPr>
            <a:r>
              <a:rPr kumimoji="0" lang="ru-RU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создания вложенного списка выделите текст и четыре раза нажмите клавишу </a:t>
            </a:r>
            <a:r>
              <a:rPr kumimoji="0" lang="en-US" sz="1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</a:t>
            </a:r>
            <a:endParaRPr kumimoji="0" lang="ru-RU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hape 238"/>
          <p:cNvSpPr/>
          <p:nvPr/>
        </p:nvSpPr>
        <p:spPr>
          <a:xfrm>
            <a:off x="8097577" y="2757525"/>
            <a:ext cx="1318830" cy="33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24" tIns="35724" rIns="35724" bIns="35724"/>
          <a:lstStyle/>
          <a:p>
            <a:pPr>
              <a:tabLst>
                <a:tab pos="3884828" algn="l"/>
              </a:tabLst>
              <a:defRPr sz="2400" baseline="0"/>
            </a:pPr>
            <a:r>
              <a:rPr lang="en-US" sz="1266" dirty="0">
                <a:solidFill>
                  <a:srgbClr val="3878BE"/>
                </a:solidFill>
                <a:hlinkClick r:id="rId4"/>
              </a:rPr>
              <a:t>iStockphoto.com</a:t>
            </a:r>
            <a:r>
              <a:rPr lang="ru-RU" sz="1266" dirty="0">
                <a:solidFill>
                  <a:srgbClr val="3878BE"/>
                </a:solidFill>
              </a:rPr>
              <a:t> </a:t>
            </a:r>
            <a:endParaRPr lang="ru-RU" sz="1266" dirty="0">
              <a:solidFill>
                <a:schemeClr val="accent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74402" y="1489511"/>
            <a:ext cx="11243136" cy="3612519"/>
            <a:chOff x="243280" y="2789220"/>
            <a:chExt cx="15987799" cy="5136969"/>
          </a:xfrm>
        </p:grpSpPr>
        <p:sp>
          <p:nvSpPr>
            <p:cNvPr id="20" name="Shape 238"/>
            <p:cNvSpPr/>
            <p:nvPr/>
          </p:nvSpPr>
          <p:spPr>
            <a:xfrm>
              <a:off x="11145048" y="5700275"/>
              <a:ext cx="5086031" cy="5487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/>
            <a:p>
              <a:pPr>
                <a:tabLst>
                  <a:tab pos="3884828" algn="l"/>
                </a:tabLst>
                <a:defRPr sz="2400" baseline="0"/>
              </a:pPr>
              <a:r>
                <a:rPr lang="en-US" sz="1266" dirty="0" err="1">
                  <a:solidFill>
                    <a:schemeClr val="tx1"/>
                  </a:solidFill>
                  <a:hlinkClick r:id="rId5"/>
                </a:rPr>
                <a:t>wiki.yandex-team.ru</a:t>
              </a:r>
              <a:r>
                <a:rPr lang="en-US" sz="1266" dirty="0">
                  <a:solidFill>
                    <a:schemeClr val="tx1"/>
                  </a:solidFill>
                  <a:hlinkClick r:id="rId5"/>
                </a:rPr>
                <a:t>/presentation/</a:t>
              </a:r>
              <a:br>
                <a:rPr lang="ru-RU" sz="1266" dirty="0">
                  <a:solidFill>
                    <a:schemeClr val="tx1"/>
                  </a:solidFill>
                  <a:hlinkClick r:id="rId5"/>
                </a:rPr>
              </a:br>
              <a:r>
                <a:rPr lang="en-US" sz="1266" dirty="0">
                  <a:solidFill>
                    <a:schemeClr val="tx1"/>
                  </a:solidFill>
                  <a:hlinkClick r:id="rId5"/>
                </a:rPr>
                <a:t>Kak-sdelat-krasivo/</a:t>
              </a:r>
              <a:endParaRPr sz="1266" dirty="0">
                <a:solidFill>
                  <a:schemeClr val="tx1"/>
                </a:solidFill>
              </a:endParaRPr>
            </a:p>
          </p:txBody>
        </p:sp>
        <p:sp>
          <p:nvSpPr>
            <p:cNvPr id="21" name="Shape 250"/>
            <p:cNvSpPr/>
            <p:nvPr/>
          </p:nvSpPr>
          <p:spPr>
            <a:xfrm>
              <a:off x="243280" y="4434372"/>
              <a:ext cx="4083137" cy="417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/>
            <a:p>
              <a:pPr>
                <a:lnSpc>
                  <a:spcPct val="110000"/>
                </a:lnSpc>
                <a:spcBef>
                  <a:spcPts val="0"/>
                </a:spcBef>
                <a:tabLst>
                  <a:tab pos="3884828" algn="l"/>
                </a:tabLst>
                <a:defRPr sz="2400" baseline="0">
                  <a:latin typeface="Yandex Sans Text Regular"/>
                  <a:ea typeface="Yandex Sans Text Regular"/>
                  <a:cs typeface="Yandex Sans Text Regular"/>
                  <a:sym typeface="Yandex Sans Text Regular"/>
                </a:defRPr>
              </a:pPr>
              <a:r>
                <a:rPr lang="en-US" sz="1266" dirty="0">
                  <a:solidFill>
                    <a:srgbClr val="3878BE"/>
                  </a:solidFill>
                  <a:hlinkClick r:id="rId6"/>
                </a:rPr>
                <a:t>yadi.sk/d/GPDyRyOPxejmK</a:t>
              </a:r>
              <a:endParaRPr sz="1266" dirty="0">
                <a:solidFill>
                  <a:srgbClr val="3878BE"/>
                </a:solidFill>
              </a:endParaRPr>
            </a:p>
          </p:txBody>
        </p:sp>
        <p:sp>
          <p:nvSpPr>
            <p:cNvPr id="22" name="Shape 238"/>
            <p:cNvSpPr/>
            <p:nvPr/>
          </p:nvSpPr>
          <p:spPr>
            <a:xfrm>
              <a:off x="11455097" y="6780944"/>
              <a:ext cx="2056596" cy="3300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/>
            <a:p>
              <a:pPr>
                <a:tabLst>
                  <a:tab pos="3884828" algn="l"/>
                </a:tabLst>
                <a:defRPr sz="2400" baseline="0"/>
              </a:pPr>
              <a:r>
                <a:rPr lang="en-US" sz="1266" dirty="0">
                  <a:solidFill>
                    <a:srgbClr val="3878BE"/>
                  </a:solidFill>
                  <a:hlinkClick r:id="rId7"/>
                </a:rPr>
                <a:t>presentation@</a:t>
              </a:r>
              <a:endParaRPr lang="en-US" sz="1266" dirty="0">
                <a:solidFill>
                  <a:srgbClr val="3878BE"/>
                </a:solidFill>
              </a:endParaRPr>
            </a:p>
            <a:p>
              <a:pPr>
                <a:tabLst>
                  <a:tab pos="3884828" algn="l"/>
                </a:tabLst>
                <a:defRPr sz="2400" baseline="0"/>
              </a:pPr>
              <a:r>
                <a:rPr lang="ru-RU" sz="1266" dirty="0">
                  <a:solidFill>
                    <a:srgbClr val="3878BE"/>
                  </a:solidFill>
                </a:rPr>
                <a:t>  </a:t>
              </a:r>
              <a:endParaRPr lang="ru-RU" sz="1266" dirty="0">
                <a:solidFill>
                  <a:schemeClr val="accent1"/>
                </a:solidFill>
              </a:endParaRPr>
            </a:p>
          </p:txBody>
        </p:sp>
        <p:sp>
          <p:nvSpPr>
            <p:cNvPr id="23" name="Shape 238"/>
            <p:cNvSpPr/>
            <p:nvPr/>
          </p:nvSpPr>
          <p:spPr>
            <a:xfrm>
              <a:off x="12862510" y="7575723"/>
              <a:ext cx="1399631" cy="3504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/>
            <a:p>
              <a:pPr>
                <a:tabLst>
                  <a:tab pos="3884828" algn="l"/>
                </a:tabLst>
                <a:defRPr sz="2400" baseline="0"/>
              </a:pPr>
              <a:r>
                <a:rPr lang="en-US" sz="1266" dirty="0">
                  <a:solidFill>
                    <a:srgbClr val="3878BE"/>
                  </a:solidFill>
                  <a:hlinkClick r:id="rId8"/>
                </a:rPr>
                <a:t>prescheck@</a:t>
              </a:r>
              <a:endParaRPr lang="en-US" sz="1266" dirty="0">
                <a:solidFill>
                  <a:srgbClr val="3878BE"/>
                </a:solidFill>
              </a:endParaRPr>
            </a:p>
            <a:p>
              <a:pPr>
                <a:tabLst>
                  <a:tab pos="3884828" algn="l"/>
                </a:tabLst>
                <a:defRPr sz="2400" baseline="0"/>
              </a:pPr>
              <a:r>
                <a:rPr lang="ru-RU" sz="1266" dirty="0">
                  <a:solidFill>
                    <a:srgbClr val="3878BE"/>
                  </a:solidFill>
                </a:rPr>
                <a:t>  </a:t>
              </a:r>
              <a:endParaRPr lang="ru-RU" sz="1266" dirty="0">
                <a:solidFill>
                  <a:schemeClr val="accent1"/>
                </a:solidFill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11145048" y="2789220"/>
              <a:ext cx="5086031" cy="5595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/>
            <a:lstStyle/>
            <a:p>
              <a:pPr>
                <a:tabLst>
                  <a:tab pos="3884828" algn="l"/>
                </a:tabLst>
                <a:defRPr sz="2400" baseline="0"/>
              </a:pPr>
              <a:r>
                <a:rPr lang="en-US" sz="1266" u="none" dirty="0"/>
                <a:t>                                </a:t>
              </a:r>
              <a:r>
                <a:rPr lang="en-US" sz="1266" dirty="0">
                  <a:hlinkClick r:id="rId9"/>
                </a:rPr>
                <a:t>patterns.yandex-team.ru/</a:t>
              </a:r>
              <a:br>
                <a:rPr lang="en-US" sz="1266" dirty="0">
                  <a:hlinkClick r:id="rId9"/>
                </a:rPr>
              </a:br>
              <a:r>
                <a:rPr lang="en-US" sz="1266" dirty="0">
                  <a:hlinkClick r:id="rId9"/>
                </a:rPr>
                <a:t>presentations</a:t>
              </a:r>
              <a:endParaRPr lang="en-US" sz="1266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036058" y="3460219"/>
            <a:ext cx="554167" cy="652710"/>
            <a:chOff x="4479985" y="8800385"/>
            <a:chExt cx="1153753" cy="1358900"/>
          </a:xfrm>
        </p:grpSpPr>
        <p:pic>
          <p:nvPicPr>
            <p:cNvPr id="26" name="Изображение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/>
            <a:stretch/>
          </p:blipFill>
          <p:spPr>
            <a:xfrm>
              <a:off x="4479985" y="8800385"/>
              <a:ext cx="1153753" cy="135890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322406" y="8856452"/>
              <a:ext cx="273262" cy="776377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66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8" name="Shape 238"/>
          <p:cNvSpPr/>
          <p:nvPr/>
        </p:nvSpPr>
        <p:spPr>
          <a:xfrm>
            <a:off x="8090185" y="2196325"/>
            <a:ext cx="2908403" cy="238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24" tIns="35724" rIns="35724" bIns="35724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884828" algn="l"/>
              </a:tabLst>
              <a:defRPr sz="2400" baseline="0"/>
            </a:pPr>
            <a:r>
              <a:rPr lang="en-US" sz="1266" dirty="0">
                <a:solidFill>
                  <a:srgbClr val="3878BE"/>
                </a:solidFill>
                <a:hlinkClick r:id="rId11"/>
              </a:rPr>
              <a:t>yadi.sk/d/ZpB_978TwmoNY</a:t>
            </a:r>
            <a:endParaRPr lang="ru-RU" sz="1266" dirty="0">
              <a:solidFill>
                <a:srgbClr val="3878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1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рауз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345794" y="1623344"/>
            <a:ext cx="8379558" cy="4489148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JPEG, PNG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98987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784792" y="1830391"/>
            <a:ext cx="5518967" cy="3448124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29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ланшеты iPad и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4610960" y="1935622"/>
            <a:ext cx="2654145" cy="3565743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6" hasCustomPrompt="1"/>
          </p:nvPr>
        </p:nvSpPr>
        <p:spPr>
          <a:xfrm>
            <a:off x="8583652" y="1955107"/>
            <a:ext cx="2110976" cy="354625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641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ы iPhone 6 и 6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5376898" y="2539714"/>
            <a:ext cx="1597846" cy="2857943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6" hasCustomPrompt="1"/>
          </p:nvPr>
        </p:nvSpPr>
        <p:spPr>
          <a:xfrm>
            <a:off x="8026782" y="1994080"/>
            <a:ext cx="1903328" cy="3403576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326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мартфоны Android и Wind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3" hasCustomPrompt="1"/>
          </p:nvPr>
        </p:nvSpPr>
        <p:spPr>
          <a:xfrm>
            <a:off x="3976637" y="2474737"/>
            <a:ext cx="1759487" cy="2913949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6" hasCustomPrompt="1"/>
          </p:nvPr>
        </p:nvSpPr>
        <p:spPr>
          <a:xfrm>
            <a:off x="6575758" y="1897758"/>
            <a:ext cx="1981386" cy="3490928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7" hasCustomPrompt="1"/>
          </p:nvPr>
        </p:nvSpPr>
        <p:spPr>
          <a:xfrm>
            <a:off x="9485639" y="2006010"/>
            <a:ext cx="1866201" cy="3180005"/>
          </a:xfrm>
        </p:spPr>
        <p:txBody>
          <a:bodyPr anchor="ctr" anchorCtr="1"/>
          <a:lstStyle>
            <a:lvl1pPr marL="0" marR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355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983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21EE-8457-774D-8C3D-179AB023D66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89" y="6379788"/>
            <a:ext cx="10298626" cy="267934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4151946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больш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2" y="6312341"/>
            <a:ext cx="5119971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5119971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434" y="0"/>
            <a:ext cx="5905566" cy="6858000"/>
          </a:xfrm>
        </p:spPr>
        <p:txBody>
          <a:bodyPr bIns="54000" anchor="ctr" anchorCtr="1"/>
          <a:lstStyle>
            <a:lvl1pPr marL="0" marR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21A6DA9-00F7-2E4D-A607-2B4774BAD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852" y="1715720"/>
            <a:ext cx="5119970" cy="4408855"/>
          </a:xfrm>
        </p:spPr>
        <p:txBody>
          <a:bodyPr/>
          <a:lstStyle>
            <a:lvl1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/>
            </a:lvl1pPr>
            <a:lvl2pPr marL="360000" marR="0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2400"/>
            </a:lvl2pPr>
            <a:lvl3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2400"/>
            </a:lvl3pPr>
            <a:lvl4pPr marL="360000" marR="0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2400"/>
            </a:lvl4pPr>
            <a:lvl5pPr marL="0" marR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/>
            </a:lvl5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360000" marR="0" lvl="1" indent="-359982" algn="l" defTabSz="953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360000" marR="0" lvl="2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360000" marR="0" lvl="3" indent="-357982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1958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852" y="273571"/>
            <a:ext cx="10617097" cy="727349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 b="0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66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598478-AA78-B24F-9E45-0F588717F0A2}"/>
              </a:ext>
            </a:extLst>
          </p:cNvPr>
          <p:cNvSpPr/>
          <p:nvPr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9102C-9D39-9547-934E-51F3E6C9638E}"/>
              </a:ext>
            </a:extLst>
          </p:cNvPr>
          <p:cNvSpPr/>
          <p:nvPr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13B29A-7F6D-EA41-A9CE-0F7994D19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436" y="556261"/>
            <a:ext cx="8125349" cy="251938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  <a:ea typeface="Yandex Sans Text Medium" pitchFamily="2" charset="-52"/>
                <a:cs typeface="Yandex Sans Text Medium" pitchFamily="2" charset="-52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EEAAD-4717-B34F-8D93-CF9927FCF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" y="5923417"/>
            <a:ext cx="2054867" cy="4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2906" y="917675"/>
            <a:ext cx="1674573" cy="634669"/>
          </a:xfrm>
        </p:spPr>
        <p:txBody>
          <a:bodyPr lIns="0" tIns="0" bIns="72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26" b="0" i="0">
                <a:latin typeface="Yandex Sans Text Light" charset="0"/>
                <a:ea typeface="Yandex Sans Text Light" charset="0"/>
                <a:cs typeface="Yandex Sans Text Light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dirty="0"/>
              <a:t>00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434549" y="3695818"/>
            <a:ext cx="9326250" cy="2446574"/>
          </a:xfrm>
        </p:spPr>
        <p:txBody>
          <a:bodyPr tIns="385200" numCol="2" spcCol="36000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dirty="0"/>
              <a:t>Содержание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32906" y="2026253"/>
            <a:ext cx="9325691" cy="1403306"/>
          </a:xfrm>
        </p:spPr>
        <p:txBody>
          <a:bodyPr tIns="0" rIns="720000" bIns="0" anchor="b" anchorCtr="0">
            <a:noAutofit/>
          </a:bodyPr>
          <a:lstStyle>
            <a:lvl1pPr indent="0">
              <a:lnSpc>
                <a:spcPts val="3375"/>
              </a:lnSpc>
              <a:spcBef>
                <a:spcPts val="0"/>
              </a:spcBef>
              <a:defRPr sz="2953" baseline="0"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2" name="Изображение 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95" y="939831"/>
            <a:ext cx="372956" cy="3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56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с текстом сле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8">
            <a:extLst>
              <a:ext uri="{FF2B5EF4-FFF2-40B4-BE49-F238E27FC236}">
                <a16:creationId xmlns:a16="http://schemas.microsoft.com/office/drawing/2014/main" id="{D2D399BB-1F8A-9E48-87B7-81CF78F88F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2190" y="0"/>
            <a:ext cx="6099811" cy="68580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8" y="6298325"/>
            <a:ext cx="51903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107A98-DCA6-0D41-9220-781815DB0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19033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24FBB0-E94A-AC42-8BF8-452462CF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769807"/>
            <a:ext cx="519033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61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08B66-AC72-9249-B630-3F6A9D3BE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3708242" cy="2597321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BDB8C-7674-354F-AD8F-16AED7E7596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83430" y="385910"/>
            <a:ext cx="7058842" cy="5523560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9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76A016-CC6C-E947-A10D-4CDF34B0E4D0}"/>
              </a:ext>
            </a:extLst>
          </p:cNvPr>
          <p:cNvSpPr/>
          <p:nvPr userDrawn="1"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3E3EB8-1015-0B4C-BA3A-014B17746170}"/>
              </a:ext>
            </a:extLst>
          </p:cNvPr>
          <p:cNvSpPr/>
          <p:nvPr userDrawn="1"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rgbClr val="FFD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56D44-489F-6B46-81FA-ABA32B381D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3" y="2159778"/>
            <a:ext cx="5665460" cy="60640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A601C57-9161-6F4C-8BC7-74B50BDD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4681" y="4144375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4F3B282-1EB0-634E-AFC2-F1E099BF12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4681" y="3478399"/>
            <a:ext cx="4944902" cy="311887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+7 000 000–00–00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07FEF5-03E6-5E42-9112-D00B9B1C2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" y="4076287"/>
            <a:ext cx="402082" cy="3997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B97BE1-A899-DB41-80BE-CC02D186C1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0" y="3390563"/>
            <a:ext cx="463217" cy="4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10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(русск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82" y="3034540"/>
            <a:ext cx="3772436" cy="7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3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Нулевой слайд (русски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E35E38-5197-5B47-A08A-72D2F42F5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89" y="3039341"/>
            <a:ext cx="3740728" cy="7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7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 (английский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95" y="2949139"/>
            <a:ext cx="3439010" cy="8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улевой слайд (английски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B1EF6-9488-B846-BD8F-850909793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52" y="2952731"/>
            <a:ext cx="3362108" cy="7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5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598478-AA78-B24F-9E45-0F588717F0A2}"/>
              </a:ext>
            </a:extLst>
          </p:cNvPr>
          <p:cNvSpPr/>
          <p:nvPr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9102C-9D39-9547-934E-51F3E6C9638E}"/>
              </a:ext>
            </a:extLst>
          </p:cNvPr>
          <p:cNvSpPr/>
          <p:nvPr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813B29A-7F6D-EA41-A9CE-0F7994D19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436" y="556261"/>
            <a:ext cx="8125349" cy="251938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  <a:ea typeface="Yandex Sans Text Medium" pitchFamily="2" charset="-52"/>
                <a:cs typeface="Yandex Sans Text Medium" pitchFamily="2" charset="-52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EEAAD-4717-B34F-8D93-CF9927FCF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" y="5923417"/>
            <a:ext cx="2054867" cy="4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0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67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Жёлтый слайд-разделитель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903303F2-C4BF-2547-B36E-D702DDD14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25" y="355892"/>
            <a:ext cx="6670048" cy="95408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ct val="100000"/>
              </a:lnSpc>
              <a:defRPr sz="17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B6814-09A1-AE4E-9DA4-05DD589A9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25" y="1545968"/>
            <a:ext cx="9683440" cy="3247704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E4993B21-36E7-5A4C-84A4-5D03FB54B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25" y="6172201"/>
            <a:ext cx="6670048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6253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ёлтый слайд-разделитель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903303F2-C4BF-2547-B36E-D702DDD14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25" y="355892"/>
            <a:ext cx="6670048" cy="95408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ct val="100000"/>
              </a:lnSpc>
              <a:defRPr sz="17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B6814-09A1-AE4E-9DA4-05DD589A9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25" y="1545968"/>
            <a:ext cx="9683440" cy="3247704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E4993B21-36E7-5A4C-84A4-5D03FB54B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25" y="6172201"/>
            <a:ext cx="6670048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8823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едение/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2670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06" y="917675"/>
            <a:ext cx="2871333" cy="2242832"/>
          </a:xfrm>
        </p:spPr>
        <p:txBody>
          <a:bodyPr tIns="396000" rIns="0" anchor="t"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/>
          <a:lstStyle/>
          <a:p>
            <a:fld id="{82EC21EE-8457-774D-8C3D-179AB023D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22709" y="1284968"/>
            <a:ext cx="5509342" cy="4827282"/>
          </a:xfrm>
        </p:spPr>
        <p:txBody>
          <a:bodyPr tIns="0" rIns="72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222707" y="6379788"/>
            <a:ext cx="4539208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432906" y="3429558"/>
            <a:ext cx="2871860" cy="268269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62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ёрный слайд-разделитель">
    <p:bg>
      <p:bgPr>
        <a:solidFill>
          <a:srgbClr val="375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D98DF93E-C778-6642-86DD-8B39B5446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25" y="355892"/>
            <a:ext cx="6670048" cy="95408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ct val="100000"/>
              </a:lnSpc>
              <a:defRPr sz="17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D1B1630-90F0-9F49-8891-BE4A201BB6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25" y="6172201"/>
            <a:ext cx="6670048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1AC687-1F09-684D-944B-E23BA8713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25" y="1545968"/>
            <a:ext cx="9683440" cy="3247704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bg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15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ёрный слайд разделител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>
            <a:extLst>
              <a:ext uri="{FF2B5EF4-FFF2-40B4-BE49-F238E27FC236}">
                <a16:creationId xmlns:a16="http://schemas.microsoft.com/office/drawing/2014/main" id="{D4AE7502-F978-9E41-AF67-0C6A673642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25" y="355892"/>
            <a:ext cx="6670048" cy="95408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ct val="100000"/>
              </a:lnSpc>
              <a:defRPr sz="17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4F7A829-AB83-C243-8FE4-A686FB67E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25" y="6172201"/>
            <a:ext cx="6670048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F89B1F-DF32-404E-A282-133C1AAC6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25" y="1545968"/>
            <a:ext cx="9683440" cy="3247704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bg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0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ёрный слайд разделител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74F7E16D-2D66-024E-A89C-42B7CCE4A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 algn="ctr">
              <a:tabLst>
                <a:tab pos="4924425" algn="l"/>
              </a:tabLst>
              <a:defRPr sz="2250" b="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Фото-фон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D4AE7502-F978-9E41-AF67-0C6A673642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25" y="355892"/>
            <a:ext cx="6670048" cy="954088"/>
          </a:xfrm>
          <a:prstGeom prst="rect">
            <a:avLst/>
          </a:prstGeom>
          <a:ln>
            <a:noFill/>
          </a:ln>
          <a:effectLst>
            <a:outerShdw blurRad="127000" dist="50800" dir="27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anchor="t"/>
          <a:lstStyle>
            <a:lvl1pPr>
              <a:lnSpc>
                <a:spcPct val="100000"/>
              </a:lnSpc>
              <a:defRPr sz="17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4F7A829-AB83-C243-8FE4-A686FB67E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025" y="6172201"/>
            <a:ext cx="6670048" cy="256558"/>
          </a:xfrm>
          <a:prstGeom prst="rect">
            <a:avLst/>
          </a:prstGeom>
          <a:ln>
            <a:noFill/>
          </a:ln>
          <a:effectLst>
            <a:outerShdw blurRad="139700" dist="50800" dir="27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F89B1F-DF32-404E-A282-133C1AAC6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025" y="1545968"/>
            <a:ext cx="9683440" cy="904624"/>
          </a:xfrm>
          <a:prstGeom prst="rect">
            <a:avLst/>
          </a:prstGeom>
          <a:effectLst>
            <a:outerShdw blurRad="241300" dist="50800" dir="27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square" anchor="t"/>
          <a:lstStyle>
            <a:lvl1pPr algn="l">
              <a:lnSpc>
                <a:spcPct val="90000"/>
              </a:lnSpc>
              <a:defRPr sz="5000" b="0" i="0" baseline="0">
                <a:solidFill>
                  <a:schemeClr val="bg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3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08B66-AC72-9249-B630-3F6A9D3BE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3708242" cy="2597321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BDB8C-7674-354F-AD8F-16AED7E7596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83430" y="385910"/>
            <a:ext cx="7058842" cy="5523560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305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08B66-AC72-9249-B630-3F6A9D3BE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3708242" cy="2597321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BDB8C-7674-354F-AD8F-16AED7E7596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83430" y="385910"/>
            <a:ext cx="7058842" cy="5523560"/>
          </a:xfrm>
          <a:prstGeom prst="rect">
            <a:avLst/>
          </a:prstGeom>
        </p:spPr>
        <p:txBody>
          <a:bodyPr anchor="t"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410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 с одни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80B68B-4D20-574D-987D-A3620B07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95435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225360" y="1769807"/>
            <a:ext cx="5631080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315117" y="1769807"/>
            <a:ext cx="5631080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1861804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ил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08DA60-5478-D647-865F-002B7ABB6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95435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2080398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или диаграмма на чёрном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7C7107-F255-894F-A479-6E20C48A5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38285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350279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Цитата на чёрном">
    <p:bg>
      <p:bgPr>
        <a:solidFill>
          <a:srgbClr val="EFD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0166" y="646386"/>
            <a:ext cx="10231821" cy="5093337"/>
          </a:xfrm>
          <a:prstGeom prst="rect">
            <a:avLst/>
          </a:prstGeom>
        </p:spPr>
        <p:txBody>
          <a:bodyPr wrap="square" tIns="108000" rIns="468000">
            <a:normAutofit/>
          </a:bodyPr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7500" b="0" i="0" baseline="0">
                <a:solidFill>
                  <a:schemeClr val="bg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FE8257-63C9-5646-AC7A-6BE06D5626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166" y="5739723"/>
            <a:ext cx="10231821" cy="631208"/>
          </a:xfrm>
          <a:prstGeom prst="rect">
            <a:avLst/>
          </a:prstGeom>
        </p:spPr>
        <p:txBody>
          <a:bodyPr tIns="16560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+mn-lt"/>
                <a:ea typeface="YS Text" charset="0"/>
                <a:cs typeface="YS Text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98452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Цитата на чёрном">
    <p:bg>
      <p:bgPr>
        <a:solidFill>
          <a:srgbClr val="375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30166" y="646386"/>
            <a:ext cx="10231821" cy="5093337"/>
          </a:xfrm>
          <a:prstGeom prst="rect">
            <a:avLst/>
          </a:prstGeom>
        </p:spPr>
        <p:txBody>
          <a:bodyPr wrap="square" tIns="108000" rIns="468000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75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A49A76-57D1-AD46-BDF1-2531C0C0E2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166" y="5739723"/>
            <a:ext cx="10231821" cy="631208"/>
          </a:xfrm>
          <a:prstGeom prst="rect">
            <a:avLst/>
          </a:prstGeom>
        </p:spPr>
        <p:txBody>
          <a:bodyPr tIns="16560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293797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89" y="6379788"/>
            <a:ext cx="10298626" cy="267934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974658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Цитата на чёрном">
    <p:bg>
      <p:bgPr>
        <a:solidFill>
          <a:srgbClr val="B43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BB60FE-A15A-3448-B906-1868E99AD8A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30166" y="646386"/>
            <a:ext cx="10231821" cy="5093337"/>
          </a:xfrm>
          <a:prstGeom prst="rect">
            <a:avLst/>
          </a:prstGeom>
        </p:spPr>
        <p:txBody>
          <a:bodyPr wrap="square" tIns="108000" rIns="468000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75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4F216A-CAFF-F442-89AE-E0AE79F638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166" y="5739723"/>
            <a:ext cx="10231821" cy="631208"/>
          </a:xfrm>
          <a:prstGeom prst="rect">
            <a:avLst/>
          </a:prstGeom>
        </p:spPr>
        <p:txBody>
          <a:bodyPr tIns="16560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289629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Цитата на чёрном">
    <p:bg>
      <p:bgPr>
        <a:solidFill>
          <a:srgbClr val="67A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E33828-0534-0A42-A920-C5FA29DD147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30166" y="646386"/>
            <a:ext cx="10231821" cy="5093337"/>
          </a:xfrm>
          <a:prstGeom prst="rect">
            <a:avLst/>
          </a:prstGeom>
        </p:spPr>
        <p:txBody>
          <a:bodyPr wrap="square" tIns="108000" rIns="468000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75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1F157-1156-0143-A3B6-4CE669699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166" y="5739723"/>
            <a:ext cx="10231821" cy="631208"/>
          </a:xfrm>
          <a:prstGeom prst="rect">
            <a:avLst/>
          </a:prstGeom>
        </p:spPr>
        <p:txBody>
          <a:bodyPr tIns="16560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75629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 на чёрном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438A-E5AA-7A4F-8A69-44DB9018367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30166" y="646386"/>
            <a:ext cx="10231821" cy="5093337"/>
          </a:xfrm>
          <a:prstGeom prst="rect">
            <a:avLst/>
          </a:prstGeom>
        </p:spPr>
        <p:txBody>
          <a:bodyPr wrap="square" tIns="108000" rIns="468000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7500" b="0" i="0" baseline="0">
                <a:solidFill>
                  <a:schemeClr val="tx1"/>
                </a:solidFill>
                <a:latin typeface="+mj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3EC62F-EC80-DE42-BB91-AD41A28D5F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166" y="5739723"/>
            <a:ext cx="10231821" cy="631208"/>
          </a:xfrm>
          <a:prstGeom prst="rect">
            <a:avLst/>
          </a:prstGeom>
        </p:spPr>
        <p:txBody>
          <a:bodyPr tIns="16560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211622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5314208" y="2211983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8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4951379" y="3960409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572465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854421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Текст 9" titl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491592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3793450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9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3430621" y="3962285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84098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е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854421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Текст 9" titl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491592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3793450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9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3430621" y="3962285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02505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е пиктограммы">
    <p:bg>
      <p:bgPr>
        <a:solidFill>
          <a:srgbClr val="EFD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854421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Текст 9" titl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491592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3793450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9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3430621" y="3962285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3463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е пиктограмм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854421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Текст 9" titl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377130" y="3958532"/>
            <a:ext cx="2518168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solidFill>
                  <a:schemeClr val="bg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3793450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9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3316159" y="3962285"/>
            <a:ext cx="2518168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solidFill>
                  <a:schemeClr val="bg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256203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леген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7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4951379" y="3960409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Текст 9" titl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1895272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Текст 9" titl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8007485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990584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5314208" y="2211983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5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4951379" y="3960409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2440982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3" name="Текст 9" title="Текст"/>
          <p:cNvSpPr>
            <a:spLocks noGrp="1"/>
          </p:cNvSpPr>
          <p:nvPr>
            <p:ph type="body" sz="quarter" idx="21" hasCustomPrompt="1"/>
          </p:nvPr>
        </p:nvSpPr>
        <p:spPr>
          <a:xfrm>
            <a:off x="2078152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8187435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5" name="Текст 9" titl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7824605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4696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460758" y="1286084"/>
            <a:ext cx="8383214" cy="4825348"/>
          </a:xfrm>
        </p:spPr>
        <p:txBody>
          <a:bodyPr rIns="720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89" y="6380184"/>
            <a:ext cx="10298626" cy="267934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778006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6677630" y="2210106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Текст 9" title="Текст"/>
          <p:cNvSpPr>
            <a:spLocks noGrp="1"/>
          </p:cNvSpPr>
          <p:nvPr>
            <p:ph type="body" sz="quarter" idx="17" hasCustomPrompt="1"/>
          </p:nvPr>
        </p:nvSpPr>
        <p:spPr>
          <a:xfrm>
            <a:off x="6314801" y="3958532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3960513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6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3597683" y="3962285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243395" y="2208230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8" name="Текст 9" title="Текст"/>
          <p:cNvSpPr>
            <a:spLocks noGrp="1"/>
          </p:cNvSpPr>
          <p:nvPr>
            <p:ph type="body" sz="quarter" idx="21" hasCustomPrompt="1"/>
          </p:nvPr>
        </p:nvSpPr>
        <p:spPr>
          <a:xfrm>
            <a:off x="880566" y="3956656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9394748" y="2213859"/>
            <a:ext cx="1563584" cy="12740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0" name="Текст 9" titl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9031918" y="3962285"/>
            <a:ext cx="2289243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5668420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5314208" y="2148282"/>
            <a:ext cx="1563584" cy="14014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5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5150032" y="3960409"/>
            <a:ext cx="1891937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3088340" y="2146406"/>
            <a:ext cx="1563584" cy="14014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0" name="Текст 9" title="Текст"/>
          <p:cNvSpPr>
            <a:spLocks noGrp="1"/>
          </p:cNvSpPr>
          <p:nvPr>
            <p:ph type="body" sz="quarter" idx="21" hasCustomPrompt="1"/>
          </p:nvPr>
        </p:nvSpPr>
        <p:spPr>
          <a:xfrm>
            <a:off x="2924164" y="3958532"/>
            <a:ext cx="1891937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22" hasCustomPrompt="1"/>
          </p:nvPr>
        </p:nvSpPr>
        <p:spPr>
          <a:xfrm>
            <a:off x="7540076" y="2146406"/>
            <a:ext cx="1563584" cy="14014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2" name="Текст 9" title="Текст"/>
          <p:cNvSpPr>
            <a:spLocks noGrp="1"/>
          </p:cNvSpPr>
          <p:nvPr>
            <p:ph type="body" sz="quarter" idx="23" hasCustomPrompt="1"/>
          </p:nvPr>
        </p:nvSpPr>
        <p:spPr>
          <a:xfrm>
            <a:off x="7375900" y="3958532"/>
            <a:ext cx="1891937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27" hasCustomPrompt="1"/>
          </p:nvPr>
        </p:nvSpPr>
        <p:spPr>
          <a:xfrm>
            <a:off x="862472" y="2146406"/>
            <a:ext cx="1563584" cy="14014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4" name="Текст 9" title="Текст"/>
          <p:cNvSpPr>
            <a:spLocks noGrp="1"/>
          </p:cNvSpPr>
          <p:nvPr>
            <p:ph type="body" sz="quarter" idx="28" hasCustomPrompt="1"/>
          </p:nvPr>
        </p:nvSpPr>
        <p:spPr>
          <a:xfrm>
            <a:off x="698296" y="3958532"/>
            <a:ext cx="1891937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4"/>
          <p:cNvSpPr>
            <a:spLocks noGrp="1"/>
          </p:cNvSpPr>
          <p:nvPr>
            <p:ph type="pic" sz="quarter" idx="29" hasCustomPrompt="1"/>
          </p:nvPr>
        </p:nvSpPr>
        <p:spPr>
          <a:xfrm>
            <a:off x="9765944" y="2146406"/>
            <a:ext cx="1563584" cy="1401404"/>
          </a:xfrm>
          <a:prstGeom prst="rect">
            <a:avLst/>
          </a:prstGeom>
          <a:noFill/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36" name="Текст 9" title="Текст"/>
          <p:cNvSpPr>
            <a:spLocks noGrp="1"/>
          </p:cNvSpPr>
          <p:nvPr>
            <p:ph type="body" sz="quarter" idx="30" hasCustomPrompt="1"/>
          </p:nvPr>
        </p:nvSpPr>
        <p:spPr>
          <a:xfrm>
            <a:off x="9601768" y="3958532"/>
            <a:ext cx="1891937" cy="1692011"/>
          </a:xfrm>
          <a:prstGeom prst="rect">
            <a:avLst/>
          </a:prstGeom>
        </p:spPr>
        <p:txBody>
          <a:bodyPr anchor="t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7814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15117" y="1647612"/>
            <a:ext cx="5618596" cy="330745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Изображение</a:t>
            </a:r>
          </a:p>
          <a:p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315117" y="5145023"/>
            <a:ext cx="5618596" cy="957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Рисунок 4">
            <a:extLst>
              <a:ext uri="{FF2B5EF4-FFF2-40B4-BE49-F238E27FC236}">
                <a16:creationId xmlns:a16="http://schemas.microsoft.com/office/drawing/2014/main" id="{D0214636-3312-C442-AF21-01E7A89278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7844" y="1647612"/>
            <a:ext cx="5618596" cy="330745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Изображение</a:t>
            </a:r>
          </a:p>
          <a:p>
            <a:endParaRPr lang="ru-RU" dirty="0"/>
          </a:p>
        </p:txBody>
      </p:sp>
      <p:sp>
        <p:nvSpPr>
          <p:cNvPr id="19" name="Текст 9" title="Текст">
            <a:extLst>
              <a:ext uri="{FF2B5EF4-FFF2-40B4-BE49-F238E27FC236}">
                <a16:creationId xmlns:a16="http://schemas.microsoft.com/office/drawing/2014/main" id="{D6C863A4-C321-ED4A-B069-9B82FB6E0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843" y="5145023"/>
            <a:ext cx="5618596" cy="95713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5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899213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15117" y="1609344"/>
            <a:ext cx="3677591" cy="2802231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315117" y="4679660"/>
            <a:ext cx="3677591" cy="12791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50" b="0" i="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Рисунок 4">
            <a:extLst>
              <a:ext uri="{FF2B5EF4-FFF2-40B4-BE49-F238E27FC236}">
                <a16:creationId xmlns:a16="http://schemas.microsoft.com/office/drawing/2014/main" id="{66A631DD-5D0E-324D-B6F9-497D6F6DAA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78849" y="1609344"/>
            <a:ext cx="3677591" cy="2802231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ts val="3001"/>
              </a:lnSpc>
              <a:spcBef>
                <a:spcPts val="150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Изображение</a:t>
            </a:r>
          </a:p>
          <a:p>
            <a:endParaRPr lang="ru-RU" dirty="0"/>
          </a:p>
        </p:txBody>
      </p:sp>
      <p:sp>
        <p:nvSpPr>
          <p:cNvPr id="22" name="Текст 9" title="Текст">
            <a:extLst>
              <a:ext uri="{FF2B5EF4-FFF2-40B4-BE49-F238E27FC236}">
                <a16:creationId xmlns:a16="http://schemas.microsoft.com/office/drawing/2014/main" id="{A7622587-A136-B044-8E7E-F660E2A47B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8849" y="4679660"/>
            <a:ext cx="3677591" cy="12791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50" b="0" i="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Рисунок 4">
            <a:extLst>
              <a:ext uri="{FF2B5EF4-FFF2-40B4-BE49-F238E27FC236}">
                <a16:creationId xmlns:a16="http://schemas.microsoft.com/office/drawing/2014/main" id="{38B3F9FA-B5DB-7542-BB9D-3B4EFDFECC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46983" y="1609344"/>
            <a:ext cx="3677591" cy="2802231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24" name="Текст 9" title="Текст">
            <a:extLst>
              <a:ext uri="{FF2B5EF4-FFF2-40B4-BE49-F238E27FC236}">
                <a16:creationId xmlns:a16="http://schemas.microsoft.com/office/drawing/2014/main" id="{03F477F4-2604-8148-9550-7D40FFCD0C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6983" y="4679660"/>
            <a:ext cx="3677591" cy="12791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50" b="0" i="0"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1696243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15117" y="1591056"/>
            <a:ext cx="3593943" cy="440415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7529B9-B671-3546-8FB6-C132EA6FE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39637" y="1591056"/>
            <a:ext cx="3593943" cy="440415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F0B2B03C-3BBC-DF41-950D-7C3ACC3AF1A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77377" y="1591056"/>
            <a:ext cx="3593943" cy="440415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3524542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11929" y="1591056"/>
            <a:ext cx="5600700" cy="4352544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E4EBFF7D-E8DC-3947-88C5-EC36C0BEDB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1094" y="1591056"/>
            <a:ext cx="5600700" cy="4352544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827090-CCF8-924E-973E-5126DC232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488565" cy="1065539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100290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2484718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— на весь эк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5D46D3FD-A553-7D45-BAE3-449775F441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5942" y="284478"/>
            <a:ext cx="5636177" cy="578231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0BC63FE7-6778-5947-9F9C-06025A3A50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7501" y="284478"/>
            <a:ext cx="5636177" cy="578231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59341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— на весь эк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>
            <a:extLst>
              <a:ext uri="{FF2B5EF4-FFF2-40B4-BE49-F238E27FC236}">
                <a16:creationId xmlns:a16="http://schemas.microsoft.com/office/drawing/2014/main" id="{91A6761F-92FE-B442-891C-62BF3E528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284797"/>
            <a:ext cx="11564619" cy="5782310"/>
          </a:xfrm>
          <a:prstGeom prst="rect">
            <a:avLst/>
          </a:prstGeom>
          <a:noFill/>
        </p:spPr>
        <p:txBody>
          <a:bodyPr/>
          <a:lstStyle>
            <a:lvl1pPr algn="ctr"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39497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— на весь экра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06C238-D2FD-1C45-84EC-5598F79B6EE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wrap="square" tIns="108000" rIns="468000" anchor="t"/>
          <a:lstStyle>
            <a:lvl1pPr marL="0" marR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 sz="2250" b="0" i="0" baseline="0">
                <a:solidFill>
                  <a:schemeClr val="tx1"/>
                </a:solidFill>
                <a:latin typeface="+mn-lt"/>
                <a:ea typeface="YS Text" pitchFamily="2" charset="0"/>
                <a:cs typeface="YS Text" pitchFamily="2" charset="0"/>
              </a:defRPr>
            </a:lvl1pPr>
            <a:lvl2pPr marL="216022" indent="-216022">
              <a:defRPr/>
            </a:lvl2pPr>
            <a:lvl3pPr marL="504051" indent="-270027">
              <a:defRPr/>
            </a:lvl3pPr>
            <a:lvl4pPr marL="504051" indent="-270027">
              <a:defRPr/>
            </a:lvl4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                                                        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Tx/>
              <a:buNone/>
              <a:tabLst/>
              <a:defRPr/>
            </a:pPr>
            <a:r>
              <a:rPr lang="ru-RU" dirty="0"/>
              <a:t>                                                                                 Видео и 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26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 сле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8">
            <a:extLst>
              <a:ext uri="{FF2B5EF4-FFF2-40B4-BE49-F238E27FC236}">
                <a16:creationId xmlns:a16="http://schemas.microsoft.com/office/drawing/2014/main" id="{D2D399BB-1F8A-9E48-87B7-81CF78F88F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2190" y="0"/>
            <a:ext cx="6099811" cy="68580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8" y="6298325"/>
            <a:ext cx="51903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107A98-DCA6-0D41-9220-781815DB0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19033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24FBB0-E94A-AC42-8BF8-452462CF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769807"/>
            <a:ext cx="519033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6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21EE-8457-774D-8C3D-179AB023D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3345794" y="1286326"/>
            <a:ext cx="8386257" cy="4825348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63290" y="1286326"/>
            <a:ext cx="2634669" cy="4825924"/>
          </a:xfrm>
          <a:blipFill>
            <a:blip r:embed="rId2"/>
            <a:stretch>
              <a:fillRect/>
            </a:stretch>
          </a:blipFill>
        </p:spPr>
        <p:txBody>
          <a:bodyPr tIns="38520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639477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с текстом сле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8">
            <a:extLst>
              <a:ext uri="{FF2B5EF4-FFF2-40B4-BE49-F238E27FC236}">
                <a16:creationId xmlns:a16="http://schemas.microsoft.com/office/drawing/2014/main" id="{D2D399BB-1F8A-9E48-87B7-81CF78F88F0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2190" y="0"/>
            <a:ext cx="6099811" cy="68580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914446" rtl="0" eaLnBrk="1" fontAlgn="auto" latinLnBrk="0" hangingPunct="1">
              <a:lnSpc>
                <a:spcPts val="3001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22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br>
              <a:rPr lang="en-US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8" y="6298325"/>
            <a:ext cx="5190333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107A98-DCA6-0D41-9220-781815DB0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19033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24FBB0-E94A-AC42-8BF8-452462CF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769807"/>
            <a:ext cx="519033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65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65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65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65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65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7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лефо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470222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107A98-DCA6-0D41-9220-781815DB0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470220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24FBB0-E94A-AC42-8BF8-452462CF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470222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3778137-DAD3-7542-A3A3-26356BFB1E97}"/>
              </a:ext>
            </a:extLst>
          </p:cNvPr>
          <p:cNvGrpSpPr/>
          <p:nvPr userDrawn="1"/>
        </p:nvGrpSpPr>
        <p:grpSpPr>
          <a:xfrm>
            <a:off x="6711006" y="378216"/>
            <a:ext cx="3671939" cy="7074237"/>
            <a:chOff x="13422012" y="756432"/>
            <a:chExt cx="7343878" cy="14148473"/>
          </a:xfrm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65708D9C-EE00-E146-8999-4051D1ECDC88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F528F9CC-10E3-A241-8196-7DD83E2F2AF7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с двумя скругленными соседними углами 21">
              <a:extLst>
                <a:ext uri="{FF2B5EF4-FFF2-40B4-BE49-F238E27FC236}">
                  <a16:creationId xmlns:a16="http://schemas.microsoft.com/office/drawing/2014/main" id="{C11F341B-122C-CF4B-8952-FD4B56CF473E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с двумя скругленными соседними углами 22">
              <a:extLst>
                <a:ext uri="{FF2B5EF4-FFF2-40B4-BE49-F238E27FC236}">
                  <a16:creationId xmlns:a16="http://schemas.microsoft.com/office/drawing/2014/main" id="{90F16771-C726-F44E-9EC3-0A3476DC03D0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с двумя скругленными соседними углами 25">
              <a:extLst>
                <a:ext uri="{FF2B5EF4-FFF2-40B4-BE49-F238E27FC236}">
                  <a16:creationId xmlns:a16="http://schemas.microsoft.com/office/drawing/2014/main" id="{0DEC11DD-46F2-5845-9598-BD2867DA9114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0D46903C-1135-EA4F-BA2A-92F07A42FE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2253" y="888821"/>
            <a:ext cx="3169445" cy="5637384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4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лефон на жёлт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23076C-D925-3C40-BC2C-81B3A8118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1DEB559-A039-0845-BE77-04A1A20CF28A}"/>
              </a:ext>
            </a:extLst>
          </p:cNvPr>
          <p:cNvGrpSpPr/>
          <p:nvPr userDrawn="1"/>
        </p:nvGrpSpPr>
        <p:grpSpPr>
          <a:xfrm>
            <a:off x="6711006" y="378216"/>
            <a:ext cx="3671939" cy="7074237"/>
            <a:chOff x="13422012" y="756432"/>
            <a:chExt cx="7343878" cy="14148473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CDA143AE-408E-034A-96E4-6855367A16C1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43389AF4-EFCC-7E43-A636-9B47B5F69829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с двумя скругленными соседними углами 23">
              <a:extLst>
                <a:ext uri="{FF2B5EF4-FFF2-40B4-BE49-F238E27FC236}">
                  <a16:creationId xmlns:a16="http://schemas.microsoft.com/office/drawing/2014/main" id="{DCF4684D-BB8C-CA4D-AEB3-2767677A10D3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с двумя скругленными соседними углами 24">
              <a:extLst>
                <a:ext uri="{FF2B5EF4-FFF2-40B4-BE49-F238E27FC236}">
                  <a16:creationId xmlns:a16="http://schemas.microsoft.com/office/drawing/2014/main" id="{E22C0A72-27BA-4448-AF05-66166344F454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с двумя скругленными соседними углами 25">
              <a:extLst>
                <a:ext uri="{FF2B5EF4-FFF2-40B4-BE49-F238E27FC236}">
                  <a16:creationId xmlns:a16="http://schemas.microsoft.com/office/drawing/2014/main" id="{30F11A07-A756-D641-8D60-E56F35A7735B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99665D48-9B35-0B4F-AA99-80AAF09132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2253" y="888821"/>
            <a:ext cx="3169445" cy="5637384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832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лефон на син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7D44BD-B049-C041-BC01-745DCBA6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2A075EA-58E5-C541-AC3B-F76D846A7A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3E41D90-EA4A-D745-977C-F87CC2CE730D}"/>
              </a:ext>
            </a:extLst>
          </p:cNvPr>
          <p:cNvGrpSpPr/>
          <p:nvPr userDrawn="1"/>
        </p:nvGrpSpPr>
        <p:grpSpPr>
          <a:xfrm>
            <a:off x="6711006" y="378216"/>
            <a:ext cx="3671939" cy="7074237"/>
            <a:chOff x="13422012" y="756432"/>
            <a:chExt cx="7343878" cy="14148473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196E16A6-2E80-0E4A-9A6C-D0DD00D75E96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09830E3A-2576-CC47-AAF1-328F427E400F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с двумя скругленными соседними углами 26">
              <a:extLst>
                <a:ext uri="{FF2B5EF4-FFF2-40B4-BE49-F238E27FC236}">
                  <a16:creationId xmlns:a16="http://schemas.microsoft.com/office/drawing/2014/main" id="{57AA2464-10CA-684F-AF2F-7F80DC4BA7D7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с двумя скругленными соседними углами 27">
              <a:extLst>
                <a:ext uri="{FF2B5EF4-FFF2-40B4-BE49-F238E27FC236}">
                  <a16:creationId xmlns:a16="http://schemas.microsoft.com/office/drawing/2014/main" id="{21C4E467-1467-634A-835F-4DC0EDE0FD66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с двумя скругленными соседними углами 28">
              <a:extLst>
                <a:ext uri="{FF2B5EF4-FFF2-40B4-BE49-F238E27FC236}">
                  <a16:creationId xmlns:a16="http://schemas.microsoft.com/office/drawing/2014/main" id="{73BCF4E2-4D93-9E48-815B-F42BFD53F163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C97798CC-668A-0F4B-A4E2-6947D92082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2253" y="888821"/>
            <a:ext cx="3169445" cy="563738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532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криншо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845B6FA-6DBC-CB43-B7BA-35BCEF87E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andex Sans Text Regular" pitchFamily="2" charset="-52"/>
                <a:cs typeface="Yandex Sans Text Regular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3945A6-596B-2D4C-9C88-A2EB7409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E40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221DF08F-1F9F-8A4F-9E96-362B772C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F30621FF-12BD-C540-9E2C-D089FE12FF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530D59C-71FB-C846-890F-337FEA6C98C9}"/>
              </a:ext>
            </a:extLst>
          </p:cNvPr>
          <p:cNvGrpSpPr/>
          <p:nvPr userDrawn="1"/>
        </p:nvGrpSpPr>
        <p:grpSpPr>
          <a:xfrm>
            <a:off x="6711006" y="378216"/>
            <a:ext cx="3671939" cy="7074237"/>
            <a:chOff x="13422012" y="756432"/>
            <a:chExt cx="7343878" cy="14148473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35ADB00E-BFF7-5244-BFA9-49E95372854F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51801D6D-45DD-5A42-9F90-6A6F4A131E45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с двумя скругленными соседними углами 19">
              <a:extLst>
                <a:ext uri="{FF2B5EF4-FFF2-40B4-BE49-F238E27FC236}">
                  <a16:creationId xmlns:a16="http://schemas.microsoft.com/office/drawing/2014/main" id="{FA24AD36-FCD0-7C49-AEC5-14CC9256A01F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с двумя скругленными соседними углами 20">
              <a:extLst>
                <a:ext uri="{FF2B5EF4-FFF2-40B4-BE49-F238E27FC236}">
                  <a16:creationId xmlns:a16="http://schemas.microsoft.com/office/drawing/2014/main" id="{E8B9CC59-07A8-1B43-9D13-82FDD91D3EEF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с двумя скругленными соседними углами 21">
              <a:extLst>
                <a:ext uri="{FF2B5EF4-FFF2-40B4-BE49-F238E27FC236}">
                  <a16:creationId xmlns:a16="http://schemas.microsoft.com/office/drawing/2014/main" id="{65293FC7-9AD2-2B49-8089-09531930D1ED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CD87653-DB1B-B846-99F9-8B46CF57D5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2253" y="888821"/>
            <a:ext cx="3169445" cy="563738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32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лефон на син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51E3CDA-AF84-984F-AE0B-9EE555FBF024}"/>
              </a:ext>
            </a:extLst>
          </p:cNvPr>
          <p:cNvGrpSpPr/>
          <p:nvPr userDrawn="1"/>
        </p:nvGrpSpPr>
        <p:grpSpPr>
          <a:xfrm>
            <a:off x="6711006" y="378216"/>
            <a:ext cx="3671939" cy="7074237"/>
            <a:chOff x="13422012" y="756432"/>
            <a:chExt cx="7343878" cy="14148473"/>
          </a:xfrm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2C2FC7DE-144F-8840-BBDC-2EA5C4FD23C2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D809F8C4-D031-684B-8BC1-FEE72511FDA1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с двумя скругленными соседними углами 31">
              <a:extLst>
                <a:ext uri="{FF2B5EF4-FFF2-40B4-BE49-F238E27FC236}">
                  <a16:creationId xmlns:a16="http://schemas.microsoft.com/office/drawing/2014/main" id="{00208373-F1C4-1A42-8630-F1B233E7FC79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с двумя скругленными соседними углами 32">
              <a:extLst>
                <a:ext uri="{FF2B5EF4-FFF2-40B4-BE49-F238E27FC236}">
                  <a16:creationId xmlns:a16="http://schemas.microsoft.com/office/drawing/2014/main" id="{7E97A334-C1BE-E34B-B563-F2AB84B36718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с двумя скругленными соседними углами 33">
              <a:extLst>
                <a:ext uri="{FF2B5EF4-FFF2-40B4-BE49-F238E27FC236}">
                  <a16:creationId xmlns:a16="http://schemas.microsoft.com/office/drawing/2014/main" id="{8CE6D739-689E-FF4D-9B53-CE22CE9A2420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02C73DA-A40A-E64E-9BF1-21D456F1C126}"/>
              </a:ext>
            </a:extLst>
          </p:cNvPr>
          <p:cNvGrpSpPr/>
          <p:nvPr userDrawn="1"/>
        </p:nvGrpSpPr>
        <p:grpSpPr>
          <a:xfrm>
            <a:off x="2001062" y="378216"/>
            <a:ext cx="3671939" cy="7074237"/>
            <a:chOff x="13422012" y="756432"/>
            <a:chExt cx="7343878" cy="14148473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CBD20FE6-BFB0-214B-A20B-76515C67EB1F}"/>
                </a:ext>
              </a:extLst>
            </p:cNvPr>
            <p:cNvSpPr/>
            <p:nvPr userDrawn="1"/>
          </p:nvSpPr>
          <p:spPr>
            <a:xfrm>
              <a:off x="13499604" y="756432"/>
              <a:ext cx="7188696" cy="14148473"/>
            </a:xfrm>
            <a:prstGeom prst="roundRect">
              <a:avLst>
                <a:gd name="adj" fmla="val 1443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>
              <a:extLst>
                <a:ext uri="{FF2B5EF4-FFF2-40B4-BE49-F238E27FC236}">
                  <a16:creationId xmlns:a16="http://schemas.microsoft.com/office/drawing/2014/main" id="{0A696FFB-9541-4E4A-8229-446B99695C8D}"/>
                </a:ext>
              </a:extLst>
            </p:cNvPr>
            <p:cNvSpPr/>
            <p:nvPr userDrawn="1"/>
          </p:nvSpPr>
          <p:spPr>
            <a:xfrm>
              <a:off x="16520187" y="1214346"/>
              <a:ext cx="1131439" cy="1053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Прямоугольник с двумя скругленными соседними углами 48">
              <a:extLst>
                <a:ext uri="{FF2B5EF4-FFF2-40B4-BE49-F238E27FC236}">
                  <a16:creationId xmlns:a16="http://schemas.microsoft.com/office/drawing/2014/main" id="{C5F0FD88-7D60-5148-86A3-F3334EBA1587}"/>
                </a:ext>
              </a:extLst>
            </p:cNvPr>
            <p:cNvSpPr/>
            <p:nvPr userDrawn="1"/>
          </p:nvSpPr>
          <p:spPr>
            <a:xfrm rot="16200000">
              <a:off x="12888277" y="4146074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Прямоугольник с двумя скругленными соседними углами 55">
              <a:extLst>
                <a:ext uri="{FF2B5EF4-FFF2-40B4-BE49-F238E27FC236}">
                  <a16:creationId xmlns:a16="http://schemas.microsoft.com/office/drawing/2014/main" id="{519229EB-9403-8E41-93FD-2D726961C55F}"/>
                </a:ext>
              </a:extLst>
            </p:cNvPr>
            <p:cNvSpPr/>
            <p:nvPr userDrawn="1"/>
          </p:nvSpPr>
          <p:spPr>
            <a:xfrm rot="16200000">
              <a:off x="12888278" y="5621408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с двумя скругленными соседними углами 56">
              <a:extLst>
                <a:ext uri="{FF2B5EF4-FFF2-40B4-BE49-F238E27FC236}">
                  <a16:creationId xmlns:a16="http://schemas.microsoft.com/office/drawing/2014/main" id="{A5467811-54BF-3B4B-BA04-E7FF3E0607FB}"/>
                </a:ext>
              </a:extLst>
            </p:cNvPr>
            <p:cNvSpPr/>
            <p:nvPr userDrawn="1"/>
          </p:nvSpPr>
          <p:spPr>
            <a:xfrm rot="5400000">
              <a:off x="20154564" y="5010722"/>
              <a:ext cx="1145062" cy="77591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00AA00C2-4B95-9346-819D-C7FA6B41E8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2253" y="888821"/>
            <a:ext cx="3169445" cy="563738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8B69AD9B-BB06-6C4E-83B4-10F035E233B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52310" y="888821"/>
            <a:ext cx="3169445" cy="563738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596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криншо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845B6FA-6DBC-CB43-B7BA-35BCEF87E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andex Sans Text Regular" pitchFamily="2" charset="-52"/>
                <a:cs typeface="Yandex Sans Text Regular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3945A6-596B-2D4C-9C88-A2EB7409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E40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221DF08F-1F9F-8A4F-9E96-362B772C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C417DBD-1206-AB4C-A78E-C96B458A6DE3}"/>
              </a:ext>
            </a:extLst>
          </p:cNvPr>
          <p:cNvSpPr/>
          <p:nvPr userDrawn="1"/>
        </p:nvSpPr>
        <p:spPr>
          <a:xfrm>
            <a:off x="6702197" y="378216"/>
            <a:ext cx="4862274" cy="7074237"/>
          </a:xfrm>
          <a:prstGeom prst="roundRect">
            <a:avLst>
              <a:gd name="adj" fmla="val 748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</a:endParaRP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CFD50D77-BEBB-5E48-BD3F-6816DA3206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9322" y="845920"/>
            <a:ext cx="4289228" cy="5708962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319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криншо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845B6FA-6DBC-CB43-B7BA-35BCEF87E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andex Sans Text Regular" pitchFamily="2" charset="-52"/>
                <a:cs typeface="Yandex Sans Text Regular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3945A6-596B-2D4C-9C88-A2EB7409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E40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221DF08F-1F9F-8A4F-9E96-362B772C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03E7A95-D7CF-FC4A-B5B3-C06A59E1193F}"/>
              </a:ext>
            </a:extLst>
          </p:cNvPr>
          <p:cNvSpPr/>
          <p:nvPr userDrawn="1"/>
        </p:nvSpPr>
        <p:spPr>
          <a:xfrm>
            <a:off x="6702197" y="378216"/>
            <a:ext cx="4862274" cy="7074237"/>
          </a:xfrm>
          <a:prstGeom prst="roundRect">
            <a:avLst>
              <a:gd name="adj" fmla="val 748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</a:endParaRP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8F4652CC-A6BE-DF49-BCE0-A676581792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9322" y="845920"/>
            <a:ext cx="4289228" cy="5708962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31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криншо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7845B6FA-6DBC-CB43-B7BA-35BCEF87E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andex Sans Text Regular" pitchFamily="2" charset="-52"/>
                <a:cs typeface="Yandex Sans Text Regular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3945A6-596B-2D4C-9C88-A2EB7409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E40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221DF08F-1F9F-8A4F-9E96-362B772C0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4A2DBC0-7D0D-5C40-B107-F706EBE8BC98}"/>
              </a:ext>
            </a:extLst>
          </p:cNvPr>
          <p:cNvSpPr/>
          <p:nvPr userDrawn="1"/>
        </p:nvSpPr>
        <p:spPr>
          <a:xfrm>
            <a:off x="6702197" y="378216"/>
            <a:ext cx="4862274" cy="7074237"/>
          </a:xfrm>
          <a:prstGeom prst="roundRect">
            <a:avLst>
              <a:gd name="adj" fmla="val 748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>
              <a:solidFill>
                <a:schemeClr val="tx1"/>
              </a:solidFill>
            </a:endParaRP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9CDC7FDB-2F69-BC43-817B-7FB8278C12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69322" y="845920"/>
            <a:ext cx="4289228" cy="5708962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accent6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92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7D44BD-B049-C041-BC01-745DCBA6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330438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5118" y="1769807"/>
            <a:ext cx="330438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6" name="Рисунок 4">
            <a:extLst>
              <a:ext uri="{FF2B5EF4-FFF2-40B4-BE49-F238E27FC236}">
                <a16:creationId xmlns:a16="http://schemas.microsoft.com/office/drawing/2014/main" id="{0B7DEF7D-85DB-F045-8EE6-44F933744B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3283" y="776532"/>
            <a:ext cx="7843156" cy="6123837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22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endParaRPr lang="ru-RU" dirty="0"/>
          </a:p>
          <a:p>
            <a:r>
              <a:rPr lang="ru-RU" dirty="0"/>
              <a:t>Скриншот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0D029E3-E451-5D4D-B0B5-674C4CB3B6FC}"/>
              </a:ext>
            </a:extLst>
          </p:cNvPr>
          <p:cNvGrpSpPr/>
          <p:nvPr userDrawn="1"/>
        </p:nvGrpSpPr>
        <p:grpSpPr>
          <a:xfrm>
            <a:off x="4013284" y="471635"/>
            <a:ext cx="7843156" cy="288590"/>
            <a:chOff x="8026567" y="943269"/>
            <a:chExt cx="15686311" cy="57717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4062D23F-1942-9C41-A850-0E753A06E658}"/>
                </a:ext>
              </a:extLst>
            </p:cNvPr>
            <p:cNvSpPr/>
            <p:nvPr/>
          </p:nvSpPr>
          <p:spPr>
            <a:xfrm>
              <a:off x="8026567" y="943269"/>
              <a:ext cx="15686311" cy="57717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81F64B1D-857F-734E-9911-053C04866571}"/>
                </a:ext>
              </a:extLst>
            </p:cNvPr>
            <p:cNvGrpSpPr/>
            <p:nvPr/>
          </p:nvGrpSpPr>
          <p:grpSpPr>
            <a:xfrm>
              <a:off x="8405287" y="1132707"/>
              <a:ext cx="865575" cy="198306"/>
              <a:chOff x="6492317" y="-9709055"/>
              <a:chExt cx="1021747" cy="234086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DC995495-6272-0340-8C33-157A4C95D872}"/>
                  </a:ext>
                </a:extLst>
              </p:cNvPr>
              <p:cNvSpPr/>
              <p:nvPr/>
            </p:nvSpPr>
            <p:spPr>
              <a:xfrm>
                <a:off x="7279978" y="-9709055"/>
                <a:ext cx="234086" cy="23408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580305B2-793B-B14D-BF65-FE9F2D94CE0B}"/>
                  </a:ext>
                </a:extLst>
              </p:cNvPr>
              <p:cNvSpPr/>
              <p:nvPr/>
            </p:nvSpPr>
            <p:spPr>
              <a:xfrm>
                <a:off x="6492317" y="-9709055"/>
                <a:ext cx="234086" cy="23408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63FFF356-7D51-F44E-A277-9B7F260FBECB}"/>
                  </a:ext>
                </a:extLst>
              </p:cNvPr>
              <p:cNvSpPr/>
              <p:nvPr/>
            </p:nvSpPr>
            <p:spPr>
              <a:xfrm>
                <a:off x="6885920" y="-9709055"/>
                <a:ext cx="234086" cy="23408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Крест 29">
              <a:extLst>
                <a:ext uri="{FF2B5EF4-FFF2-40B4-BE49-F238E27FC236}">
                  <a16:creationId xmlns:a16="http://schemas.microsoft.com/office/drawing/2014/main" id="{E9B27C05-A188-0640-8664-79DC34868E4A}"/>
                </a:ext>
              </a:extLst>
            </p:cNvPr>
            <p:cNvSpPr/>
            <p:nvPr/>
          </p:nvSpPr>
          <p:spPr>
            <a:xfrm rot="2700000">
              <a:off x="11697671" y="1124893"/>
              <a:ext cx="213932" cy="213932"/>
            </a:xfrm>
            <a:prstGeom prst="plus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31E9BF34-564A-9B4B-B1F2-C7BB613544A2}"/>
                </a:ext>
              </a:extLst>
            </p:cNvPr>
            <p:cNvGrpSpPr/>
            <p:nvPr/>
          </p:nvGrpSpPr>
          <p:grpSpPr>
            <a:xfrm>
              <a:off x="23142547" y="1132707"/>
              <a:ext cx="364836" cy="204391"/>
              <a:chOff x="23888555" y="-9709055"/>
              <a:chExt cx="430662" cy="241268"/>
            </a:xfrm>
          </p:grpSpPr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4E2C9EEE-F425-8947-BC0E-42BB22079270}"/>
                  </a:ext>
                </a:extLst>
              </p:cNvPr>
              <p:cNvCxnSpPr/>
              <p:nvPr/>
            </p:nvCxnSpPr>
            <p:spPr>
              <a:xfrm flipH="1">
                <a:off x="23888562" y="-9709055"/>
                <a:ext cx="430653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B53277B4-9EA7-1044-96BD-09CA2087D16A}"/>
                  </a:ext>
                </a:extLst>
              </p:cNvPr>
              <p:cNvCxnSpPr/>
              <p:nvPr/>
            </p:nvCxnSpPr>
            <p:spPr>
              <a:xfrm flipH="1">
                <a:off x="23888555" y="-9467787"/>
                <a:ext cx="430653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3A1EC66F-DC2F-484D-A6BD-332950C155EB}"/>
                  </a:ext>
                </a:extLst>
              </p:cNvPr>
              <p:cNvCxnSpPr/>
              <p:nvPr/>
            </p:nvCxnSpPr>
            <p:spPr>
              <a:xfrm flipH="1">
                <a:off x="23888563" y="-9592012"/>
                <a:ext cx="430654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32C235E-C525-BE44-95BB-651BC774C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9196" y="943270"/>
              <a:ext cx="0" cy="577178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19C4373C-6B44-5D48-B11C-2D5AE09FD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12668" y="943270"/>
              <a:ext cx="0" cy="577178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4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диаграмм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63289" y="1286084"/>
            <a:ext cx="11268313" cy="3474214"/>
          </a:xfrm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463289" y="5039396"/>
            <a:ext cx="8382248" cy="1072854"/>
          </a:xfrm>
        </p:spPr>
        <p:txBody>
          <a:bodyPr tIns="0" rIns="72000" numCol="1" spcCol="360000"/>
          <a:lstStyle>
            <a:lvl4pPr>
              <a:defRPr/>
            </a:lvl4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63290" y="6379788"/>
            <a:ext cx="10298696" cy="268356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1266"/>
              </a:lnSpc>
              <a:spcAft>
                <a:spcPts val="0"/>
              </a:spcAft>
              <a:defRPr sz="984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29694168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криншо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7D44BD-B049-C041-BC01-745DCBA6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330438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5118" y="1769807"/>
            <a:ext cx="330438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spcBef>
                <a:spcPts val="1250"/>
              </a:spcBef>
              <a:spcAft>
                <a:spcPts val="1500"/>
              </a:spcAft>
              <a:defRPr sz="1250">
                <a:solidFill>
                  <a:schemeClr val="tx1"/>
                </a:solidFill>
                <a:latin typeface="+mn-lt"/>
              </a:defRPr>
            </a:lvl1pPr>
            <a:lvl2pPr marL="0" indent="-360000">
              <a:lnSpc>
                <a:spcPct val="110000"/>
              </a:lnSpc>
              <a:spcBef>
                <a:spcPts val="125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1250" baseline="0">
                <a:solidFill>
                  <a:schemeClr val="tx1"/>
                </a:solidFill>
                <a:latin typeface="+mn-lt"/>
              </a:defRPr>
            </a:lvl2pPr>
            <a:lvl3pPr marL="756000" indent="-360000">
              <a:lnSpc>
                <a:spcPct val="110000"/>
              </a:lnSpc>
              <a:spcBef>
                <a:spcPts val="125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1250" baseline="0">
                <a:solidFill>
                  <a:schemeClr val="tx1"/>
                </a:solidFill>
                <a:latin typeface="+mn-lt"/>
              </a:defRPr>
            </a:lvl3pPr>
            <a:lvl4pPr marL="756000" indent="-360000">
              <a:lnSpc>
                <a:spcPct val="110000"/>
              </a:lnSpc>
              <a:spcBef>
                <a:spcPts val="1250"/>
              </a:spcBef>
              <a:spcAft>
                <a:spcPts val="0"/>
              </a:spcAft>
              <a:defRPr sz="125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10000"/>
              </a:lnSpc>
              <a:spcBef>
                <a:spcPts val="1250"/>
              </a:spcBef>
              <a:spcAft>
                <a:spcPts val="1500"/>
              </a:spcAft>
              <a:defRPr sz="125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9" name="Рисунок 4">
            <a:extLst>
              <a:ext uri="{FF2B5EF4-FFF2-40B4-BE49-F238E27FC236}">
                <a16:creationId xmlns:a16="http://schemas.microsoft.com/office/drawing/2014/main" id="{C374C75F-D916-CB43-A1B2-154B8B1C76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3283" y="376238"/>
            <a:ext cx="7843156" cy="6519318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2250" b="0" i="0">
                <a:solidFill>
                  <a:schemeClr val="tx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endParaRPr lang="ru-RU" dirty="0"/>
          </a:p>
          <a:p>
            <a:r>
              <a:rPr lang="ru-RU" dirty="0"/>
              <a:t>Скриншот</a:t>
            </a:r>
          </a:p>
        </p:txBody>
      </p:sp>
    </p:spTree>
    <p:extLst>
      <p:ext uri="{BB962C8B-B14F-4D97-AF65-F5344CB8AC3E}">
        <p14:creationId xmlns:p14="http://schemas.microsoft.com/office/powerpoint/2010/main" val="381437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криншо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7D44BD-B049-C041-BC01-745DCBA6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3304382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5118" y="1769807"/>
            <a:ext cx="3304383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E40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0D222C21-0E36-204B-AC3F-6956D3F4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40" name="Рисунок 4">
            <a:extLst>
              <a:ext uri="{FF2B5EF4-FFF2-40B4-BE49-F238E27FC236}">
                <a16:creationId xmlns:a16="http://schemas.microsoft.com/office/drawing/2014/main" id="{783CD9D1-9B08-4941-BB0D-465C6ABD95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07869" y="766104"/>
            <a:ext cx="7846125" cy="6123837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22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endParaRPr lang="ru-RU" dirty="0"/>
          </a:p>
          <a:p>
            <a:r>
              <a:rPr lang="ru-RU" dirty="0"/>
              <a:t>Скриншот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229D4ED-FF2B-FA41-96A6-81E4355A86BD}"/>
              </a:ext>
            </a:extLst>
          </p:cNvPr>
          <p:cNvGrpSpPr/>
          <p:nvPr userDrawn="1"/>
        </p:nvGrpSpPr>
        <p:grpSpPr>
          <a:xfrm>
            <a:off x="4013284" y="471635"/>
            <a:ext cx="7843156" cy="288590"/>
            <a:chOff x="8026567" y="943269"/>
            <a:chExt cx="15686311" cy="577179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4EAA4AF0-D52C-F148-8346-DA5426CD4EC6}"/>
                </a:ext>
              </a:extLst>
            </p:cNvPr>
            <p:cNvSpPr/>
            <p:nvPr/>
          </p:nvSpPr>
          <p:spPr>
            <a:xfrm>
              <a:off x="8026567" y="943269"/>
              <a:ext cx="15686311" cy="57717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CA102B8-A92D-9C49-8E68-F917B632455B}"/>
                </a:ext>
              </a:extLst>
            </p:cNvPr>
            <p:cNvGrpSpPr/>
            <p:nvPr/>
          </p:nvGrpSpPr>
          <p:grpSpPr>
            <a:xfrm>
              <a:off x="8471546" y="1157391"/>
              <a:ext cx="717244" cy="138344"/>
              <a:chOff x="6570531" y="-9679967"/>
              <a:chExt cx="846652" cy="163306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BF2DFDE2-235A-1E46-B0FE-BD52C3DC9ED3}"/>
                  </a:ext>
                </a:extLst>
              </p:cNvPr>
              <p:cNvSpPr/>
              <p:nvPr/>
            </p:nvSpPr>
            <p:spPr>
              <a:xfrm>
                <a:off x="7253908" y="-9679935"/>
                <a:ext cx="163275" cy="16327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058747EA-C32B-674F-979F-6FA1AC75527F}"/>
                  </a:ext>
                </a:extLst>
              </p:cNvPr>
              <p:cNvSpPr/>
              <p:nvPr/>
            </p:nvSpPr>
            <p:spPr>
              <a:xfrm>
                <a:off x="6570531" y="-9679967"/>
                <a:ext cx="163276" cy="16327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D8328884-0C54-9843-860D-4CC668A0A525}"/>
                  </a:ext>
                </a:extLst>
              </p:cNvPr>
              <p:cNvSpPr/>
              <p:nvPr/>
            </p:nvSpPr>
            <p:spPr>
              <a:xfrm>
                <a:off x="6911990" y="-9679941"/>
                <a:ext cx="163275" cy="16327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Крест 43">
              <a:extLst>
                <a:ext uri="{FF2B5EF4-FFF2-40B4-BE49-F238E27FC236}">
                  <a16:creationId xmlns:a16="http://schemas.microsoft.com/office/drawing/2014/main" id="{A95D3E79-51A3-1648-B9AF-902129965CD2}"/>
                </a:ext>
              </a:extLst>
            </p:cNvPr>
            <p:cNvSpPr/>
            <p:nvPr/>
          </p:nvSpPr>
          <p:spPr>
            <a:xfrm rot="2700000">
              <a:off x="11697671" y="1124893"/>
              <a:ext cx="213932" cy="213932"/>
            </a:xfrm>
            <a:prstGeom prst="plus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AB132A9-75AA-E746-9046-AF6BB68829A8}"/>
                </a:ext>
              </a:extLst>
            </p:cNvPr>
            <p:cNvGrpSpPr/>
            <p:nvPr/>
          </p:nvGrpSpPr>
          <p:grpSpPr>
            <a:xfrm>
              <a:off x="23142547" y="1132707"/>
              <a:ext cx="364836" cy="204391"/>
              <a:chOff x="23888555" y="-9709055"/>
              <a:chExt cx="430662" cy="241268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84C00FCF-CD53-7F4B-8DEC-DC6ECE0775DA}"/>
                  </a:ext>
                </a:extLst>
              </p:cNvPr>
              <p:cNvCxnSpPr/>
              <p:nvPr/>
            </p:nvCxnSpPr>
            <p:spPr>
              <a:xfrm flipH="1">
                <a:off x="23888562" y="-9709055"/>
                <a:ext cx="430653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3DD42CCC-177B-0B4B-9CEF-DA6AAF868893}"/>
                  </a:ext>
                </a:extLst>
              </p:cNvPr>
              <p:cNvCxnSpPr/>
              <p:nvPr/>
            </p:nvCxnSpPr>
            <p:spPr>
              <a:xfrm flipH="1">
                <a:off x="23888555" y="-9467787"/>
                <a:ext cx="430653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27C2196D-313B-D64A-8F8B-532913DB38D2}"/>
                  </a:ext>
                </a:extLst>
              </p:cNvPr>
              <p:cNvCxnSpPr/>
              <p:nvPr/>
            </p:nvCxnSpPr>
            <p:spPr>
              <a:xfrm flipH="1">
                <a:off x="23888563" y="-9592012"/>
                <a:ext cx="430654" cy="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A9B4E369-1763-3C45-99AE-DA167FFDE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9196" y="943270"/>
              <a:ext cx="0" cy="577178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DF6949EA-6D3D-424F-92AA-CACAC5924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12668" y="943270"/>
              <a:ext cx="0" cy="577178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5375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Скриншо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ACB47B71-3951-6C47-8310-7AFD13FA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BA85D8-7A00-A448-A4FF-9190EA65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FE965E3F-0D9E-5140-8927-FA3D5B00C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50639D7-0A6D-AC40-B91D-2F20E6CD4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CCC55BC-B876-184F-8386-A7493F46308E}"/>
              </a:ext>
            </a:extLst>
          </p:cNvPr>
          <p:cNvGrpSpPr/>
          <p:nvPr userDrawn="1"/>
        </p:nvGrpSpPr>
        <p:grpSpPr>
          <a:xfrm>
            <a:off x="6915150" y="360293"/>
            <a:ext cx="4062934" cy="6535239"/>
            <a:chOff x="15498638" y="838200"/>
            <a:chExt cx="8051801" cy="12952183"/>
          </a:xfrm>
          <a:effectLst/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B35A9224-775B-7940-88FA-97DAE06A8820}"/>
                </a:ext>
              </a:extLst>
            </p:cNvPr>
            <p:cNvSpPr/>
            <p:nvPr/>
          </p:nvSpPr>
          <p:spPr>
            <a:xfrm flipV="1">
              <a:off x="17748934" y="12536124"/>
              <a:ext cx="3551208" cy="125425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C978C4B5-E442-A449-BA30-E88F2EBD8D23}"/>
                </a:ext>
              </a:extLst>
            </p:cNvPr>
            <p:cNvSpPr/>
            <p:nvPr/>
          </p:nvSpPr>
          <p:spPr>
            <a:xfrm>
              <a:off x="15498638" y="838200"/>
              <a:ext cx="8051801" cy="1169792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1F7A6612-0BBB-344D-83D9-82ECDF5FD0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8680" y="543070"/>
            <a:ext cx="3690650" cy="5520847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230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Скриншо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ACB47B71-3951-6C47-8310-7AFD13FA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BA85D8-7A00-A448-A4FF-9190EA65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FE965E3F-0D9E-5140-8927-FA3D5B00C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50639D7-0A6D-AC40-B91D-2F20E6CD4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CCC55BC-B876-184F-8386-A7493F46308E}"/>
              </a:ext>
            </a:extLst>
          </p:cNvPr>
          <p:cNvGrpSpPr/>
          <p:nvPr userDrawn="1"/>
        </p:nvGrpSpPr>
        <p:grpSpPr>
          <a:xfrm>
            <a:off x="6915150" y="360293"/>
            <a:ext cx="4062934" cy="6535239"/>
            <a:chOff x="15498638" y="838200"/>
            <a:chExt cx="8051801" cy="12952183"/>
          </a:xfrm>
          <a:effectLst/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B35A9224-775B-7940-88FA-97DAE06A8820}"/>
                </a:ext>
              </a:extLst>
            </p:cNvPr>
            <p:cNvSpPr/>
            <p:nvPr/>
          </p:nvSpPr>
          <p:spPr>
            <a:xfrm flipV="1">
              <a:off x="17748934" y="12536124"/>
              <a:ext cx="3551208" cy="125425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C978C4B5-E442-A449-BA30-E88F2EBD8D23}"/>
                </a:ext>
              </a:extLst>
            </p:cNvPr>
            <p:cNvSpPr/>
            <p:nvPr/>
          </p:nvSpPr>
          <p:spPr>
            <a:xfrm>
              <a:off x="15498638" y="838200"/>
              <a:ext cx="8051801" cy="1169792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900F8C16-4FC2-1A44-9416-F7DBA3DF06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8680" y="543070"/>
            <a:ext cx="3690650" cy="5520847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058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криншо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DD27F-DED3-3E48-82CF-30B6C7AD068E}"/>
              </a:ext>
            </a:extLst>
          </p:cNvPr>
          <p:cNvGrpSpPr/>
          <p:nvPr/>
        </p:nvGrpSpPr>
        <p:grpSpPr>
          <a:xfrm>
            <a:off x="6915150" y="360293"/>
            <a:ext cx="4062934" cy="6535239"/>
            <a:chOff x="15498638" y="838200"/>
            <a:chExt cx="8051801" cy="12952183"/>
          </a:xfrm>
          <a:effectLst/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12235678-B170-5644-87FA-738A326326B9}"/>
                </a:ext>
              </a:extLst>
            </p:cNvPr>
            <p:cNvSpPr/>
            <p:nvPr/>
          </p:nvSpPr>
          <p:spPr>
            <a:xfrm flipV="1">
              <a:off x="17748934" y="12536124"/>
              <a:ext cx="3551208" cy="125425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9B3CBDCC-CAB9-E942-B609-43C52CA8F4A0}"/>
                </a:ext>
              </a:extLst>
            </p:cNvPr>
            <p:cNvSpPr/>
            <p:nvPr/>
          </p:nvSpPr>
          <p:spPr>
            <a:xfrm>
              <a:off x="15498638" y="838200"/>
              <a:ext cx="8051801" cy="1169792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ACB47B71-3951-6C47-8310-7AFD13FA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BA85D8-7A00-A448-A4FF-9190EA65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FE965E3F-0D9E-5140-8927-FA3D5B00C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50639D7-0A6D-AC40-B91D-2F20E6CD4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187B585E-CC52-4C4E-ADBA-70E8BBE0C1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8680" y="543070"/>
            <a:ext cx="3690650" cy="5520847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1076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криншо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DD27F-DED3-3E48-82CF-30B6C7AD068E}"/>
              </a:ext>
            </a:extLst>
          </p:cNvPr>
          <p:cNvGrpSpPr/>
          <p:nvPr/>
        </p:nvGrpSpPr>
        <p:grpSpPr>
          <a:xfrm>
            <a:off x="6915150" y="360293"/>
            <a:ext cx="4062934" cy="6535239"/>
            <a:chOff x="15498638" y="838200"/>
            <a:chExt cx="8051801" cy="12952183"/>
          </a:xfrm>
          <a:effectLst/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12235678-B170-5644-87FA-738A326326B9}"/>
                </a:ext>
              </a:extLst>
            </p:cNvPr>
            <p:cNvSpPr/>
            <p:nvPr/>
          </p:nvSpPr>
          <p:spPr>
            <a:xfrm flipV="1">
              <a:off x="17748934" y="12536124"/>
              <a:ext cx="3551208" cy="125425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9B3CBDCC-CAB9-E942-B609-43C52CA8F4A0}"/>
                </a:ext>
              </a:extLst>
            </p:cNvPr>
            <p:cNvSpPr/>
            <p:nvPr/>
          </p:nvSpPr>
          <p:spPr>
            <a:xfrm>
              <a:off x="15498638" y="838200"/>
              <a:ext cx="8051801" cy="1169792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ACB47B71-3951-6C47-8310-7AFD13FA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5942943" cy="1374372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BA85D8-7A00-A448-A4FF-9190EA65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7" y="1769807"/>
            <a:ext cx="5942945" cy="4198576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FE965E3F-0D9E-5140-8927-FA3D5B00C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5942945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50639D7-0A6D-AC40-B91D-2F20E6CD4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02FAC021-DD66-B846-B74E-9EFD773979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8680" y="543070"/>
            <a:ext cx="3690650" cy="5520847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10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Скриншо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2847A2-868D-E44A-91D3-77EA25D66EF6}"/>
              </a:ext>
            </a:extLst>
          </p:cNvPr>
          <p:cNvGrpSpPr/>
          <p:nvPr userDrawn="1"/>
        </p:nvGrpSpPr>
        <p:grpSpPr>
          <a:xfrm>
            <a:off x="3970866" y="1371601"/>
            <a:ext cx="7834519" cy="5532301"/>
            <a:chOff x="7941733" y="2743201"/>
            <a:chExt cx="15669038" cy="11064601"/>
          </a:xfrm>
          <a:effectLst/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DC0AD7DD-2B95-E640-9F08-C933F43E7ED8}"/>
                </a:ext>
              </a:extLst>
            </p:cNvPr>
            <p:cNvSpPr/>
            <p:nvPr/>
          </p:nvSpPr>
          <p:spPr>
            <a:xfrm flipV="1">
              <a:off x="15088964" y="10938846"/>
              <a:ext cx="1374575" cy="286895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AB74E8CD-925C-234A-8F0F-AFA013489BB4}"/>
                </a:ext>
              </a:extLst>
            </p:cNvPr>
            <p:cNvSpPr/>
            <p:nvPr/>
          </p:nvSpPr>
          <p:spPr>
            <a:xfrm>
              <a:off x="7941733" y="2743201"/>
              <a:ext cx="15669038" cy="819573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8F4EB6BA-11F1-E64A-8FB8-37F54DFA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11429205" cy="818323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0F16B0-A839-EC4F-91D0-1C817750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543700"/>
            <a:ext cx="3304383" cy="442468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tx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68B54ED0-6C97-5640-894C-FCA9E23FAC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4FAB706-DDE3-FC43-896E-965DB0FEB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CEFC1013-FDC0-BA45-8CC5-BB20EF5888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8691" y="1535679"/>
            <a:ext cx="7516357" cy="3753624"/>
          </a:xfrm>
          <a:prstGeom prst="rect">
            <a:avLst/>
          </a:prstGeom>
          <a:noFill/>
          <a:ln w="25400">
            <a:solidFill>
              <a:schemeClr val="tx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986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криншо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F4EB6BA-11F1-E64A-8FB8-37F54DFA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11429205" cy="818323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0F16B0-A839-EC4F-91D0-1C817750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543700"/>
            <a:ext cx="3304383" cy="442468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68B54ED0-6C97-5640-894C-FCA9E23FAC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4FAB706-DDE3-FC43-896E-965DB0FEB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1B33536-0123-3741-999C-79FDC6DBF82E}"/>
              </a:ext>
            </a:extLst>
          </p:cNvPr>
          <p:cNvGrpSpPr/>
          <p:nvPr userDrawn="1"/>
        </p:nvGrpSpPr>
        <p:grpSpPr>
          <a:xfrm>
            <a:off x="3970866" y="1371601"/>
            <a:ext cx="7834519" cy="5532301"/>
            <a:chOff x="7941733" y="2743201"/>
            <a:chExt cx="15669038" cy="11064601"/>
          </a:xfrm>
          <a:effectLst/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86C2253F-64B2-7C4E-8B20-5960DA1B8C26}"/>
                </a:ext>
              </a:extLst>
            </p:cNvPr>
            <p:cNvSpPr/>
            <p:nvPr/>
          </p:nvSpPr>
          <p:spPr>
            <a:xfrm flipV="1">
              <a:off x="15088964" y="10938846"/>
              <a:ext cx="1374575" cy="286895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A7DFF6D2-EDFE-3844-B2E2-AE10BB260725}"/>
                </a:ext>
              </a:extLst>
            </p:cNvPr>
            <p:cNvSpPr/>
            <p:nvPr/>
          </p:nvSpPr>
          <p:spPr>
            <a:xfrm>
              <a:off x="7941733" y="2743201"/>
              <a:ext cx="15669038" cy="819573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812C6C53-5102-014E-8EEE-313A3BDC30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8691" y="1535679"/>
            <a:ext cx="7516357" cy="375362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677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Скриншо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8F4EB6BA-11F1-E64A-8FB8-37F54DFA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9" y="395435"/>
            <a:ext cx="11429205" cy="818323"/>
          </a:xfrm>
          <a:prstGeom prst="rect">
            <a:avLst/>
          </a:prstGeom>
        </p:spPr>
        <p:txBody>
          <a:bodyPr wrap="square" anchor="t"/>
          <a:lstStyle>
            <a:lvl1pPr algn="l">
              <a:lnSpc>
                <a:spcPct val="90000"/>
              </a:lnSpc>
              <a:defRPr sz="3351" b="0" i="0" baseline="0">
                <a:solidFill>
                  <a:schemeClr val="bg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90F16B0-A839-EC4F-91D0-1C817750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18" y="1543700"/>
            <a:ext cx="3304383" cy="4424683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1pPr>
            <a:lvl2pPr marL="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0000"/>
              <a:buFont typeface="Impact" panose="020B0806030902050204" pitchFamily="34" charset="0"/>
              <a:buChar char="▌"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ct val="100000"/>
              <a:buFont typeface="Impact" panose="020B0806030902050204" pitchFamily="34" charset="0"/>
              <a:buChar char="—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756000" indent="-360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68B54ED0-6C97-5640-894C-FCA9E23FAC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17" y="6298325"/>
            <a:ext cx="3304384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defRPr sz="1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4FAB706-DDE3-FC43-896E-965DB0FEB7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4150" y="6298325"/>
            <a:ext cx="1512290" cy="25655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r">
              <a:lnSpc>
                <a:spcPct val="90000"/>
              </a:lnSpc>
              <a:defRPr sz="12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Номер страницы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1B33536-0123-3741-999C-79FDC6DBF82E}"/>
              </a:ext>
            </a:extLst>
          </p:cNvPr>
          <p:cNvGrpSpPr/>
          <p:nvPr userDrawn="1"/>
        </p:nvGrpSpPr>
        <p:grpSpPr>
          <a:xfrm>
            <a:off x="3970866" y="1371601"/>
            <a:ext cx="7834519" cy="5532301"/>
            <a:chOff x="7941733" y="2743201"/>
            <a:chExt cx="15669038" cy="11064601"/>
          </a:xfrm>
          <a:effectLst/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86C2253F-64B2-7C4E-8B20-5960DA1B8C26}"/>
                </a:ext>
              </a:extLst>
            </p:cNvPr>
            <p:cNvSpPr/>
            <p:nvPr/>
          </p:nvSpPr>
          <p:spPr>
            <a:xfrm flipV="1">
              <a:off x="15088964" y="10938846"/>
              <a:ext cx="1374575" cy="286895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A7DFF6D2-EDFE-3844-B2E2-AE10BB260725}"/>
                </a:ext>
              </a:extLst>
            </p:cNvPr>
            <p:cNvSpPr/>
            <p:nvPr/>
          </p:nvSpPr>
          <p:spPr>
            <a:xfrm>
              <a:off x="7941733" y="2743201"/>
              <a:ext cx="15669038" cy="819573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A19DD5D3-C801-AF45-A417-D21E17452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8691" y="1535679"/>
            <a:ext cx="7516357" cy="3753624"/>
          </a:xfrm>
          <a:prstGeom prst="rect">
            <a:avLst/>
          </a:prstGeom>
          <a:noFill/>
          <a:ln w="25400">
            <a:solidFill>
              <a:schemeClr val="bg1">
                <a:alpha val="20000"/>
              </a:schemeClr>
            </a:solidFill>
          </a:ln>
        </p:spPr>
        <p:txBody>
          <a:bodyPr/>
          <a:lstStyle>
            <a:lvl1pPr algn="ctr">
              <a:defRPr sz="1750" b="0" i="0">
                <a:solidFill>
                  <a:schemeClr val="bg1"/>
                </a:solidFill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497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76A016-CC6C-E947-A10D-4CDF34B0E4D0}"/>
              </a:ext>
            </a:extLst>
          </p:cNvPr>
          <p:cNvSpPr/>
          <p:nvPr userDrawn="1"/>
        </p:nvSpPr>
        <p:spPr>
          <a:xfrm>
            <a:off x="9187461" y="1"/>
            <a:ext cx="3004540" cy="344978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3E3EB8-1015-0B4C-BA3A-014B17746170}"/>
              </a:ext>
            </a:extLst>
          </p:cNvPr>
          <p:cNvSpPr/>
          <p:nvPr userDrawn="1"/>
        </p:nvSpPr>
        <p:spPr>
          <a:xfrm>
            <a:off x="9187461" y="3449782"/>
            <a:ext cx="3004539" cy="3408219"/>
          </a:xfrm>
          <a:prstGeom prst="rect">
            <a:avLst/>
          </a:prstGeom>
          <a:solidFill>
            <a:srgbClr val="FFDC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800" dirty="0" err="1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7CC1A0-BEC6-4241-AA8C-8D6181C2F4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123" y="2159778"/>
            <a:ext cx="5665460" cy="60640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90000"/>
              </a:lnSpc>
              <a:defRPr sz="3351" b="0" i="0" baseline="0">
                <a:solidFill>
                  <a:schemeClr val="tx1"/>
                </a:solidFill>
                <a:latin typeface="+mj-lt"/>
                <a:ea typeface="YS Text Bold" pitchFamily="2" charset="-52"/>
                <a:cs typeface="YS Text Bold" pitchFamily="2" charset="-52"/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F00CA173-8C66-7845-897B-57EB6432D3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4681" y="4144375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295F77DE-1605-814D-9A16-B34F52BE38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4681" y="3478399"/>
            <a:ext cx="4944902" cy="311887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ru-RU" dirty="0"/>
              <a:t>+7 000 000–00–00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09F3C61-473F-464F-8F99-A9D768FCDA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04681" y="4836627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yandex.taxi</a:t>
            </a: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AE67A970-D84F-4D4A-A99E-750BF7BAB8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04681" y="5523102"/>
            <a:ext cx="4944902" cy="289202"/>
          </a:xfrm>
          <a:prstGeom prst="rect">
            <a:avLst/>
          </a:prstGeom>
        </p:spPr>
        <p:txBody>
          <a:bodyPr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50" b="0" i="0">
                <a:solidFill>
                  <a:schemeClr val="tx1"/>
                </a:solidFill>
                <a:latin typeface="+mn-lt"/>
                <a:ea typeface="YS Text" charset="0"/>
                <a:cs typeface="YS Text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yandextaxi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1466B-502D-1B49-B24A-693AFD7C1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" y="4076287"/>
            <a:ext cx="402082" cy="399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3FD73-A2CA-904B-A294-7DD452C42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3" y="4781363"/>
            <a:ext cx="399730" cy="3997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8346E5-AFC0-4647-98EC-0889587BD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0" y="3390563"/>
            <a:ext cx="463217" cy="463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441F3D-0285-2244-8296-991E004D3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0" y="5485473"/>
            <a:ext cx="477325" cy="3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slideLayout" Target="../slideLayouts/slideLayout89.xml"/><Relationship Id="rId50" Type="http://schemas.openxmlformats.org/officeDocument/2006/relationships/slideLayout" Target="../slideLayouts/slideLayout92.xml"/><Relationship Id="rId55" Type="http://schemas.openxmlformats.org/officeDocument/2006/relationships/slideLayout" Target="../slideLayouts/slideLayout97.xml"/><Relationship Id="rId6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3" Type="http://schemas.openxmlformats.org/officeDocument/2006/relationships/slideLayout" Target="../slideLayouts/slideLayout95.xml"/><Relationship Id="rId58" Type="http://schemas.openxmlformats.org/officeDocument/2006/relationships/slideLayout" Target="../slideLayouts/slideLayout100.xml"/><Relationship Id="rId6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47.xml"/><Relationship Id="rId61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56" Type="http://schemas.openxmlformats.org/officeDocument/2006/relationships/slideLayout" Target="../slideLayouts/slideLayout98.xml"/><Relationship Id="rId64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93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59" Type="http://schemas.openxmlformats.org/officeDocument/2006/relationships/slideLayout" Target="../slideLayouts/slideLayout10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Relationship Id="rId54" Type="http://schemas.openxmlformats.org/officeDocument/2006/relationships/slideLayout" Target="../slideLayouts/slideLayout96.xml"/><Relationship Id="rId6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slideLayout" Target="../slideLayouts/slideLayout91.xml"/><Relationship Id="rId57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52" Type="http://schemas.openxmlformats.org/officeDocument/2006/relationships/slideLayout" Target="../slideLayouts/slideLayout94.xml"/><Relationship Id="rId60" Type="http://schemas.openxmlformats.org/officeDocument/2006/relationships/slideLayout" Target="../slideLayouts/slideLayout102.xml"/><Relationship Id="rId6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290" y="209882"/>
            <a:ext cx="11268761" cy="707244"/>
          </a:xfrm>
          <a:prstGeom prst="rect">
            <a:avLst/>
          </a:prstGeom>
        </p:spPr>
        <p:txBody>
          <a:bodyPr vert="horz" lIns="0" tIns="180000" rIns="72000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90" y="1284968"/>
            <a:ext cx="11268830" cy="4825348"/>
          </a:xfrm>
          <a:prstGeom prst="rect">
            <a:avLst/>
          </a:prstGeom>
        </p:spPr>
        <p:txBody>
          <a:bodyPr vert="horz" lIns="0" tIns="38520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Вложенный список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6403" y="6379788"/>
            <a:ext cx="726580" cy="268356"/>
          </a:xfrm>
          <a:prstGeom prst="rect">
            <a:avLst/>
          </a:prstGeom>
        </p:spPr>
        <p:txBody>
          <a:bodyPr vert="horz" lIns="0" tIns="0" rIns="36000" bIns="36000" rtlCol="0" anchor="b"/>
          <a:lstStyle>
            <a:lvl1pPr algn="r">
              <a:lnSpc>
                <a:spcPts val="1266"/>
              </a:lnSpc>
              <a:defRPr sz="984">
                <a:solidFill>
                  <a:schemeClr val="tx1"/>
                </a:solidFill>
                <a:latin typeface="+mn-lt"/>
              </a:defRPr>
            </a:lvl1pPr>
          </a:lstStyle>
          <a:p>
            <a:fld id="{3811DD60-7FB3-2140-AE72-7B8E34ED7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811" r:id="rId41"/>
    <p:sldLayoutId id="2147483812" r:id="rId42"/>
  </p:sldLayoutIdLst>
  <p:txStyles>
    <p:titleStyle>
      <a:lvl1pPr algn="l" defTabSz="914355" rtl="0" eaLnBrk="1" latinLnBrk="0" hangingPunct="1">
        <a:lnSpc>
          <a:spcPts val="3375"/>
        </a:lnSpc>
        <a:spcBef>
          <a:spcPct val="0"/>
        </a:spcBef>
        <a:buNone/>
        <a:defRPr sz="29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ts val="2110"/>
        </a:lnSpc>
        <a:spcBef>
          <a:spcPts val="1055"/>
        </a:spcBef>
        <a:spcAft>
          <a:spcPts val="1055"/>
        </a:spcAft>
        <a:buFontTx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53152" algn="l" defTabSz="914355" rtl="0" eaLnBrk="1" latinLnBrk="0" hangingPunct="1">
        <a:lnSpc>
          <a:spcPts val="2110"/>
        </a:lnSpc>
        <a:spcBef>
          <a:spcPts val="0"/>
        </a:spcBef>
        <a:spcAft>
          <a:spcPts val="0"/>
        </a:spcAft>
        <a:buClr>
          <a:schemeClr val="tx2"/>
        </a:buClr>
        <a:buSzPct val="128000"/>
        <a:buFont typeface="ArialUnicodeMS" charset="0"/>
        <a:buChar char="▍"/>
        <a:defRPr sz="1688" b="0" i="0" kern="1200">
          <a:solidFill>
            <a:schemeClr val="tx1"/>
          </a:solidFill>
          <a:latin typeface="+mj-lt"/>
          <a:ea typeface="Yandex Sans Text" charset="0"/>
          <a:cs typeface="Yandex Sans Text" charset="0"/>
        </a:defRPr>
      </a:lvl2pPr>
      <a:lvl3pPr marL="253152" indent="-253152" algn="l" defTabSz="914355" rtl="0" eaLnBrk="1" latinLnBrk="0" hangingPunct="1">
        <a:lnSpc>
          <a:spcPts val="2110"/>
        </a:lnSpc>
        <a:spcBef>
          <a:spcPts val="352"/>
        </a:spcBef>
        <a:spcAft>
          <a:spcPts val="352"/>
        </a:spcAft>
        <a:buSzPct val="115000"/>
        <a:buFont typeface="Yandex Sans Text Light" panose="02000000000000000000" pitchFamily="2" charset="-52"/>
        <a:buChar char="›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253152" indent="-253152" algn="l" defTabSz="914355" rtl="0" eaLnBrk="1" latinLnBrk="0" hangingPunct="1">
        <a:lnSpc>
          <a:spcPts val="2110"/>
        </a:lnSpc>
        <a:spcBef>
          <a:spcPts val="352"/>
        </a:spcBef>
        <a:spcAft>
          <a:spcPts val="352"/>
        </a:spcAft>
        <a:buSzPct val="90000"/>
        <a:buFont typeface="+mj-lt"/>
        <a:buAutoNum type="arabicPeriod"/>
        <a:defRPr sz="1688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506304" indent="-253152" algn="l" defTabSz="914355" rtl="0" eaLnBrk="1" latinLnBrk="0" hangingPunct="1">
        <a:lnSpc>
          <a:spcPts val="2110"/>
        </a:lnSpc>
        <a:spcBef>
          <a:spcPts val="352"/>
        </a:spcBef>
        <a:spcAft>
          <a:spcPts val="352"/>
        </a:spcAft>
        <a:buSzPct val="105000"/>
        <a:buFont typeface="Yandex Sans Text Light" panose="02000000000000000000" pitchFamily="2" charset="-52"/>
        <a:buChar char="−"/>
        <a:defRPr sz="1688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11">
          <p15:clr>
            <a:srgbClr val="F26B43"/>
          </p15:clr>
        </p15:guide>
        <p15:guide id="2" pos="5346">
          <p15:clr>
            <a:srgbClr val="F26B43"/>
          </p15:clr>
        </p15:guide>
        <p15:guide id="3" orient="horz" pos="188">
          <p15:clr>
            <a:srgbClr val="F26B43"/>
          </p15:clr>
        </p15:guide>
        <p15:guide id="5" orient="horz" pos="1393">
          <p15:clr>
            <a:srgbClr val="F26B43"/>
          </p15:clr>
        </p15:guide>
        <p15:guide id="7" orient="horz" pos="5955">
          <p15:clr>
            <a:srgbClr val="F26B43"/>
          </p15:clr>
        </p15:guide>
        <p15:guide id="8" orient="horz" pos="5475">
          <p15:clr>
            <a:srgbClr val="F26B43"/>
          </p15:clr>
        </p15:guide>
        <p15:guide id="9" pos="413">
          <p15:clr>
            <a:srgbClr val="F26B43"/>
          </p15:clr>
        </p15:guide>
        <p15:guide id="10" pos="1061">
          <p15:clr>
            <a:srgbClr val="F26B43"/>
          </p15:clr>
        </p15:guide>
        <p15:guide id="11" pos="1917">
          <p15:clr>
            <a:srgbClr val="F26B43"/>
          </p15:clr>
        </p15:guide>
        <p15:guide id="12" pos="1280">
          <p15:clr>
            <a:srgbClr val="F26B43"/>
          </p15:clr>
        </p15:guide>
        <p15:guide id="13" pos="2141">
          <p15:clr>
            <a:srgbClr val="F26B43"/>
          </p15:clr>
        </p15:guide>
        <p15:guide id="14" pos="2775">
          <p15:clr>
            <a:srgbClr val="F26B43"/>
          </p15:clr>
        </p15:guide>
        <p15:guide id="15" pos="2997">
          <p15:clr>
            <a:srgbClr val="F26B43"/>
          </p15:clr>
        </p15:guide>
        <p15:guide id="16" pos="3632">
          <p15:clr>
            <a:srgbClr val="F26B43"/>
          </p15:clr>
        </p15:guide>
        <p15:guide id="17" pos="3856">
          <p15:clr>
            <a:srgbClr val="F26B43"/>
          </p15:clr>
        </p15:guide>
        <p15:guide id="18" pos="4482">
          <p15:clr>
            <a:srgbClr val="F26B43"/>
          </p15:clr>
        </p15:guide>
        <p15:guide id="19" pos="4718">
          <p15:clr>
            <a:srgbClr val="F26B43"/>
          </p15:clr>
        </p15:guide>
        <p15:guide id="20" pos="5574">
          <p15:clr>
            <a:srgbClr val="F26B43"/>
          </p15:clr>
        </p15:guide>
        <p15:guide id="21" pos="6206">
          <p15:clr>
            <a:srgbClr val="F26B43"/>
          </p15:clr>
        </p15:guide>
        <p15:guide id="22" pos="7063">
          <p15:clr>
            <a:srgbClr val="F26B43"/>
          </p15:clr>
        </p15:guide>
        <p15:guide id="23" pos="6430">
          <p15:clr>
            <a:srgbClr val="F26B43"/>
          </p15:clr>
        </p15:guide>
        <p15:guide id="24" pos="7922">
          <p15:clr>
            <a:srgbClr val="F26B43"/>
          </p15:clr>
        </p15:guide>
        <p15:guide id="25" pos="8146">
          <p15:clr>
            <a:srgbClr val="F26B43"/>
          </p15:clr>
        </p15:guide>
        <p15:guide id="26" pos="8778">
          <p15:clr>
            <a:srgbClr val="F26B43"/>
          </p15:clr>
        </p15:guide>
        <p15:guide id="27" pos="9002">
          <p15:clr>
            <a:srgbClr val="F26B43"/>
          </p15:clr>
        </p15:guide>
        <p15:guide id="28" pos="9640">
          <p15:clr>
            <a:srgbClr val="F26B43"/>
          </p15:clr>
        </p15:guide>
        <p15:guide id="29" pos="9859">
          <p15:clr>
            <a:srgbClr val="F26B43"/>
          </p15:clr>
        </p15:guide>
        <p15:guide id="30" pos="10509">
          <p15:clr>
            <a:srgbClr val="F26B43"/>
          </p15:clr>
        </p15:guide>
        <p15:guide id="31" pos="7286">
          <p15:clr>
            <a:srgbClr val="F26B43"/>
          </p15:clr>
        </p15:guide>
        <p15:guide id="37" orient="horz" pos="4514">
          <p15:clr>
            <a:srgbClr val="F26B43"/>
          </p15:clr>
        </p15:guide>
        <p15:guide id="38" pos="5460">
          <p15:clr>
            <a:srgbClr val="F26B43"/>
          </p15:clr>
        </p15:guide>
        <p15:guide id="42" orient="horz" pos="2831">
          <p15:clr>
            <a:srgbClr val="F26B43"/>
          </p15:clr>
        </p15:guide>
        <p15:guide id="47" orient="horz" pos="4272">
          <p15:clr>
            <a:srgbClr val="F26B43"/>
          </p15:clr>
        </p15:guide>
        <p15:guide id="50" orient="horz" pos="5715">
          <p15:clr>
            <a:srgbClr val="F26B43"/>
          </p15:clr>
        </p15:guide>
        <p15:guide id="52" orient="horz" pos="3072">
          <p15:clr>
            <a:srgbClr val="F26B43"/>
          </p15:clr>
        </p15:guide>
        <p15:guide id="53" orient="horz" pos="822">
          <p15:clr>
            <a:srgbClr val="F26B43"/>
          </p15:clr>
        </p15:guide>
        <p15:guide id="55" orient="horz" pos="1151">
          <p15:clr>
            <a:srgbClr val="F26B43"/>
          </p15:clr>
        </p15:guide>
        <p15:guide id="56" orient="horz" pos="181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0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806" r:id="rId62"/>
    <p:sldLayoutId id="2147483807" r:id="rId63"/>
    <p:sldLayoutId id="2147483808" r:id="rId64"/>
    <p:sldLayoutId id="2147483809" r:id="rId65"/>
    <p:sldLayoutId id="2147483810" r:id="rId66"/>
  </p:sldLayoutIdLst>
  <p:hf sldNum="0" hdr="0" ftr="0" dt="0"/>
  <p:txStyles>
    <p:titleStyle>
      <a:lvl1pPr algn="l" defTabSz="914446" rtl="0" eaLnBrk="1" latinLnBrk="0" hangingPunct="1">
        <a:lnSpc>
          <a:spcPts val="5001"/>
        </a:lnSpc>
        <a:spcBef>
          <a:spcPct val="0"/>
        </a:spcBef>
        <a:buNone/>
        <a:defRPr sz="4001" kern="1200">
          <a:solidFill>
            <a:schemeClr val="tx1"/>
          </a:solidFill>
          <a:latin typeface="Yandex Sans Text Regular" pitchFamily="2" charset="-52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ts val="3001"/>
        </a:lnSpc>
        <a:spcBef>
          <a:spcPts val="1500"/>
        </a:spcBef>
        <a:spcAft>
          <a:spcPts val="1500"/>
        </a:spcAft>
        <a:buFontTx/>
        <a:buNone/>
        <a:defRPr sz="24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1pPr>
      <a:lvl2pPr marL="0" indent="-360036" algn="l" defTabSz="954096" rtl="0" eaLnBrk="1" latinLnBrk="0" hangingPunct="1">
        <a:lnSpc>
          <a:spcPts val="3001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 typeface="Impact" panose="020B0806030902050204" pitchFamily="34" charset="0"/>
        <a:buChar char="▌"/>
        <a:defRPr sz="2400" kern="1200" baseline="0">
          <a:solidFill>
            <a:schemeClr val="tx1"/>
          </a:solidFill>
          <a:latin typeface="Yandex Sans Text Regular" pitchFamily="2" charset="-52"/>
          <a:ea typeface="+mn-ea"/>
          <a:cs typeface="+mn-cs"/>
        </a:defRPr>
      </a:lvl2pPr>
      <a:lvl3pPr marL="756076" indent="-360036" algn="l" defTabSz="914446" rtl="0" eaLnBrk="1" latinLnBrk="0" hangingPunct="1">
        <a:lnSpc>
          <a:spcPts val="3001"/>
        </a:lnSpc>
        <a:spcBef>
          <a:spcPts val="1500"/>
        </a:spcBef>
        <a:spcAft>
          <a:spcPts val="0"/>
        </a:spcAft>
        <a:buSzPct val="150000"/>
        <a:buFont typeface="Yandex Sans Text Light" panose="02000000000000000000" pitchFamily="2" charset="-52"/>
        <a:buChar char="›"/>
        <a:defRPr sz="24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3pPr>
      <a:lvl4pPr marL="756076" indent="-360036" algn="l" defTabSz="914446" rtl="0" eaLnBrk="1" latinLnBrk="0" hangingPunct="1">
        <a:lnSpc>
          <a:spcPts val="3001"/>
        </a:lnSpc>
        <a:spcBef>
          <a:spcPts val="1500"/>
        </a:spcBef>
        <a:spcAft>
          <a:spcPts val="0"/>
        </a:spcAft>
        <a:buFont typeface="+mj-lt"/>
        <a:buAutoNum type="arabicPeriod"/>
        <a:defRPr sz="24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0" indent="0" algn="l" defTabSz="914446" rtl="0" eaLnBrk="1" latinLnBrk="0" hangingPunct="1">
        <a:lnSpc>
          <a:spcPts val="3001"/>
        </a:lnSpc>
        <a:spcBef>
          <a:spcPts val="1500"/>
        </a:spcBef>
        <a:spcAft>
          <a:spcPts val="15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3" pos="4777">
          <p15:clr>
            <a:srgbClr val="F26B43"/>
          </p15:clr>
        </p15:guide>
        <p15:guide id="34" pos="5276">
          <p15:clr>
            <a:srgbClr val="F26B43"/>
          </p15:clr>
        </p15:guide>
        <p15:guide id="57" orient="horz" pos="1462">
          <p15:clr>
            <a:srgbClr val="F26B43"/>
          </p15:clr>
        </p15:guide>
        <p15:guide id="71" orient="horz" pos="7450">
          <p15:clr>
            <a:srgbClr val="F26B43"/>
          </p15:clr>
        </p15:guide>
        <p15:guide id="73" orient="horz" pos="8176">
          <p15:clr>
            <a:srgbClr val="F26B43"/>
          </p15:clr>
        </p15:guide>
        <p15:guide id="86" pos="400">
          <p15:clr>
            <a:srgbClr val="F26B43"/>
          </p15:clr>
        </p15:guide>
        <p15:guide id="92" pos="14938">
          <p15:clr>
            <a:srgbClr val="F26B43"/>
          </p15:clr>
        </p15:guide>
        <p15:guide id="93" orient="horz" pos="474">
          <p15:clr>
            <a:srgbClr val="F26B43"/>
          </p15:clr>
        </p15:guide>
        <p15:guide id="94" orient="horz" pos="2642">
          <p15:clr>
            <a:srgbClr val="F26B43"/>
          </p15:clr>
        </p15:guide>
        <p15:guide id="95" orient="horz" pos="963">
          <p15:clr>
            <a:srgbClr val="F26B43"/>
          </p15:clr>
        </p15:guide>
        <p15:guide id="96" pos="7680">
          <p15:clr>
            <a:srgbClr val="F26B43"/>
          </p15:clr>
        </p15:guide>
        <p15:guide id="97" pos="8179">
          <p15:clr>
            <a:srgbClr val="F26B43"/>
          </p15:clr>
        </p15:guide>
        <p15:guide id="98" pos="7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yandex.ru/support/taxi-app/insurance-cargo.html" TargetMode="External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s://business.taxi.yandex.ru/public/tariffs/rus" TargetMode="External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5.png"/><Relationship Id="rId4" Type="http://schemas.openxmlformats.org/officeDocument/2006/relationships/hyperlink" Target="https://taxi.yandex.ru/business/registration#for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0.png"/><Relationship Id="rId11" Type="http://schemas.openxmlformats.org/officeDocument/2006/relationships/image" Target="../media/image48.png"/><Relationship Id="rId10" Type="http://schemas.openxmlformats.org/officeDocument/2006/relationships/image" Target="../media/image460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21F2E-30F8-494A-90E7-9590B427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6" y="1479637"/>
            <a:ext cx="8125349" cy="571275"/>
          </a:xfrm>
        </p:spPr>
        <p:txBody>
          <a:bodyPr/>
          <a:lstStyle/>
          <a:p>
            <a:r>
              <a:rPr lang="ru-RU" sz="4800" dirty="0" err="1"/>
              <a:t>Яндекс.Такси</a:t>
            </a:r>
            <a:r>
              <a:rPr lang="ru-RU" sz="4800" dirty="0"/>
              <a:t>: </a:t>
            </a:r>
            <a:br>
              <a:rPr lang="ru-RU" sz="4800" dirty="0"/>
            </a:br>
            <a:r>
              <a:rPr lang="ru-RU" sz="4800" dirty="0"/>
              <a:t>доставка для бизнеса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7E23633-90C6-2946-AC23-2F2BDD26971F}"/>
              </a:ext>
            </a:extLst>
          </p:cNvPr>
          <p:cNvSpPr txBox="1">
            <a:spLocks/>
          </p:cNvSpPr>
          <p:nvPr/>
        </p:nvSpPr>
        <p:spPr>
          <a:xfrm>
            <a:off x="506436" y="898499"/>
            <a:ext cx="8125349" cy="866775"/>
          </a:xfrm>
          <a:prstGeom prst="rect">
            <a:avLst/>
          </a:prstGeom>
        </p:spPr>
        <p:txBody>
          <a:bodyPr wrap="square" anchor="t"/>
          <a:lstStyle>
            <a:lvl1pPr algn="l" defTabSz="18288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0" i="0" kern="1200" baseline="0">
                <a:solidFill>
                  <a:schemeClr val="tx1"/>
                </a:solidFill>
                <a:latin typeface="+mj-lt"/>
                <a:ea typeface="Yandex Sans Text Medium" pitchFamily="2" charset="-52"/>
                <a:cs typeface="Yandex Sans Text Medium" pitchFamily="2" charset="-52"/>
              </a:defRPr>
            </a:lvl1pPr>
          </a:lstStyle>
          <a:p>
            <a:endParaRPr lang="ru-RU" sz="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EEA0-AE20-6441-B070-8E119601B44A}"/>
              </a:ext>
            </a:extLst>
          </p:cNvPr>
          <p:cNvSpPr txBox="1"/>
          <p:nvPr/>
        </p:nvSpPr>
        <p:spPr>
          <a:xfrm>
            <a:off x="506436" y="3429000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Доставка безрецептурных лекарств </a:t>
            </a:r>
          </a:p>
          <a:p>
            <a:r>
              <a:rPr lang="ru-RU" sz="2400" dirty="0"/>
              <a:t>от </a:t>
            </a:r>
            <a:r>
              <a:rPr lang="ru-RU" sz="2400" dirty="0" err="1"/>
              <a:t>Яндекс.Такси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5C0C0-02B7-3E45-801D-6331AACB08A6}"/>
              </a:ext>
            </a:extLst>
          </p:cNvPr>
          <p:cNvSpPr txBox="1"/>
          <p:nvPr/>
        </p:nvSpPr>
        <p:spPr>
          <a:xfrm>
            <a:off x="506436" y="4547366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Наталья Малышева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Руководитель группы продаж </a:t>
            </a:r>
            <a:r>
              <a:rPr lang="en-US" sz="1600" dirty="0">
                <a:solidFill>
                  <a:sysClr val="windowText" lastClr="000000"/>
                </a:solidFill>
              </a:rPr>
              <a:t>SMB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3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2C5DE92-5A56-D742-AE25-85A2E339CFF4}"/>
              </a:ext>
            </a:extLst>
          </p:cNvPr>
          <p:cNvSpPr/>
          <p:nvPr/>
        </p:nvSpPr>
        <p:spPr>
          <a:xfrm>
            <a:off x="4436792" y="1019461"/>
            <a:ext cx="3318417" cy="4832699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5E09D08-4342-474A-9A09-77F73FE3FABF}"/>
              </a:ext>
            </a:extLst>
          </p:cNvPr>
          <p:cNvSpPr/>
          <p:nvPr/>
        </p:nvSpPr>
        <p:spPr>
          <a:xfrm>
            <a:off x="8120277" y="990167"/>
            <a:ext cx="3318417" cy="486199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CFFC9BB-1D77-3B41-AD18-270DC2B4FF70}"/>
              </a:ext>
            </a:extLst>
          </p:cNvPr>
          <p:cNvSpPr/>
          <p:nvPr/>
        </p:nvSpPr>
        <p:spPr>
          <a:xfrm>
            <a:off x="772717" y="1000919"/>
            <a:ext cx="3318417" cy="4851241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719BC47-D4E1-4EFF-93FF-D217FD389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9691" y="6310575"/>
            <a:ext cx="546894" cy="220854"/>
          </a:xfrm>
        </p:spPr>
        <p:txBody>
          <a:bodyPr/>
          <a:lstStyle/>
          <a:p>
            <a:pPr defTabSz="914298"/>
            <a:fld id="{741C03D3-FA44-40EC-9A21-1FC4FEA3E22E}" type="slidenum">
              <a:rPr lang="ru-RU" sz="1000">
                <a:solidFill>
                  <a:srgbClr val="000000"/>
                </a:solidFill>
                <a:latin typeface="YS Text Regular"/>
                <a:cs typeface="Arial"/>
              </a:rPr>
              <a:pPr defTabSz="914298"/>
              <a:t>10</a:t>
            </a:fld>
            <a:endParaRPr lang="ru-RU" sz="1000" dirty="0"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B78F80-6849-9C44-9F57-9B481683512D}"/>
              </a:ext>
            </a:extLst>
          </p:cNvPr>
          <p:cNvSpPr txBox="1"/>
          <p:nvPr/>
        </p:nvSpPr>
        <p:spPr>
          <a:xfrm>
            <a:off x="4872935" y="3273667"/>
            <a:ext cx="2749178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Полный контроль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01EB3-9CEC-8A4B-B154-23CAC3235021}"/>
              </a:ext>
            </a:extLst>
          </p:cNvPr>
          <p:cNvSpPr txBox="1"/>
          <p:nvPr/>
        </p:nvSpPr>
        <p:spPr>
          <a:xfrm>
            <a:off x="8539227" y="3273666"/>
            <a:ext cx="2176670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Сохранность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FEC2C-1025-C24D-8CF2-757BEA811710}"/>
              </a:ext>
            </a:extLst>
          </p:cNvPr>
          <p:cNvSpPr txBox="1"/>
          <p:nvPr/>
        </p:nvSpPr>
        <p:spPr>
          <a:xfrm>
            <a:off x="1038628" y="3273667"/>
            <a:ext cx="2786594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Скорость доставки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7D6C2E-2E35-4246-896E-8A81E512ED72}"/>
              </a:ext>
            </a:extLst>
          </p:cNvPr>
          <p:cNvSpPr txBox="1"/>
          <p:nvPr/>
        </p:nvSpPr>
        <p:spPr>
          <a:xfrm>
            <a:off x="1056892" y="3915363"/>
            <a:ext cx="2969502" cy="1490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Водитель или курьер заберет заказ в течение 5-7 минут и сразу направится к клиенту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30673-EDDD-014A-964D-D25FEDB08604}"/>
              </a:ext>
            </a:extLst>
          </p:cNvPr>
          <p:cNvSpPr txBox="1"/>
          <p:nvPr/>
        </p:nvSpPr>
        <p:spPr>
          <a:xfrm>
            <a:off x="4893988" y="3915139"/>
            <a:ext cx="2861221" cy="1015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Отправитель </a:t>
            </a:r>
          </a:p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и получатель могут следить за статусом доставки в режиме онлайн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2BD8AA-C1C2-AC46-BAE4-DDF6AB40546B}"/>
              </a:ext>
            </a:extLst>
          </p:cNvPr>
          <p:cNvSpPr txBox="1"/>
          <p:nvPr/>
        </p:nvSpPr>
        <p:spPr>
          <a:xfrm>
            <a:off x="8559427" y="3899758"/>
            <a:ext cx="2733810" cy="1015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Отправления застрахованы </a:t>
            </a:r>
          </a:p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на сумму до 500 тыс. рублей</a:t>
            </a:r>
            <a:r>
              <a:rPr lang="en-US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*</a:t>
            </a:r>
            <a:endParaRPr lang="ru-RU" sz="2000" dirty="0">
              <a:solidFill>
                <a:sysClr val="windowText" lastClr="000000"/>
              </a:solidFill>
              <a:latin typeface="YS Text" pitchFamily="2" charset="0"/>
              <a:cs typeface="Arial"/>
            </a:endParaRP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FD67B6E3-036C-3640-86BB-BD52BC1B6E04}"/>
              </a:ext>
            </a:extLst>
          </p:cNvPr>
          <p:cNvSpPr txBox="1">
            <a:spLocks/>
          </p:cNvSpPr>
          <p:nvPr/>
        </p:nvSpPr>
        <p:spPr>
          <a:xfrm>
            <a:off x="794197" y="6169569"/>
            <a:ext cx="8470516" cy="238466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10"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  <a:latin typeface="YS Text Regular"/>
              </a:rPr>
              <a:t>*</a:t>
            </a:r>
            <a:r>
              <a:rPr lang="ru-RU" sz="1000" dirty="0">
                <a:solidFill>
                  <a:srgbClr val="000000"/>
                </a:solidFill>
                <a:latin typeface="YS Text Regular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YS Text Light"/>
              </a:rPr>
              <a:t>Подробнее об условиях страхования: </a:t>
            </a:r>
            <a:r>
              <a:rPr lang="en-GB" sz="1000" dirty="0">
                <a:solidFill>
                  <a:srgbClr val="000000"/>
                </a:solidFill>
                <a:latin typeface="YS Text Light"/>
                <a:hlinkClick r:id="rId3"/>
              </a:rPr>
              <a:t>https://yandex.ru/support/taxi-app/insurance-cargo.html</a:t>
            </a:r>
            <a:r>
              <a:rPr lang="ru-RU" sz="1000" dirty="0">
                <a:solidFill>
                  <a:srgbClr val="000000"/>
                </a:solidFill>
                <a:latin typeface="YS Text Light"/>
              </a:rPr>
              <a:t> </a:t>
            </a:r>
            <a:endParaRPr lang="ru-RU" sz="2700" dirty="0">
              <a:solidFill>
                <a:srgbClr val="000000"/>
              </a:solidFill>
              <a:latin typeface="YS Text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14C62-C9DB-744B-B934-9D4038287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892" y="1756200"/>
            <a:ext cx="1138578" cy="1138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8F235-B762-7143-B757-C54E7339D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3988" y="1571362"/>
            <a:ext cx="1402901" cy="14029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B97A81-1D0B-6E43-9255-350EFD006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0285" y="1663212"/>
            <a:ext cx="1219200" cy="1219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66C0E2-0CCD-7C43-9D11-EB7A1C97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52" y="273571"/>
            <a:ext cx="6610558" cy="727349"/>
          </a:xfrm>
        </p:spPr>
        <p:txBody>
          <a:bodyPr/>
          <a:lstStyle/>
          <a:p>
            <a:r>
              <a:rPr lang="ru-RU" sz="2800" dirty="0"/>
              <a:t>Преимущества для бизнеса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3943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3F7AB5-E889-3F45-AB77-6CCCA37AF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17" y="0"/>
            <a:ext cx="12337633" cy="7359290"/>
          </a:xfrm>
          <a:prstGeom prst="rect">
            <a:avLst/>
          </a:prstGeom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id="{CC41DB4B-7264-C940-B2D6-968CC721E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404" y="4439759"/>
            <a:ext cx="5357890" cy="189584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Тариф Курьер</a:t>
            </a:r>
          </a:p>
          <a:p>
            <a:pPr algn="ctr"/>
            <a:r>
              <a:rPr lang="ru-RU" dirty="0"/>
              <a:t>Когда надо быстро доставить посылку клиенту. Опция «от двери до двери» включена в стоимость 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24FD184-1524-B345-B630-4A68FBC4E9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4792" y="4439759"/>
            <a:ext cx="4572000" cy="127918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Тариф Грузовой</a:t>
            </a:r>
          </a:p>
          <a:p>
            <a:pPr algn="ctr"/>
            <a:r>
              <a:rPr lang="ru-RU" dirty="0"/>
              <a:t>Когда нужно отправить крупногабаритную посылку           или посылку более 20 кг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0053983-0A28-AB4A-B2BC-B87271C00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31" y="421510"/>
            <a:ext cx="10872253" cy="1065539"/>
          </a:xfrm>
        </p:spPr>
        <p:txBody>
          <a:bodyPr/>
          <a:lstStyle/>
          <a:p>
            <a:r>
              <a:rPr lang="ru-RU" dirty="0"/>
              <a:t>Тарифы для вашей доставки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4C9995-77EC-454C-82D0-5C8123C50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92" y="1867103"/>
            <a:ext cx="2387600" cy="2184400"/>
          </a:xfrm>
          <a:prstGeom prst="roundRect">
            <a:avLst>
              <a:gd name="adj" fmla="val 16667"/>
            </a:avLst>
          </a:prstGeom>
          <a:ln w="762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424130-E8F7-3C46-B73A-4C8DB2B66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7" y="1626201"/>
            <a:ext cx="2387600" cy="2184400"/>
          </a:xfrm>
          <a:prstGeom prst="roundRect">
            <a:avLst>
              <a:gd name="adj" fmla="val 16667"/>
            </a:avLst>
          </a:prstGeom>
          <a:ln w="762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338DBD-2C81-BD4F-9F77-CB9043C01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41" y="1743152"/>
            <a:ext cx="2387600" cy="2184400"/>
          </a:xfrm>
          <a:prstGeom prst="roundRect">
            <a:avLst>
              <a:gd name="adj" fmla="val 16667"/>
            </a:avLst>
          </a:prstGeom>
          <a:ln w="762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905D99-3F58-B640-8EF9-6E47ADF38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67" y="1871204"/>
            <a:ext cx="2387600" cy="2184400"/>
          </a:xfrm>
          <a:prstGeom prst="roundRect">
            <a:avLst>
              <a:gd name="adj" fmla="val 16667"/>
            </a:avLst>
          </a:prstGeom>
          <a:ln w="762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367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B337F51-CB12-F444-AEEA-7FF3A88E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AC2E58CF-575C-114F-8CD7-2C704B3E66E3}"/>
              </a:ext>
            </a:extLst>
          </p:cNvPr>
          <p:cNvSpPr/>
          <p:nvPr/>
        </p:nvSpPr>
        <p:spPr>
          <a:xfrm>
            <a:off x="9716053" y="1788444"/>
            <a:ext cx="2140991" cy="3302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3ACF6B35-F73E-2F44-B7E6-E664A85EDA0C}"/>
              </a:ext>
            </a:extLst>
          </p:cNvPr>
          <p:cNvSpPr/>
          <p:nvPr/>
        </p:nvSpPr>
        <p:spPr>
          <a:xfrm>
            <a:off x="7377409" y="1788444"/>
            <a:ext cx="2140991" cy="3302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1467905A-5CD8-574A-9BA5-91C786FE4B22}"/>
              </a:ext>
            </a:extLst>
          </p:cNvPr>
          <p:cNvSpPr/>
          <p:nvPr/>
        </p:nvSpPr>
        <p:spPr>
          <a:xfrm>
            <a:off x="5012073" y="1788444"/>
            <a:ext cx="2140991" cy="3302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A33E7FEA-20E3-1D41-927C-685E220EB222}"/>
              </a:ext>
            </a:extLst>
          </p:cNvPr>
          <p:cNvSpPr/>
          <p:nvPr/>
        </p:nvSpPr>
        <p:spPr>
          <a:xfrm>
            <a:off x="2664694" y="1788444"/>
            <a:ext cx="2140991" cy="3302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C1A09EF2-5B97-7340-AABD-E7E49B5BC4ED}"/>
              </a:ext>
            </a:extLst>
          </p:cNvPr>
          <p:cNvSpPr/>
          <p:nvPr/>
        </p:nvSpPr>
        <p:spPr>
          <a:xfrm>
            <a:off x="315117" y="1788444"/>
            <a:ext cx="2140991" cy="33023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8D261A7-5560-3540-BEB5-7768C5DB5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718" y="476069"/>
            <a:ext cx="11488565" cy="1065539"/>
          </a:xfrm>
        </p:spPr>
        <p:txBody>
          <a:bodyPr/>
          <a:lstStyle/>
          <a:p>
            <a:r>
              <a:rPr lang="ru-RU" dirty="0"/>
              <a:t>Сколько стоит Тариф Курьер</a:t>
            </a:r>
            <a:r>
              <a:rPr lang="en-US" dirty="0"/>
              <a:t>*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07A1911D-9675-E940-851D-E4F424A7AE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000" dirty="0"/>
              <a:t>*</a:t>
            </a:r>
            <a:r>
              <a:rPr lang="en-US" sz="1000" dirty="0"/>
              <a:t> </a:t>
            </a:r>
            <a:r>
              <a:rPr lang="ru-RU" sz="1000" dirty="0"/>
              <a:t>Цена без учета 20%</a:t>
            </a:r>
            <a:r>
              <a:rPr lang="en-US" sz="1000" dirty="0"/>
              <a:t> НДС. </a:t>
            </a:r>
            <a:r>
              <a:rPr lang="ru-RU" sz="1000" dirty="0"/>
              <a:t>Дополнительные километры тарифицируются отдельно. Опция «от двери до двери» включена в тариф.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000" dirty="0"/>
              <a:t>Подробнее с публичными тарифами для вашего города можно ознакомиться по ссылке </a:t>
            </a:r>
            <a:r>
              <a:rPr lang="en-US" sz="1000" dirty="0">
                <a:hlinkClick r:id="rId4"/>
              </a:rPr>
              <a:t>https://</a:t>
            </a:r>
            <a:r>
              <a:rPr lang="en-US" sz="1000" dirty="0" err="1">
                <a:hlinkClick r:id="rId4"/>
              </a:rPr>
              <a:t>business.taxi.yandex.ru</a:t>
            </a:r>
            <a:r>
              <a:rPr lang="en-US" sz="1000" dirty="0">
                <a:hlinkClick r:id="rId4"/>
              </a:rPr>
              <a:t>/public/tariffs/</a:t>
            </a:r>
            <a:r>
              <a:rPr lang="en-US" sz="1000" dirty="0" err="1">
                <a:hlinkClick r:id="rId4"/>
              </a:rPr>
              <a:t>rus</a:t>
            </a:r>
            <a:r>
              <a:rPr lang="en-US" sz="1000" dirty="0">
                <a:hlinkClick r:id="rId4"/>
              </a:rPr>
              <a:t>/</a:t>
            </a:r>
            <a:endParaRPr lang="ru-RU" sz="100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6EDC4908-0207-0142-8C1B-5156C76266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48351" y="3853754"/>
            <a:ext cx="1891937" cy="407055"/>
          </a:xfrm>
        </p:spPr>
        <p:txBody>
          <a:bodyPr/>
          <a:lstStyle/>
          <a:p>
            <a:r>
              <a:rPr lang="ru-RU" sz="2000" b="1" dirty="0"/>
              <a:t>Новосибирск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B5D5C930-3148-BF47-BC89-28BBC760F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67495" y="3580457"/>
            <a:ext cx="1891937" cy="680351"/>
          </a:xfrm>
        </p:spPr>
        <p:txBody>
          <a:bodyPr/>
          <a:lstStyle/>
          <a:p>
            <a:r>
              <a:rPr lang="ru-RU" sz="2000" b="1" dirty="0"/>
              <a:t>Санкт-Петербург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4A798BDD-B552-4B44-BCA6-E84840C721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01935" y="3853754"/>
            <a:ext cx="1891937" cy="407055"/>
          </a:xfrm>
        </p:spPr>
        <p:txBody>
          <a:bodyPr/>
          <a:lstStyle/>
          <a:p>
            <a:r>
              <a:rPr lang="ru-RU" sz="2000" b="1" dirty="0"/>
              <a:t>Екатеринбург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402C4DB3-8110-5842-8A01-EC0BAA243B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5106" y="3851877"/>
            <a:ext cx="1891937" cy="408931"/>
          </a:xfrm>
        </p:spPr>
        <p:txBody>
          <a:bodyPr/>
          <a:lstStyle/>
          <a:p>
            <a:r>
              <a:rPr lang="ru-RU" sz="2000" b="1" dirty="0"/>
              <a:t>Москва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E0F6417-2ADD-D045-A333-69DDB60A180C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" b="-3777"/>
          <a:stretch/>
        </p:blipFill>
        <p:spPr>
          <a:xfrm>
            <a:off x="10004756" y="2032718"/>
            <a:ext cx="1563584" cy="1401404"/>
          </a:xfr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03EF9312-C947-054C-8C9C-8EA129A5E1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840579" y="3853754"/>
            <a:ext cx="1891937" cy="407055"/>
          </a:xfrm>
        </p:spPr>
        <p:txBody>
          <a:bodyPr/>
          <a:lstStyle/>
          <a:p>
            <a:r>
              <a:rPr lang="ru-RU" sz="2000" b="1" dirty="0"/>
              <a:t>Казань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3E15405-AD4B-4F48-AD69-CCE8F9A4BB0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" b="-3777"/>
          <a:stretch/>
        </p:blipFill>
        <p:spPr>
          <a:xfrm>
            <a:off x="2846793" y="2032718"/>
            <a:ext cx="1563584" cy="1401404"/>
          </a:xfr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7410081-5D5B-D645-9929-0D15F0DC50F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" b="-3777"/>
          <a:stretch/>
        </p:blipFill>
        <p:spPr>
          <a:xfrm>
            <a:off x="643469" y="2032718"/>
            <a:ext cx="1563584" cy="1401404"/>
          </a:xfr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A83EC68-4024-EB4B-8F6B-15E2C240CB8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" b="-3777"/>
          <a:stretch/>
        </p:blipFill>
        <p:spPr>
          <a:xfrm>
            <a:off x="7668137" y="2032718"/>
            <a:ext cx="1563584" cy="1401404"/>
          </a:xfr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42CBB6-BDC4-D745-B9C1-FC69A7172B5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" b="-3777"/>
          <a:stretch/>
        </p:blipFill>
        <p:spPr>
          <a:xfrm>
            <a:off x="5263324" y="2032718"/>
            <a:ext cx="1563584" cy="1401404"/>
          </a:xfr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91E503C-FD44-7647-AAEB-F5CC8D7B3B16}"/>
              </a:ext>
            </a:extLst>
          </p:cNvPr>
          <p:cNvSpPr txBox="1"/>
          <p:nvPr/>
        </p:nvSpPr>
        <p:spPr>
          <a:xfrm>
            <a:off x="354766" y="4467967"/>
            <a:ext cx="20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3"/>
            <a:r>
              <a:rPr lang="ru-RU" dirty="0">
                <a:solidFill>
                  <a:sysClr val="windowText" lastClr="000000"/>
                </a:solidFill>
                <a:latin typeface="YS Text Light"/>
              </a:rPr>
              <a:t>150 руб. за 2 км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13807F-993F-744F-A175-7EE0C9D41F06}"/>
              </a:ext>
            </a:extLst>
          </p:cNvPr>
          <p:cNvSpPr txBox="1"/>
          <p:nvPr/>
        </p:nvSpPr>
        <p:spPr>
          <a:xfrm>
            <a:off x="2688608" y="4467967"/>
            <a:ext cx="20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3"/>
            <a:r>
              <a:rPr lang="ru-RU" dirty="0">
                <a:solidFill>
                  <a:sysClr val="windowText" lastClr="000000"/>
                </a:solidFill>
                <a:latin typeface="YS Text Light"/>
              </a:rPr>
              <a:t>185 руб. за 2 км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0736B4-068B-9046-AAE0-D4EF39A6C6A7}"/>
              </a:ext>
            </a:extLst>
          </p:cNvPr>
          <p:cNvSpPr txBox="1"/>
          <p:nvPr/>
        </p:nvSpPr>
        <p:spPr>
          <a:xfrm>
            <a:off x="5063473" y="4467967"/>
            <a:ext cx="20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3"/>
            <a:r>
              <a:rPr lang="ru-RU" dirty="0">
                <a:solidFill>
                  <a:sysClr val="windowText" lastClr="000000"/>
                </a:solidFill>
                <a:latin typeface="YS Text Light"/>
              </a:rPr>
              <a:t>155 руб. за 2 км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C19D59-6D3D-3B48-8E78-7FBAB719B819}"/>
              </a:ext>
            </a:extLst>
          </p:cNvPr>
          <p:cNvSpPr txBox="1"/>
          <p:nvPr/>
        </p:nvSpPr>
        <p:spPr>
          <a:xfrm>
            <a:off x="7359452" y="4467967"/>
            <a:ext cx="20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3"/>
            <a:r>
              <a:rPr lang="ru-RU" dirty="0">
                <a:solidFill>
                  <a:sysClr val="windowText" lastClr="000000"/>
                </a:solidFill>
                <a:latin typeface="YS Text Light"/>
              </a:rPr>
              <a:t>160 руб. за 2 км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0DFFCE-83D3-FB43-9F24-82A34084D605}"/>
              </a:ext>
            </a:extLst>
          </p:cNvPr>
          <p:cNvSpPr txBox="1"/>
          <p:nvPr/>
        </p:nvSpPr>
        <p:spPr>
          <a:xfrm>
            <a:off x="9755701" y="4467967"/>
            <a:ext cx="20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43"/>
            <a:r>
              <a:rPr lang="ru-RU" dirty="0">
                <a:solidFill>
                  <a:sysClr val="windowText" lastClr="000000"/>
                </a:solidFill>
                <a:latin typeface="YS Text Light"/>
              </a:rPr>
              <a:t>150 руб. за 2 км</a:t>
            </a:r>
          </a:p>
        </p:txBody>
      </p:sp>
    </p:spTree>
    <p:extLst>
      <p:ext uri="{BB962C8B-B14F-4D97-AF65-F5344CB8AC3E}">
        <p14:creationId xmlns:p14="http://schemas.microsoft.com/office/powerpoint/2010/main" val="24275262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719BC47-D4E1-4EFF-93FF-D217FD389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9691" y="6310575"/>
            <a:ext cx="546894" cy="220854"/>
          </a:xfrm>
        </p:spPr>
        <p:txBody>
          <a:bodyPr/>
          <a:lstStyle/>
          <a:p>
            <a:fld id="{741C03D3-FA44-40EC-9A21-1FC4FEA3E22E}" type="slidenum">
              <a:rPr lang="ru-RU" sz="1000"/>
              <a:pPr/>
              <a:t>13</a:t>
            </a:fld>
            <a:endParaRPr lang="ru-RU" sz="10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9CAC8A4-48BA-D740-A155-15F4F313BDDB}"/>
              </a:ext>
            </a:extLst>
          </p:cNvPr>
          <p:cNvSpPr txBox="1">
            <a:spLocks/>
          </p:cNvSpPr>
          <p:nvPr/>
        </p:nvSpPr>
        <p:spPr>
          <a:xfrm>
            <a:off x="2236382" y="2013134"/>
            <a:ext cx="3119299" cy="653965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atin typeface="YS Text" pitchFamily="2" charset="0"/>
              </a:rPr>
              <a:t>Доступно в более чем 350 городах России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98023F6-6ACB-0847-8179-007330705B9D}"/>
              </a:ext>
            </a:extLst>
          </p:cNvPr>
          <p:cNvSpPr txBox="1">
            <a:spLocks/>
          </p:cNvSpPr>
          <p:nvPr/>
        </p:nvSpPr>
        <p:spPr>
          <a:xfrm>
            <a:off x="2236381" y="3334531"/>
            <a:ext cx="3119299" cy="653965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atin typeface="YS Text" pitchFamily="2" charset="0"/>
              </a:rPr>
              <a:t>Среднее время доставки в Москве - 35 минут*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768EA8-F207-6449-9D0B-E16A1DCB26E8}"/>
              </a:ext>
            </a:extLst>
          </p:cNvPr>
          <p:cNvSpPr txBox="1">
            <a:spLocks/>
          </p:cNvSpPr>
          <p:nvPr/>
        </p:nvSpPr>
        <p:spPr>
          <a:xfrm>
            <a:off x="8126685" y="2013134"/>
            <a:ext cx="3119299" cy="930964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atin typeface="YS Text" pitchFamily="2" charset="0"/>
              </a:rPr>
              <a:t>Организация доставки до 300 заказов одновременно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43BBA4D-A55B-E249-9071-AC195D043D33}"/>
              </a:ext>
            </a:extLst>
          </p:cNvPr>
          <p:cNvSpPr txBox="1">
            <a:spLocks/>
          </p:cNvSpPr>
          <p:nvPr/>
        </p:nvSpPr>
        <p:spPr>
          <a:xfrm>
            <a:off x="8126686" y="3334531"/>
            <a:ext cx="3657868" cy="930964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atin typeface="YS Text" pitchFamily="2" charset="0"/>
              </a:rPr>
              <a:t>После доставки доступна электронная транспортная накладная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C32689E-BA07-8E4F-AB5F-49D8F54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97" y="505001"/>
            <a:ext cx="4260800" cy="643132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atin typeface="+mn-lt"/>
              </a:rPr>
              <a:t>Все плюсы Доставки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90CB93-09E1-2949-A733-B689DBDA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97" y="1794486"/>
            <a:ext cx="1091260" cy="10912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5C1667-C76F-CF4B-A676-DCB549FB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78" y="4540269"/>
            <a:ext cx="885280" cy="885280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A645855B-4423-094E-82CF-E39B410CF8CE}"/>
              </a:ext>
            </a:extLst>
          </p:cNvPr>
          <p:cNvSpPr txBox="1">
            <a:spLocks/>
          </p:cNvSpPr>
          <p:nvPr/>
        </p:nvSpPr>
        <p:spPr>
          <a:xfrm>
            <a:off x="2236381" y="4655927"/>
            <a:ext cx="3563237" cy="653965"/>
          </a:xfrm>
          <a:prstGeom prst="rect">
            <a:avLst/>
          </a:prstGeom>
        </p:spPr>
        <p:txBody>
          <a:bodyPr vert="horz" wrap="square" lIns="0" tIns="99000" rIns="0" bIns="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000" dirty="0">
                <a:latin typeface="YS Text" pitchFamily="2" charset="0"/>
              </a:rPr>
              <a:t>Добавление до 40 остановок в одном заказе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644448-AFB3-284A-9605-DDDE17A48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77" y="3288846"/>
            <a:ext cx="792465" cy="7924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8BF252-BBB1-B044-9A0C-50369B3F19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6030" y="2013134"/>
            <a:ext cx="792465" cy="7924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14E1AE-6DF4-1E4D-BAA5-75BF7F6190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8018" y="3465680"/>
            <a:ext cx="792465" cy="7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34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D7290E-28BB-2C41-BE2D-1FA59281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62F76825-5DA5-5142-BE9C-DB449B482088}"/>
              </a:ext>
            </a:extLst>
          </p:cNvPr>
          <p:cNvSpPr/>
          <p:nvPr/>
        </p:nvSpPr>
        <p:spPr>
          <a:xfrm>
            <a:off x="435433" y="2751618"/>
            <a:ext cx="3174041" cy="181676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343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FFA9E-822D-9E4A-85DA-0BAA994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18" y="385910"/>
            <a:ext cx="11327154" cy="529678"/>
          </a:xfrm>
        </p:spPr>
        <p:txBody>
          <a:bodyPr/>
          <a:lstStyle/>
          <a:p>
            <a:r>
              <a:rPr lang="ru-RU" sz="2800" dirty="0"/>
              <a:t>Как подключить сервис доставки от Яндекс.Такси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ED5F2-4946-4C40-95CE-D28AA94FE6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118" y="6404419"/>
            <a:ext cx="10029033" cy="256558"/>
          </a:xfrm>
        </p:spPr>
        <p:txBody>
          <a:bodyPr/>
          <a:lstStyle/>
          <a:p>
            <a:r>
              <a:rPr lang="ru-RU" sz="1000" dirty="0"/>
              <a:t>Форма так же доступна по ссылке: </a:t>
            </a:r>
            <a:r>
              <a:rPr lang="en-US" sz="1000" dirty="0">
                <a:hlinkClick r:id="rId4"/>
              </a:rPr>
              <a:t>https://taxi.yandex.ru/business/registration#form</a:t>
            </a:r>
            <a:r>
              <a:rPr lang="ru-RU" sz="1000" dirty="0"/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BA52344-0B6C-734E-961E-28F603D7F799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05" y="1059564"/>
            <a:ext cx="8744411" cy="5200879"/>
          </a:xfr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7681971-08FD-6E4B-99A1-DCA81C5629AE}"/>
              </a:ext>
            </a:extLst>
          </p:cNvPr>
          <p:cNvSpPr/>
          <p:nvPr/>
        </p:nvSpPr>
        <p:spPr>
          <a:xfrm>
            <a:off x="5173579" y="4367463"/>
            <a:ext cx="1094874" cy="421106"/>
          </a:xfrm>
          <a:prstGeom prst="round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3"/>
            <a:r>
              <a:rPr lang="ru-RU" sz="1000" b="1" dirty="0">
                <a:solidFill>
                  <a:srgbClr val="000000"/>
                </a:solidFill>
                <a:latin typeface="YS Text Light"/>
                <a:hlinkClick r:id="rId4"/>
              </a:rPr>
              <a:t>Готов подключиться</a:t>
            </a:r>
            <a:endParaRPr lang="ru-RU" sz="1000" b="1" dirty="0">
              <a:solidFill>
                <a:srgbClr val="000000"/>
              </a:solidFill>
              <a:latin typeface="YS Text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85C12-283B-0D49-B81A-743862C49A00}"/>
              </a:ext>
            </a:extLst>
          </p:cNvPr>
          <p:cNvSpPr txBox="1"/>
          <p:nvPr/>
        </p:nvSpPr>
        <p:spPr>
          <a:xfrm>
            <a:off x="745958" y="2908464"/>
            <a:ext cx="303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3"/>
            <a:r>
              <a:rPr lang="ru-RU" sz="2400" dirty="0">
                <a:solidFill>
                  <a:sysClr val="windowText" lastClr="000000"/>
                </a:solidFill>
                <a:latin typeface="YS Text Light"/>
              </a:rPr>
              <a:t>Нажмите </a:t>
            </a:r>
            <a:r>
              <a:rPr lang="ru-RU" sz="2400" b="1" dirty="0">
                <a:solidFill>
                  <a:sysClr val="windowText" lastClr="000000"/>
                </a:solidFill>
                <a:latin typeface="YS Text Light"/>
              </a:rPr>
              <a:t>желтую кнопку «Готов подключиться»  </a:t>
            </a:r>
            <a:r>
              <a:rPr lang="ru-RU" sz="2400" dirty="0">
                <a:solidFill>
                  <a:sysClr val="windowText" lastClr="000000"/>
                </a:solidFill>
                <a:latin typeface="YS Text Light"/>
              </a:rPr>
              <a:t>и заполните форму</a:t>
            </a:r>
          </a:p>
        </p:txBody>
      </p:sp>
    </p:spTree>
    <p:extLst>
      <p:ext uri="{BB962C8B-B14F-4D97-AF65-F5344CB8AC3E}">
        <p14:creationId xmlns:p14="http://schemas.microsoft.com/office/powerpoint/2010/main" val="40604626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E2B3B-84D3-A343-9063-5B08CBE01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81" y="2140619"/>
            <a:ext cx="5665460" cy="1178015"/>
          </a:xfrm>
        </p:spPr>
        <p:txBody>
          <a:bodyPr/>
          <a:lstStyle/>
          <a:p>
            <a:r>
              <a:rPr lang="ru-RU" dirty="0"/>
              <a:t>Остались вопросы? Напишите нам!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8B4262-7B46-B542-A351-CFE762EF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" y="3380874"/>
            <a:ext cx="596900" cy="552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2B3C32-5F85-DA44-803B-BC23E0809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" y="3995564"/>
            <a:ext cx="596900" cy="552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2E312-2215-E440-AAC3-AE15259F7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9" y="3657099"/>
            <a:ext cx="4986201" cy="9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9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975A174-0AFC-4252-851A-B99337C68FE6}"/>
              </a:ext>
            </a:extLst>
          </p:cNvPr>
          <p:cNvSpPr txBox="1">
            <a:spLocks/>
          </p:cNvSpPr>
          <p:nvPr/>
        </p:nvSpPr>
        <p:spPr>
          <a:xfrm>
            <a:off x="801474" y="1300213"/>
            <a:ext cx="5112361" cy="4257576"/>
          </a:xfrm>
          <a:prstGeom prst="rect">
            <a:avLst/>
          </a:prstGeom>
        </p:spPr>
        <p:txBody>
          <a:bodyPr vert="horz" wrap="square" lIns="0" tIns="0" rIns="0" bIns="0" numCol="1" spcCol="720000" rtlCol="0" anchor="ctr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ru-RU" sz="3600" dirty="0">
                <a:latin typeface="+mj-lt"/>
              </a:rPr>
              <a:t>4 страны</a:t>
            </a:r>
            <a:br>
              <a:rPr lang="en-US" sz="3600" dirty="0">
                <a:latin typeface="+mj-lt"/>
              </a:rPr>
            </a:br>
            <a:r>
              <a:rPr lang="ru-RU" sz="1600" dirty="0"/>
              <a:t>Россия, Казахстан, Армения, Израиль</a:t>
            </a:r>
          </a:p>
          <a:p>
            <a:pPr>
              <a:lnSpc>
                <a:spcPts val="2800"/>
              </a:lnSpc>
              <a:spcAft>
                <a:spcPts val="400"/>
              </a:spcAft>
            </a:pPr>
            <a:endParaRPr lang="ru-RU" sz="2000" dirty="0">
              <a:latin typeface="+mj-lt"/>
            </a:endParaRP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ru-RU" sz="3600" dirty="0">
                <a:latin typeface="+mj-lt"/>
              </a:rPr>
              <a:t>Более 600 городов</a:t>
            </a:r>
            <a:br>
              <a:rPr lang="en-US" sz="3600" dirty="0">
                <a:latin typeface="+mj-lt"/>
              </a:rPr>
            </a:br>
            <a:r>
              <a:rPr lang="ru-RU" sz="1600" dirty="0"/>
              <a:t>включая все города-</a:t>
            </a:r>
            <a:r>
              <a:rPr lang="ru-RU" sz="1600" dirty="0" err="1"/>
              <a:t>миллионники</a:t>
            </a:r>
            <a:r>
              <a:rPr lang="ru-RU" sz="1600" dirty="0"/>
              <a:t> России</a:t>
            </a:r>
            <a:endParaRPr lang="en-US" sz="1600" dirty="0"/>
          </a:p>
          <a:p>
            <a:pPr>
              <a:lnSpc>
                <a:spcPts val="2800"/>
              </a:lnSpc>
              <a:spcAft>
                <a:spcPts val="400"/>
              </a:spcAft>
            </a:pPr>
            <a:endParaRPr lang="en-US" sz="1600" dirty="0"/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ru-RU" sz="3600" dirty="0">
                <a:latin typeface="+mj-lt"/>
              </a:rPr>
              <a:t>Более 60 000</a:t>
            </a:r>
            <a:br>
              <a:rPr lang="en-US" sz="3300" dirty="0"/>
            </a:br>
            <a:r>
              <a:rPr lang="ru-RU" sz="1600" dirty="0"/>
              <a:t>корпоративных клиентов</a:t>
            </a:r>
            <a:endParaRPr lang="en-US" sz="1600" dirty="0"/>
          </a:p>
          <a:p>
            <a:pPr>
              <a:lnSpc>
                <a:spcPts val="2800"/>
              </a:lnSpc>
              <a:spcAft>
                <a:spcPts val="400"/>
              </a:spcAft>
            </a:pPr>
            <a:endParaRPr lang="en-US" sz="3600" dirty="0">
              <a:latin typeface="+mj-lt"/>
            </a:endParaRP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ru-RU" sz="3600" dirty="0">
                <a:latin typeface="+mj-lt"/>
              </a:rPr>
              <a:t>Более 700 000</a:t>
            </a:r>
            <a:br>
              <a:rPr lang="en-US" sz="3600" dirty="0">
                <a:latin typeface="+mj-lt"/>
              </a:rPr>
            </a:br>
            <a:r>
              <a:rPr lang="ru-RU" sz="1600" dirty="0"/>
              <a:t>водителей-партнёров сервиса</a:t>
            </a:r>
            <a:endParaRPr lang="ru-RU" sz="2000" dirty="0">
              <a:latin typeface="+mj-lt"/>
            </a:endParaRPr>
          </a:p>
        </p:txBody>
      </p:sp>
      <p:sp>
        <p:nvSpPr>
          <p:cNvPr id="23" name="Нижний колонтитул 2">
            <a:extLst>
              <a:ext uri="{FF2B5EF4-FFF2-40B4-BE49-F238E27FC236}">
                <a16:creationId xmlns:a16="http://schemas.microsoft.com/office/drawing/2014/main" id="{CDE300F4-313A-4256-97A5-B95C734E0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474" y="6318792"/>
            <a:ext cx="8782794" cy="212637"/>
          </a:xfrm>
        </p:spPr>
        <p:txBody>
          <a:bodyPr/>
          <a:lstStyle/>
          <a:p>
            <a:r>
              <a:rPr lang="ru-RU" dirty="0"/>
              <a:t>Такси для бизнеса</a:t>
            </a: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2B057EA9-2BAC-4B8A-BCBF-131020607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93190-E998-4B69-81D1-2488C629F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09" y="637245"/>
            <a:ext cx="6806264" cy="553216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C32689E-BA07-8E4F-AB5F-49D8F54F33C6}"/>
              </a:ext>
            </a:extLst>
          </p:cNvPr>
          <p:cNvSpPr txBox="1">
            <a:spLocks/>
          </p:cNvSpPr>
          <p:nvPr/>
        </p:nvSpPr>
        <p:spPr>
          <a:xfrm>
            <a:off x="794197" y="183435"/>
            <a:ext cx="5635786" cy="643132"/>
          </a:xfrm>
          <a:prstGeom prst="rect">
            <a:avLst/>
          </a:prstGeom>
        </p:spPr>
        <p:txBody>
          <a:bodyPr vert="horz" wrap="square" lIns="0" tIns="198000" rIns="0" bIns="0" rtlCol="0" anchor="t" anchorCtr="0">
            <a:spAutoFit/>
          </a:bodyPr>
          <a:lstStyle>
            <a:lvl1pPr algn="l" defTabSz="914355" rtl="0" eaLnBrk="1" latinLnBrk="0" hangingPunct="1">
              <a:lnSpc>
                <a:spcPts val="3375"/>
              </a:lnSpc>
              <a:spcBef>
                <a:spcPct val="0"/>
              </a:spcBef>
              <a:buNone/>
              <a:defRPr sz="2953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b="1" dirty="0">
                <a:latin typeface="+mn-lt"/>
              </a:rPr>
              <a:t>Такси для Бизнеса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22838073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2C5DE92-5A56-D742-AE25-85A2E339CFF4}"/>
              </a:ext>
            </a:extLst>
          </p:cNvPr>
          <p:cNvSpPr/>
          <p:nvPr/>
        </p:nvSpPr>
        <p:spPr>
          <a:xfrm>
            <a:off x="4436792" y="1019460"/>
            <a:ext cx="3318417" cy="439074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5E09D08-4342-474A-9A09-77F73FE3FABF}"/>
              </a:ext>
            </a:extLst>
          </p:cNvPr>
          <p:cNvSpPr/>
          <p:nvPr/>
        </p:nvSpPr>
        <p:spPr>
          <a:xfrm>
            <a:off x="8120277" y="990167"/>
            <a:ext cx="3318417" cy="442003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CFFC9BB-1D77-3B41-AD18-270DC2B4FF70}"/>
              </a:ext>
            </a:extLst>
          </p:cNvPr>
          <p:cNvSpPr/>
          <p:nvPr/>
        </p:nvSpPr>
        <p:spPr>
          <a:xfrm>
            <a:off x="772717" y="1000920"/>
            <a:ext cx="3318417" cy="4390739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647700" sx="103000" sy="10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</a:pPr>
            <a:endParaRPr lang="ru-RU" sz="1600" dirty="0">
              <a:ln w="0"/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719BC47-D4E1-4EFF-93FF-D217FD389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9691" y="6310575"/>
            <a:ext cx="546894" cy="220854"/>
          </a:xfrm>
        </p:spPr>
        <p:txBody>
          <a:bodyPr/>
          <a:lstStyle/>
          <a:p>
            <a:pPr defTabSz="914298"/>
            <a:fld id="{741C03D3-FA44-40EC-9A21-1FC4FEA3E22E}" type="slidenum">
              <a:rPr lang="ru-RU" sz="1000">
                <a:solidFill>
                  <a:srgbClr val="000000"/>
                </a:solidFill>
                <a:latin typeface="YS Text Regular"/>
                <a:cs typeface="Arial"/>
              </a:rPr>
              <a:pPr defTabSz="914298"/>
              <a:t>3</a:t>
            </a:fld>
            <a:endParaRPr lang="ru-RU" sz="1000" dirty="0">
              <a:solidFill>
                <a:srgbClr val="000000"/>
              </a:solidFill>
              <a:latin typeface="YS Text Regular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83A1C6-5310-9F44-90EA-E86DE78C6FA9}"/>
              </a:ext>
            </a:extLst>
          </p:cNvPr>
          <p:cNvSpPr txBox="1"/>
          <p:nvPr/>
        </p:nvSpPr>
        <p:spPr>
          <a:xfrm>
            <a:off x="1215309" y="3870464"/>
            <a:ext cx="2786595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Для организации срочной доставки интернет-магазинов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B78F80-6849-9C44-9F57-9B481683512D}"/>
              </a:ext>
            </a:extLst>
          </p:cNvPr>
          <p:cNvSpPr txBox="1"/>
          <p:nvPr/>
        </p:nvSpPr>
        <p:spPr>
          <a:xfrm>
            <a:off x="4825500" y="3111443"/>
            <a:ext cx="2176670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Продуктовым сетям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01EB3-9CEC-8A4B-B154-23CAC3235021}"/>
              </a:ext>
            </a:extLst>
          </p:cNvPr>
          <p:cNvSpPr txBox="1"/>
          <p:nvPr/>
        </p:nvSpPr>
        <p:spPr>
          <a:xfrm>
            <a:off x="8539227" y="3110642"/>
            <a:ext cx="2176670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Аптекам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FEC2C-1025-C24D-8CF2-757BEA811710}"/>
              </a:ext>
            </a:extLst>
          </p:cNvPr>
          <p:cNvSpPr txBox="1"/>
          <p:nvPr/>
        </p:nvSpPr>
        <p:spPr>
          <a:xfrm>
            <a:off x="1215309" y="3072888"/>
            <a:ext cx="2176670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400" dirty="0">
                <a:solidFill>
                  <a:sysClr val="windowText" lastClr="000000"/>
                </a:solidFill>
                <a:latin typeface="YS Text Medium" pitchFamily="2" charset="0"/>
                <a:cs typeface="Arial"/>
              </a:rPr>
              <a:t>Интернет-магазинам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A194A-34AE-934F-B508-57F8FE27E963}"/>
              </a:ext>
            </a:extLst>
          </p:cNvPr>
          <p:cNvSpPr txBox="1"/>
          <p:nvPr/>
        </p:nvSpPr>
        <p:spPr>
          <a:xfrm>
            <a:off x="4872935" y="3870464"/>
            <a:ext cx="2969502" cy="1015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Для передачи продовольственных заказов покупателям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F32EE3-16E6-264B-9FC7-E3999D71ECA5}"/>
              </a:ext>
            </a:extLst>
          </p:cNvPr>
          <p:cNvSpPr txBox="1"/>
          <p:nvPr/>
        </p:nvSpPr>
        <p:spPr>
          <a:xfrm>
            <a:off x="8539227" y="3870464"/>
            <a:ext cx="2677810" cy="1015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98"/>
            <a:r>
              <a:rPr lang="ru-RU" sz="20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Для отправки заказов безрецептурных препаратов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994D40-D1FF-F847-9B28-997A244A84E0}"/>
              </a:ext>
            </a:extLst>
          </p:cNvPr>
          <p:cNvSpPr txBox="1"/>
          <p:nvPr/>
        </p:nvSpPr>
        <p:spPr>
          <a:xfrm>
            <a:off x="3719137" y="5609106"/>
            <a:ext cx="4389395" cy="6416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298"/>
            <a:r>
              <a:rPr lang="ru-RU" sz="2200" dirty="0">
                <a:solidFill>
                  <a:sysClr val="windowText" lastClr="000000"/>
                </a:solidFill>
                <a:latin typeface="YS Text" pitchFamily="2" charset="0"/>
                <a:cs typeface="Arial"/>
              </a:rPr>
              <a:t>и всем-всем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65061-636C-4A43-8095-02F3B7EC3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309" y="1576282"/>
            <a:ext cx="1235777" cy="1235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5D084D-0153-C748-BBFF-05E37E98F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5500" y="1632767"/>
            <a:ext cx="1118328" cy="11183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FA979F-FA18-CE46-B1DD-ECFB4A0A0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9227" y="1632767"/>
            <a:ext cx="1202084" cy="12020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8955DD-ED25-8740-BED7-C7EDA63B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Кому подойдет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1216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87" y="262539"/>
            <a:ext cx="4160641" cy="59071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42" y="221261"/>
            <a:ext cx="4945588" cy="59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32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222833"/>
            <a:ext cx="6916366" cy="4231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9" y="2003897"/>
            <a:ext cx="6157608" cy="39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36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24" y="209882"/>
            <a:ext cx="5775427" cy="500806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6" y="1694386"/>
            <a:ext cx="6736785" cy="45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3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97963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084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EEE5F0-5831-994C-8B5D-A8D68A68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88" y="-803217"/>
            <a:ext cx="3834266" cy="38342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8284DEB-385F-8E46-9936-3CCF57EBC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206" y="105718"/>
            <a:ext cx="3340758" cy="14566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D05F28-29EC-B847-909D-2142C9117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15" y="1842676"/>
            <a:ext cx="4459671" cy="10555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1B5223-6EBB-6240-A25C-41874E0A2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178" y="76567"/>
            <a:ext cx="2717685" cy="18117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E30E49-DDA3-504A-ADE5-9F88A1609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28" y="1441787"/>
            <a:ext cx="3251200" cy="14351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9C2A68-CE0C-9F4C-8677-FC4E5C767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14" y="3149287"/>
            <a:ext cx="3739575" cy="10113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5C14E7C-E9C2-AE47-975D-EC14E1179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913" y="4781676"/>
            <a:ext cx="2758015" cy="1749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327A854-F92E-AD41-AB47-122A6C2A4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8553" y="2876887"/>
            <a:ext cx="2322764" cy="15946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8352F8-79AE-0B4F-B144-06E94D9DED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1077" y="4799486"/>
            <a:ext cx="2900189" cy="1739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5F401-E7B0-994A-A4B2-7F72C9CB3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114" y="4789701"/>
            <a:ext cx="2438836" cy="17496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CF9D9D-E008-944B-889B-E0705DA9E0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0200" y="-354190"/>
            <a:ext cx="2685586" cy="26855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10CDA62-8347-8F4F-9BBD-36A0141313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5523" y="1810011"/>
            <a:ext cx="2995242" cy="8168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FAA95B-1F24-1E43-803E-AD1A044183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945" y="4789701"/>
            <a:ext cx="2600325" cy="17335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4A6AC7B-F134-104A-9EE3-1320083C70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7021" y="3164169"/>
            <a:ext cx="3669205" cy="10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53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73FEE04-282E-C941-B2E7-9D03779DD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69" y="407467"/>
            <a:ext cx="5190332" cy="867881"/>
          </a:xfrm>
        </p:spPr>
        <p:txBody>
          <a:bodyPr/>
          <a:lstStyle/>
          <a:p>
            <a:r>
              <a:rPr lang="ru-RU" sz="2800" dirty="0"/>
              <a:t>Как это работает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04BC28AC-00AC-1741-8B90-52AE3B5F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69" y="1275348"/>
            <a:ext cx="4617830" cy="3318387"/>
          </a:xfrm>
        </p:spPr>
        <p:txBody>
          <a:bodyPr/>
          <a:lstStyle/>
          <a:p>
            <a:r>
              <a:rPr lang="ru-RU" b="1" dirty="0"/>
              <a:t>Шаг 1: </a:t>
            </a:r>
            <a:r>
              <a:rPr lang="ru-RU" dirty="0"/>
              <a:t>Пользователь делает заказ на вашем сайте или в вашем приложении</a:t>
            </a:r>
          </a:p>
          <a:p>
            <a:r>
              <a:rPr lang="ru-RU" b="1" dirty="0"/>
              <a:t>Шаг 2: </a:t>
            </a:r>
            <a:r>
              <a:rPr lang="ru-RU" dirty="0"/>
              <a:t>Аптека подтверждает и формирует заказ</a:t>
            </a:r>
          </a:p>
          <a:p>
            <a:r>
              <a:rPr lang="ru-RU" b="1" dirty="0"/>
              <a:t>Шаг 3: </a:t>
            </a:r>
            <a:r>
              <a:rPr lang="ru-RU" dirty="0"/>
              <a:t>Аптека оформляет заявку курьера на доставку в личном кабинете или через </a:t>
            </a:r>
            <a:r>
              <a:rPr lang="ru-RU" dirty="0" err="1"/>
              <a:t>ap</a:t>
            </a:r>
            <a:r>
              <a:rPr lang="en-US" dirty="0" err="1"/>
              <a:t>i</a:t>
            </a:r>
            <a:endParaRPr lang="ru-RU" dirty="0"/>
          </a:p>
          <a:p>
            <a:r>
              <a:rPr lang="ru-RU" b="1" dirty="0"/>
              <a:t>Шаг 4: </a:t>
            </a:r>
            <a:r>
              <a:rPr lang="ru-RU" dirty="0"/>
              <a:t>Курьер забирает посылку и сразу едет к клиенту</a:t>
            </a:r>
          </a:p>
          <a:p>
            <a:r>
              <a:rPr lang="ru-RU" dirty="0"/>
              <a:t>Пользователь видит маршрут движения курьера в приложении Яндекс.Такси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C7BD816E-4035-A744-A9BB-80A1F1296424}"/>
                  </a:ext>
                </a:extLst>
              </p14:cNvPr>
              <p14:cNvContentPartPr/>
              <p14:nvPr/>
            </p14:nvContentPartPr>
            <p14:xfrm>
              <a:off x="6992358" y="5836501"/>
              <a:ext cx="345420" cy="671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C7BD816E-4035-A744-A9BB-80A1F12964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9391" y="5773669"/>
                <a:ext cx="470995" cy="192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204F23C3-0BEA-9648-B999-5F4004B14B55}"/>
                  </a:ext>
                </a:extLst>
              </p14:cNvPr>
              <p14:cNvContentPartPr/>
              <p14:nvPr/>
            </p14:nvContentPartPr>
            <p14:xfrm>
              <a:off x="7978677" y="5082328"/>
              <a:ext cx="514110" cy="67471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204F23C3-0BEA-9648-B999-5F4004B14B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15717" y="5019523"/>
                <a:ext cx="639669" cy="192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8DDDE1F-1D4B-674E-B05B-955599BB1743}"/>
                  </a:ext>
                </a:extLst>
              </p14:cNvPr>
              <p14:cNvContentPartPr/>
              <p14:nvPr/>
            </p14:nvContentPartPr>
            <p14:xfrm>
              <a:off x="9472533" y="5082328"/>
              <a:ext cx="376020" cy="2592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8DDDE1F-1D4B-674E-B05B-955599BB17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09563" y="5020191"/>
                <a:ext cx="501600" cy="149839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96557081-C523-514A-A07C-085507A6D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9" y="1493081"/>
            <a:ext cx="5780165" cy="49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82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andex">
  <a:themeElements>
    <a:clrScheme name="Цвет 5">
      <a:dk1>
        <a:srgbClr val="000000"/>
      </a:dk1>
      <a:lt1>
        <a:srgbClr val="FFFFFF"/>
      </a:lt1>
      <a:dk2>
        <a:srgbClr val="FFCC00"/>
      </a:dk2>
      <a:lt2>
        <a:srgbClr val="FA4628"/>
      </a:lt2>
      <a:accent1>
        <a:srgbClr val="3878BE"/>
      </a:accent1>
      <a:accent2>
        <a:srgbClr val="8FD541"/>
      </a:accent2>
      <a:accent3>
        <a:srgbClr val="71C3E0"/>
      </a:accent3>
      <a:accent4>
        <a:srgbClr val="FC6767"/>
      </a:accent4>
      <a:accent5>
        <a:srgbClr val="FE8C00"/>
      </a:accent5>
      <a:accent6>
        <a:srgbClr val="9E64A9"/>
      </a:accent6>
      <a:hlink>
        <a:srgbClr val="000000"/>
      </a:hlink>
      <a:folHlink>
        <a:srgbClr val="000000"/>
      </a:folHlink>
    </a:clrScheme>
    <a:fontScheme name="Yandex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3000"/>
          </a:lnSpc>
          <a:spcAft>
            <a:spcPts val="2000"/>
          </a:spcAft>
          <a:defRPr sz="2400" dirty="0" err="1" smtClean="0">
            <a:latin typeface="Yandex Sans Text Light" charset="0"/>
            <a:ea typeface="Yandex Sans Text Light" charset="0"/>
            <a:cs typeface="Yandex Sans Text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andex" id="{92B76AB3-F692-3F47-A38B-5D2426887DD3}" vid="{E3669554-6F64-6948-85AC-A578D8A88DF2}"/>
    </a:ext>
  </a:extLst>
</a:theme>
</file>

<file path=ppt/theme/theme2.xml><?xml version="1.0" encoding="utf-8"?>
<a:theme xmlns:a="http://schemas.openxmlformats.org/drawingml/2006/main" name="1_Яндекс.Такси">
  <a:themeElements>
    <a:clrScheme name="Custom 4">
      <a:dk1>
        <a:srgbClr val="000000"/>
      </a:dk1>
      <a:lt1>
        <a:srgbClr val="FFFFFF"/>
      </a:lt1>
      <a:dk2>
        <a:srgbClr val="FFDE40"/>
      </a:dk2>
      <a:lt2>
        <a:srgbClr val="EA503F"/>
      </a:lt2>
      <a:accent1>
        <a:srgbClr val="237DC6"/>
      </a:accent1>
      <a:accent2>
        <a:srgbClr val="8590A2"/>
      </a:accent2>
      <a:accent3>
        <a:srgbClr val="6D4485"/>
      </a:accent3>
      <a:accent4>
        <a:srgbClr val="ECE2C9"/>
      </a:accent4>
      <a:accent5>
        <a:srgbClr val="699F5A"/>
      </a:accent5>
      <a:accent6>
        <a:srgbClr val="FFFFFF"/>
      </a:accent6>
      <a:hlink>
        <a:srgbClr val="237DC6"/>
      </a:hlink>
      <a:folHlink>
        <a:srgbClr val="237DC6"/>
      </a:folHlink>
    </a:clrScheme>
    <a:fontScheme name="Custom 1">
      <a:majorFont>
        <a:latin typeface="YS Text Medium"/>
        <a:ea typeface=""/>
        <a:cs typeface=""/>
      </a:majorFont>
      <a:minorFont>
        <a:latin typeface="Y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Яндекс.Такси" id="{70F51FFF-F2C4-2C44-B737-53C9742D997F}" vid="{9E86AE05-521B-BB46-B9B4-A5381D678E6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583599</TotalTime>
  <Words>429</Words>
  <Application>Microsoft Macintosh PowerPoint</Application>
  <PresentationFormat>Widescreen</PresentationFormat>
  <Paragraphs>81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 Unicode MS</vt:lpstr>
      <vt:lpstr>ArialUnicodeMS</vt:lpstr>
      <vt:lpstr>.AppleSystemUIFont</vt:lpstr>
      <vt:lpstr>Arial</vt:lpstr>
      <vt:lpstr>Calibri</vt:lpstr>
      <vt:lpstr>Impact</vt:lpstr>
      <vt:lpstr>Yandex Sans Text Light</vt:lpstr>
      <vt:lpstr>Yandex Sans Text Regular</vt:lpstr>
      <vt:lpstr>YS Text</vt:lpstr>
      <vt:lpstr>YS Text Light</vt:lpstr>
      <vt:lpstr>YS Text Medium</vt:lpstr>
      <vt:lpstr>YS Text Regular</vt:lpstr>
      <vt:lpstr>Yandex</vt:lpstr>
      <vt:lpstr>1_Яндекс.Такси</vt:lpstr>
      <vt:lpstr>Яндекс.Такси:  доставка для бизнеса</vt:lpstr>
      <vt:lpstr>PowerPoint Presentation</vt:lpstr>
      <vt:lpstr>Кому подойдет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это работает</vt:lpstr>
      <vt:lpstr>Преимущества для бизнеса</vt:lpstr>
      <vt:lpstr>Тарифы для вашей доставки</vt:lpstr>
      <vt:lpstr>Сколько стоит Тариф Курьер*</vt:lpstr>
      <vt:lpstr>Все плюсы Доставки</vt:lpstr>
      <vt:lpstr>Как подключить сервис доставки от Яндекс.Такси</vt:lpstr>
      <vt:lpstr>Остались вопросы? Напишите нам!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Грузовые перевозки внутри города</dc:title>
  <dc:creator>Microsoft Office User</dc:creator>
  <cp:lastModifiedBy>Natalia Malysheva</cp:lastModifiedBy>
  <cp:revision>376</cp:revision>
  <cp:lastPrinted>2019-06-04T06:16:27Z</cp:lastPrinted>
  <dcterms:created xsi:type="dcterms:W3CDTF">2019-01-21T13:04:44Z</dcterms:created>
  <dcterms:modified xsi:type="dcterms:W3CDTF">2020-06-18T08:40:24Z</dcterms:modified>
</cp:coreProperties>
</file>