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 Лесков" initials="ИЛ" lastIdx="1" clrIdx="0">
    <p:extLst>
      <p:ext uri="{19B8F6BF-5375-455C-9EA6-DF929625EA0E}">
        <p15:presenceInfo xmlns:p15="http://schemas.microsoft.com/office/powerpoint/2012/main" userId="682a5faf6d3a18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45AA2-EFE5-4EA7-ADF0-56BDC6E35FA2}" v="6" dt="2020-06-01T16:17:50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Лесков" userId="682a5faf6d3a1809" providerId="LiveId" clId="{14645AA2-EFE5-4EA7-ADF0-56BDC6E35FA2}"/>
    <pc:docChg chg="custSel mod addSld modSld sldOrd addMainMaster delMainMaster">
      <pc:chgData name="Иван Лесков" userId="682a5faf6d3a1809" providerId="LiveId" clId="{14645AA2-EFE5-4EA7-ADF0-56BDC6E35FA2}" dt="2020-06-01T16:19:55.907" v="1183" actId="20577"/>
      <pc:docMkLst>
        <pc:docMk/>
      </pc:docMkLst>
      <pc:sldChg chg="addSp modSp mod setBg modClrScheme chgLayout">
        <pc:chgData name="Иван Лесков" userId="682a5faf6d3a1809" providerId="LiveId" clId="{14645AA2-EFE5-4EA7-ADF0-56BDC6E35FA2}" dt="2020-06-01T14:31:10.755" v="34" actId="255"/>
        <pc:sldMkLst>
          <pc:docMk/>
          <pc:sldMk cId="261619316" sldId="256"/>
        </pc:sldMkLst>
        <pc:spChg chg="mod">
          <ac:chgData name="Иван Лесков" userId="682a5faf6d3a1809" providerId="LiveId" clId="{14645AA2-EFE5-4EA7-ADF0-56BDC6E35FA2}" dt="2020-06-01T14:30:50.880" v="28" actId="26606"/>
          <ac:spMkLst>
            <pc:docMk/>
            <pc:sldMk cId="261619316" sldId="256"/>
            <ac:spMk id="2" creationId="{1D26C977-D7A2-49BB-9262-D099B162B2D3}"/>
          </ac:spMkLst>
        </pc:spChg>
        <pc:spChg chg="mod">
          <ac:chgData name="Иван Лесков" userId="682a5faf6d3a1809" providerId="LiveId" clId="{14645AA2-EFE5-4EA7-ADF0-56BDC6E35FA2}" dt="2020-06-01T14:31:10.755" v="34" actId="255"/>
          <ac:spMkLst>
            <pc:docMk/>
            <pc:sldMk cId="261619316" sldId="256"/>
            <ac:spMk id="3" creationId="{71A964B4-BB35-4367-B50F-C2690DDE888E}"/>
          </ac:spMkLst>
        </pc:spChg>
        <pc:spChg chg="add">
          <ac:chgData name="Иван Лесков" userId="682a5faf6d3a1809" providerId="LiveId" clId="{14645AA2-EFE5-4EA7-ADF0-56BDC6E35FA2}" dt="2020-06-01T14:30:50.880" v="28" actId="26606"/>
          <ac:spMkLst>
            <pc:docMk/>
            <pc:sldMk cId="261619316" sldId="256"/>
            <ac:spMk id="9" creationId="{0AF4F2BA-3C03-4E2C-8ABC-0949B61B3C5E}"/>
          </ac:spMkLst>
        </pc:spChg>
        <pc:spChg chg="add">
          <ac:chgData name="Иван Лесков" userId="682a5faf6d3a1809" providerId="LiveId" clId="{14645AA2-EFE5-4EA7-ADF0-56BDC6E35FA2}" dt="2020-06-01T14:30:50.880" v="28" actId="26606"/>
          <ac:spMkLst>
            <pc:docMk/>
            <pc:sldMk cId="261619316" sldId="256"/>
            <ac:spMk id="11" creationId="{4B986F88-1433-4AF7-AF71-41A89DC93F15}"/>
          </ac:spMkLst>
        </pc:spChg>
        <pc:spChg chg="add">
          <ac:chgData name="Иван Лесков" userId="682a5faf6d3a1809" providerId="LiveId" clId="{14645AA2-EFE5-4EA7-ADF0-56BDC6E35FA2}" dt="2020-06-01T14:30:50.880" v="28" actId="26606"/>
          <ac:spMkLst>
            <pc:docMk/>
            <pc:sldMk cId="261619316" sldId="256"/>
            <ac:spMk id="15" creationId="{A44FFD5D-B985-4624-BBCD-50AD2E1686B4}"/>
          </ac:spMkLst>
        </pc:spChg>
        <pc:picChg chg="add mod">
          <ac:chgData name="Иван Лесков" userId="682a5faf6d3a1809" providerId="LiveId" clId="{14645AA2-EFE5-4EA7-ADF0-56BDC6E35FA2}" dt="2020-06-01T14:31:03.123" v="31" actId="27614"/>
          <ac:picMkLst>
            <pc:docMk/>
            <pc:sldMk cId="261619316" sldId="256"/>
            <ac:picMk id="4" creationId="{E3F616B5-7208-4264-B762-6E655A9A913A}"/>
          </ac:picMkLst>
        </pc:picChg>
        <pc:cxnChg chg="add">
          <ac:chgData name="Иван Лесков" userId="682a5faf6d3a1809" providerId="LiveId" clId="{14645AA2-EFE5-4EA7-ADF0-56BDC6E35FA2}" dt="2020-06-01T14:30:50.880" v="28" actId="26606"/>
          <ac:cxnSpMkLst>
            <pc:docMk/>
            <pc:sldMk cId="261619316" sldId="256"/>
            <ac:cxnSpMk id="13" creationId="{A07787ED-5EDC-4C54-AD87-55B60D0FE397}"/>
          </ac:cxnSpMkLst>
        </pc:cxnChg>
      </pc:sldChg>
      <pc:sldChg chg="addSp modSp new mod setBg">
        <pc:chgData name="Иван Лесков" userId="682a5faf6d3a1809" providerId="LiveId" clId="{14645AA2-EFE5-4EA7-ADF0-56BDC6E35FA2}" dt="2020-06-01T16:12:23.021" v="1021" actId="26606"/>
        <pc:sldMkLst>
          <pc:docMk/>
          <pc:sldMk cId="2431527948" sldId="257"/>
        </pc:sldMkLst>
        <pc:spChg chg="mod">
          <ac:chgData name="Иван Лесков" userId="682a5faf6d3a1809" providerId="LiveId" clId="{14645AA2-EFE5-4EA7-ADF0-56BDC6E35FA2}" dt="2020-06-01T16:12:23.021" v="1021" actId="26606"/>
          <ac:spMkLst>
            <pc:docMk/>
            <pc:sldMk cId="2431527948" sldId="257"/>
            <ac:spMk id="2" creationId="{07E61756-3409-4FCE-8AD5-AE6A336DB9D6}"/>
          </ac:spMkLst>
        </pc:spChg>
        <pc:spChg chg="mod">
          <ac:chgData name="Иван Лесков" userId="682a5faf6d3a1809" providerId="LiveId" clId="{14645AA2-EFE5-4EA7-ADF0-56BDC6E35FA2}" dt="2020-06-01T16:12:23.021" v="1021" actId="26606"/>
          <ac:spMkLst>
            <pc:docMk/>
            <pc:sldMk cId="2431527948" sldId="257"/>
            <ac:spMk id="3" creationId="{6C923C31-AD99-4B88-B1E8-A84B6D318850}"/>
          </ac:spMkLst>
        </pc:spChg>
        <pc:spChg chg="add">
          <ac:chgData name="Иван Лесков" userId="682a5faf6d3a1809" providerId="LiveId" clId="{14645AA2-EFE5-4EA7-ADF0-56BDC6E35FA2}" dt="2020-06-01T16:12:23.021" v="1021" actId="26606"/>
          <ac:spMkLst>
            <pc:docMk/>
            <pc:sldMk cId="2431527948" sldId="257"/>
            <ac:spMk id="10" creationId="{F4FAA6B4-BAFB-4474-9B14-DC83A9096513}"/>
          </ac:spMkLst>
        </pc:spChg>
        <pc:spChg chg="add">
          <ac:chgData name="Иван Лесков" userId="682a5faf6d3a1809" providerId="LiveId" clId="{14645AA2-EFE5-4EA7-ADF0-56BDC6E35FA2}" dt="2020-06-01T16:12:23.021" v="1021" actId="26606"/>
          <ac:spMkLst>
            <pc:docMk/>
            <pc:sldMk cId="2431527948" sldId="257"/>
            <ac:spMk id="14" creationId="{DB148495-5F82-48E2-A76C-C8E1C8949940}"/>
          </ac:spMkLst>
        </pc:spChg>
        <pc:picChg chg="add mod">
          <ac:chgData name="Иван Лесков" userId="682a5faf6d3a1809" providerId="LiveId" clId="{14645AA2-EFE5-4EA7-ADF0-56BDC6E35FA2}" dt="2020-06-01T16:12:23.021" v="1021" actId="26606"/>
          <ac:picMkLst>
            <pc:docMk/>
            <pc:sldMk cId="2431527948" sldId="257"/>
            <ac:picMk id="5" creationId="{81F8646F-7EAE-47B9-AC4E-C47FBC32795E}"/>
          </ac:picMkLst>
        </pc:picChg>
        <pc:cxnChg chg="add">
          <ac:chgData name="Иван Лесков" userId="682a5faf6d3a1809" providerId="LiveId" clId="{14645AA2-EFE5-4EA7-ADF0-56BDC6E35FA2}" dt="2020-06-01T16:12:23.021" v="1021" actId="26606"/>
          <ac:cxnSpMkLst>
            <pc:docMk/>
            <pc:sldMk cId="2431527948" sldId="257"/>
            <ac:cxnSpMk id="12" creationId="{4364CDC3-ADB0-4691-9286-5925F160C2D5}"/>
          </ac:cxnSpMkLst>
        </pc:cxnChg>
      </pc:sldChg>
      <pc:sldChg chg="modSp new mod">
        <pc:chgData name="Иван Лесков" userId="682a5faf6d3a1809" providerId="LiveId" clId="{14645AA2-EFE5-4EA7-ADF0-56BDC6E35FA2}" dt="2020-06-01T15:56:18.783" v="839" actId="27636"/>
        <pc:sldMkLst>
          <pc:docMk/>
          <pc:sldMk cId="3262279154" sldId="258"/>
        </pc:sldMkLst>
        <pc:spChg chg="mod">
          <ac:chgData name="Иван Лесков" userId="682a5faf6d3a1809" providerId="LiveId" clId="{14645AA2-EFE5-4EA7-ADF0-56BDC6E35FA2}" dt="2020-06-01T15:45:01.811" v="279" actId="20577"/>
          <ac:spMkLst>
            <pc:docMk/>
            <pc:sldMk cId="3262279154" sldId="258"/>
            <ac:spMk id="2" creationId="{B5B0284A-A558-478C-8B7E-FED818849AC0}"/>
          </ac:spMkLst>
        </pc:spChg>
        <pc:spChg chg="mod">
          <ac:chgData name="Иван Лесков" userId="682a5faf6d3a1809" providerId="LiveId" clId="{14645AA2-EFE5-4EA7-ADF0-56BDC6E35FA2}" dt="2020-06-01T15:56:18.781" v="838" actId="27636"/>
          <ac:spMkLst>
            <pc:docMk/>
            <pc:sldMk cId="3262279154" sldId="258"/>
            <ac:spMk id="3" creationId="{2A6D2987-8220-4017-B1F0-8519F1D0E979}"/>
          </ac:spMkLst>
        </pc:spChg>
        <pc:spChg chg="mod">
          <ac:chgData name="Иван Лесков" userId="682a5faf6d3a1809" providerId="LiveId" clId="{14645AA2-EFE5-4EA7-ADF0-56BDC6E35FA2}" dt="2020-06-01T15:56:18.783" v="839" actId="27636"/>
          <ac:spMkLst>
            <pc:docMk/>
            <pc:sldMk cId="3262279154" sldId="258"/>
            <ac:spMk id="4" creationId="{4418C600-8F0F-4D96-802F-CC91CBB0D2C1}"/>
          </ac:spMkLst>
        </pc:spChg>
      </pc:sldChg>
      <pc:sldChg chg="addSp delSp modSp new mod setBg">
        <pc:chgData name="Иван Лесков" userId="682a5faf6d3a1809" providerId="LiveId" clId="{14645AA2-EFE5-4EA7-ADF0-56BDC6E35FA2}" dt="2020-06-01T16:08:28.391" v="1018" actId="20577"/>
        <pc:sldMkLst>
          <pc:docMk/>
          <pc:sldMk cId="4091960627" sldId="259"/>
        </pc:sldMkLst>
        <pc:spChg chg="mod">
          <ac:chgData name="Иван Лесков" userId="682a5faf6d3a1809" providerId="LiveId" clId="{14645AA2-EFE5-4EA7-ADF0-56BDC6E35FA2}" dt="2020-06-01T16:07:25.185" v="856" actId="26606"/>
          <ac:spMkLst>
            <pc:docMk/>
            <pc:sldMk cId="4091960627" sldId="259"/>
            <ac:spMk id="2" creationId="{7E9DA6D5-7E26-4A6C-B69C-4957E9B766C2}"/>
          </ac:spMkLst>
        </pc:spChg>
        <pc:spChg chg="del">
          <ac:chgData name="Иван Лесков" userId="682a5faf6d3a1809" providerId="LiveId" clId="{14645AA2-EFE5-4EA7-ADF0-56BDC6E35FA2}" dt="2020-06-01T16:06:23.585" v="852" actId="931"/>
          <ac:spMkLst>
            <pc:docMk/>
            <pc:sldMk cId="4091960627" sldId="259"/>
            <ac:spMk id="3" creationId="{FC12AFC6-F8AA-4F47-ABBC-236A07793589}"/>
          </ac:spMkLst>
        </pc:spChg>
        <pc:spChg chg="add mod">
          <ac:chgData name="Иван Лесков" userId="682a5faf6d3a1809" providerId="LiveId" clId="{14645AA2-EFE5-4EA7-ADF0-56BDC6E35FA2}" dt="2020-06-01T16:08:28.391" v="1018" actId="20577"/>
          <ac:spMkLst>
            <pc:docMk/>
            <pc:sldMk cId="4091960627" sldId="259"/>
            <ac:spMk id="9" creationId="{BBB81932-8C7A-4B2E-90E4-DEFC0BF68A3D}"/>
          </ac:spMkLst>
        </pc:spChg>
        <pc:spChg chg="add">
          <ac:chgData name="Иван Лесков" userId="682a5faf6d3a1809" providerId="LiveId" clId="{14645AA2-EFE5-4EA7-ADF0-56BDC6E35FA2}" dt="2020-06-01T16:07:25.185" v="856" actId="26606"/>
          <ac:spMkLst>
            <pc:docMk/>
            <pc:sldMk cId="4091960627" sldId="259"/>
            <ac:spMk id="12" creationId="{F64BBAA4-C62B-4146-B49F-FE4CC4655EE0}"/>
          </ac:spMkLst>
        </pc:spChg>
        <pc:spChg chg="add">
          <ac:chgData name="Иван Лесков" userId="682a5faf6d3a1809" providerId="LiveId" clId="{14645AA2-EFE5-4EA7-ADF0-56BDC6E35FA2}" dt="2020-06-01T16:07:25.185" v="856" actId="26606"/>
          <ac:spMkLst>
            <pc:docMk/>
            <pc:sldMk cId="4091960627" sldId="259"/>
            <ac:spMk id="16" creationId="{6BF36B24-6632-4516-9692-731462896C1F}"/>
          </ac:spMkLst>
        </pc:spChg>
        <pc:picChg chg="add mod">
          <ac:chgData name="Иван Лесков" userId="682a5faf6d3a1809" providerId="LiveId" clId="{14645AA2-EFE5-4EA7-ADF0-56BDC6E35FA2}" dt="2020-06-01T16:07:25.185" v="856" actId="26606"/>
          <ac:picMkLst>
            <pc:docMk/>
            <pc:sldMk cId="4091960627" sldId="259"/>
            <ac:picMk id="5" creationId="{59C063DF-1D5B-4875-BD5D-595AFA50AA34}"/>
          </ac:picMkLst>
        </pc:picChg>
        <pc:cxnChg chg="add">
          <ac:chgData name="Иван Лесков" userId="682a5faf6d3a1809" providerId="LiveId" clId="{14645AA2-EFE5-4EA7-ADF0-56BDC6E35FA2}" dt="2020-06-01T16:07:25.185" v="856" actId="26606"/>
          <ac:cxnSpMkLst>
            <pc:docMk/>
            <pc:sldMk cId="4091960627" sldId="259"/>
            <ac:cxnSpMk id="14" creationId="{EEB57AA8-F021-480C-A9E2-F89913313611}"/>
          </ac:cxnSpMkLst>
        </pc:cxnChg>
      </pc:sldChg>
      <pc:sldChg chg="addSp delSp modSp new mod ord setBg addCm">
        <pc:chgData name="Иван Лесков" userId="682a5faf6d3a1809" providerId="LiveId" clId="{14645AA2-EFE5-4EA7-ADF0-56BDC6E35FA2}" dt="2020-06-01T16:19:55.907" v="1183" actId="20577"/>
        <pc:sldMkLst>
          <pc:docMk/>
          <pc:sldMk cId="2424476045" sldId="260"/>
        </pc:sldMkLst>
        <pc:spChg chg="mod">
          <ac:chgData name="Иван Лесков" userId="682a5faf6d3a1809" providerId="LiveId" clId="{14645AA2-EFE5-4EA7-ADF0-56BDC6E35FA2}" dt="2020-06-01T16:19:55.907" v="1183" actId="20577"/>
          <ac:spMkLst>
            <pc:docMk/>
            <pc:sldMk cId="2424476045" sldId="260"/>
            <ac:spMk id="2" creationId="{473A2E9C-9127-4F92-891A-543E8EA80C87}"/>
          </ac:spMkLst>
        </pc:spChg>
        <pc:spChg chg="del mod">
          <ac:chgData name="Иван Лесков" userId="682a5faf6d3a1809" providerId="LiveId" clId="{14645AA2-EFE5-4EA7-ADF0-56BDC6E35FA2}" dt="2020-06-01T16:16:29.657" v="1043" actId="931"/>
          <ac:spMkLst>
            <pc:docMk/>
            <pc:sldMk cId="2424476045" sldId="260"/>
            <ac:spMk id="3" creationId="{701797A3-9DCB-4989-ADC7-76CD9D756E46}"/>
          </ac:spMkLst>
        </pc:spChg>
        <pc:spChg chg="add del mod">
          <ac:chgData name="Иван Лесков" userId="682a5faf6d3a1809" providerId="LiveId" clId="{14645AA2-EFE5-4EA7-ADF0-56BDC6E35FA2}" dt="2020-06-01T16:17:50.414" v="1048" actId="931"/>
          <ac:spMkLst>
            <pc:docMk/>
            <pc:sldMk cId="2424476045" sldId="260"/>
            <ac:spMk id="7" creationId="{A77A3D51-EE33-430C-AEEE-892E442D5A73}"/>
          </ac:spMkLst>
        </pc:spChg>
        <pc:spChg chg="add del">
          <ac:chgData name="Иван Лесков" userId="682a5faf6d3a1809" providerId="LiveId" clId="{14645AA2-EFE5-4EA7-ADF0-56BDC6E35FA2}" dt="2020-06-01T16:12:46.550" v="1022" actId="26606"/>
          <ac:spMkLst>
            <pc:docMk/>
            <pc:sldMk cId="2424476045" sldId="260"/>
            <ac:spMk id="8" creationId="{3741B58E-3B65-4A01-A276-975AB2CF8A08}"/>
          </ac:spMkLst>
        </pc:spChg>
        <pc:spChg chg="add del">
          <ac:chgData name="Иван Лесков" userId="682a5faf6d3a1809" providerId="LiveId" clId="{14645AA2-EFE5-4EA7-ADF0-56BDC6E35FA2}" dt="2020-06-01T16:12:46.550" v="1022" actId="26606"/>
          <ac:spMkLst>
            <pc:docMk/>
            <pc:sldMk cId="2424476045" sldId="260"/>
            <ac:spMk id="10" creationId="{7AAC67C3-831B-4AB1-A259-DFB839CAFAFC}"/>
          </ac:spMkLst>
        </pc:spChg>
        <pc:spChg chg="add del">
          <ac:chgData name="Иван Лесков" userId="682a5faf6d3a1809" providerId="LiveId" clId="{14645AA2-EFE5-4EA7-ADF0-56BDC6E35FA2}" dt="2020-06-01T16:12:46.550" v="1022" actId="26606"/>
          <ac:spMkLst>
            <pc:docMk/>
            <pc:sldMk cId="2424476045" sldId="260"/>
            <ac:spMk id="12" creationId="{FCAEED9E-BB91-43A0-911B-1ACD8803E3CE}"/>
          </ac:spMkLst>
        </pc:spChg>
        <pc:spChg chg="add">
          <ac:chgData name="Иван Лесков" userId="682a5faf6d3a1809" providerId="LiveId" clId="{14645AA2-EFE5-4EA7-ADF0-56BDC6E35FA2}" dt="2020-06-01T16:12:46.550" v="1022" actId="26606"/>
          <ac:spMkLst>
            <pc:docMk/>
            <pc:sldMk cId="2424476045" sldId="260"/>
            <ac:spMk id="17" creationId="{F5FE1B2C-7BC1-4AE2-9A50-2A4A70A9D6A1}"/>
          </ac:spMkLst>
        </pc:spChg>
        <pc:spChg chg="add">
          <ac:chgData name="Иван Лесков" userId="682a5faf6d3a1809" providerId="LiveId" clId="{14645AA2-EFE5-4EA7-ADF0-56BDC6E35FA2}" dt="2020-06-01T16:12:46.550" v="1022" actId="26606"/>
          <ac:spMkLst>
            <pc:docMk/>
            <pc:sldMk cId="2424476045" sldId="260"/>
            <ac:spMk id="19" creationId="{97E8244A-2C81-4C0E-A929-3EC8EFF35564}"/>
          </ac:spMkLst>
        </pc:spChg>
        <pc:picChg chg="add del mod">
          <ac:chgData name="Иван Лесков" userId="682a5faf6d3a1809" providerId="LiveId" clId="{14645AA2-EFE5-4EA7-ADF0-56BDC6E35FA2}" dt="2020-06-01T16:16:53.542" v="1047" actId="478"/>
          <ac:picMkLst>
            <pc:docMk/>
            <pc:sldMk cId="2424476045" sldId="260"/>
            <ac:picMk id="5" creationId="{C890F575-94C2-4ECC-9A0C-148F8FCAE58C}"/>
          </ac:picMkLst>
        </pc:picChg>
        <pc:picChg chg="add mod">
          <ac:chgData name="Иван Лесков" userId="682a5faf6d3a1809" providerId="LiveId" clId="{14645AA2-EFE5-4EA7-ADF0-56BDC6E35FA2}" dt="2020-06-01T16:18:16.539" v="1055" actId="14100"/>
          <ac:picMkLst>
            <pc:docMk/>
            <pc:sldMk cId="2424476045" sldId="260"/>
            <ac:picMk id="14" creationId="{021211AA-43D9-4AFC-B0E7-8EA6BD64C5C0}"/>
          </ac:picMkLst>
        </pc:picChg>
        <pc:cxnChg chg="add">
          <ac:chgData name="Иван Лесков" userId="682a5faf6d3a1809" providerId="LiveId" clId="{14645AA2-EFE5-4EA7-ADF0-56BDC6E35FA2}" dt="2020-06-01T16:12:46.550" v="1022" actId="26606"/>
          <ac:cxnSpMkLst>
            <pc:docMk/>
            <pc:sldMk cId="2424476045" sldId="260"/>
            <ac:cxnSpMk id="21" creationId="{02CC3441-26B3-4381-B3DF-8AE3C288BC0D}"/>
          </ac:cxnSpMkLst>
        </pc:cxnChg>
      </pc:sldChg>
      <pc:sldMasterChg chg="del delSldLayout">
        <pc:chgData name="Иван Лесков" userId="682a5faf6d3a1809" providerId="LiveId" clId="{14645AA2-EFE5-4EA7-ADF0-56BDC6E35FA2}" dt="2020-06-01T14:30:50.880" v="28" actId="26606"/>
        <pc:sldMasterMkLst>
          <pc:docMk/>
          <pc:sldMasterMk cId="0" sldId="2147483648"/>
        </pc:sldMasterMkLst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0" sldId="2147483648"/>
            <pc:sldLayoutMk cId="0" sldId="2147483667"/>
          </pc:sldLayoutMkLst>
        </pc:sldLayoutChg>
      </pc:sldMasterChg>
      <pc:sldMasterChg chg="add addSldLayout">
        <pc:chgData name="Иван Лесков" userId="682a5faf6d3a1809" providerId="LiveId" clId="{14645AA2-EFE5-4EA7-ADF0-56BDC6E35FA2}" dt="2020-06-01T14:30:50.880" v="28" actId="26606"/>
        <pc:sldMasterMkLst>
          <pc:docMk/>
          <pc:sldMasterMk cId="1375848940" sldId="2147483745"/>
        </pc:sldMasterMkLst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886724507" sldId="2147483734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1871684578" sldId="2147483735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1860376866" sldId="2147483736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1973988037" sldId="2147483737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3087621962" sldId="2147483738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1181312123" sldId="2147483739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3591403324" sldId="2147483740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1616640448" sldId="2147483741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162059096" sldId="2147483742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3336973761" sldId="2147483743"/>
          </pc:sldLayoutMkLst>
        </pc:sldLayoutChg>
        <pc:sldLayoutChg chg="add">
          <pc:chgData name="Иван Лесков" userId="682a5faf6d3a1809" providerId="LiveId" clId="{14645AA2-EFE5-4EA7-ADF0-56BDC6E35FA2}" dt="2020-06-01T14:30:50.880" v="28" actId="26606"/>
          <pc:sldLayoutMkLst>
            <pc:docMk/>
            <pc:sldMasterMk cId="1375848940" sldId="2147483745"/>
            <pc:sldLayoutMk cId="3767320509" sldId="214748374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1T19:18:34.34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0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8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1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2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2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2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7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4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lorclinic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Изображение выглядит как гребень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E3F616B5-7208-4264-B762-6E655A9A9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329" b="12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6C977-D7A2-49BB-9262-D099B162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latin typeface="Verdana Pro SemiBold" panose="020B0604020202020204" pitchFamily="34" charset="0"/>
              </a:rPr>
              <a:t>Бренд врача</a:t>
            </a:r>
            <a:r>
              <a:rPr lang="en-US">
                <a:solidFill>
                  <a:srgbClr val="FFFFFF"/>
                </a:solidFill>
                <a:latin typeface="Verdana Pro SemiBold" panose="020B0604020202020204" pitchFamily="34" charset="0"/>
              </a:rPr>
              <a:t> VS</a:t>
            </a:r>
            <a:r>
              <a:rPr lang="ru-RU">
                <a:solidFill>
                  <a:srgbClr val="FFFFFF"/>
                </a:solidFill>
                <a:latin typeface="Verdana Pro SemiBold" panose="020B0604020202020204" pitchFamily="34" charset="0"/>
              </a:rPr>
              <a:t> бренд клиники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A964B4-BB35-4367-B50F-C2690DDE8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Verdana Pro SemiBold" panose="020B0704030504040204" pitchFamily="34" charset="0"/>
              </a:rPr>
              <a:t>Личный опыт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61756-3409-4FCE-8AD5-AE6A336D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dirty="0"/>
              <a:t>Будем знакомы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23C31-AD99-4B88-B1E8-A84B6D31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 lvl="8"/>
            <a:r>
              <a:rPr lang="ru-RU">
                <a:latin typeface="Verdana Pro Black" panose="020B0604020202020204" pitchFamily="34" charset="0"/>
              </a:rPr>
              <a:t>Врач-</a:t>
            </a:r>
            <a:r>
              <a:rPr lang="ru-RU" err="1">
                <a:latin typeface="Verdana Pro Black" panose="020B0604020202020204" pitchFamily="34" charset="0"/>
              </a:rPr>
              <a:t>оторинолариниголог</a:t>
            </a:r>
            <a:r>
              <a:rPr lang="ru-RU">
                <a:latin typeface="Verdana Pro Black" panose="020B0604020202020204" pitchFamily="34" charset="0"/>
              </a:rPr>
              <a:t> Иван Васильевич Лесков</a:t>
            </a:r>
          </a:p>
          <a:p>
            <a:pPr lvl="8"/>
            <a:r>
              <a:rPr lang="ru-RU">
                <a:latin typeface="Verdana Pro Black" panose="020B0604020202020204" pitchFamily="34" charset="0"/>
              </a:rPr>
              <a:t>Место работы </a:t>
            </a:r>
            <a:r>
              <a:rPr lang="en-US">
                <a:latin typeface="Verdana Pro Black" panose="020B0604020202020204" pitchFamily="34" charset="0"/>
                <a:hlinkClick r:id="rId2"/>
              </a:rPr>
              <a:t>www.lorclinica.ru</a:t>
            </a:r>
            <a:endParaRPr lang="en-US">
              <a:latin typeface="Verdana Pro Black" panose="020B0604020202020204" pitchFamily="34" charset="0"/>
            </a:endParaRPr>
          </a:p>
          <a:p>
            <a:pPr lvl="8"/>
            <a:r>
              <a:rPr lang="ru-RU">
                <a:latin typeface="Verdana Pro Black" panose="020B0604020202020204" pitchFamily="34" charset="0"/>
              </a:rPr>
              <a:t>Продвижение:</a:t>
            </a:r>
          </a:p>
          <a:p>
            <a:r>
              <a:rPr lang="ru-RU" dirty="0">
                <a:latin typeface="Verdana Pro Black" panose="020B0A04030504040204" pitchFamily="34" charset="0"/>
              </a:rPr>
              <a:t>Канал на </a:t>
            </a:r>
            <a:r>
              <a:rPr lang="en-US" dirty="0">
                <a:latin typeface="Verdana Pro Black" panose="020B0A04030504040204" pitchFamily="34" charset="0"/>
              </a:rPr>
              <a:t>YouTube</a:t>
            </a:r>
            <a:endParaRPr lang="en-US">
              <a:latin typeface="Verdana Pro Black" panose="020B0A04030504040204" pitchFamily="34" charset="0"/>
            </a:endParaRPr>
          </a:p>
          <a:p>
            <a:r>
              <a:rPr lang="ru-RU" dirty="0">
                <a:latin typeface="Verdana Pro Black" panose="020B0A04030504040204" pitchFamily="34" charset="0"/>
              </a:rPr>
              <a:t>Группа в </a:t>
            </a:r>
            <a:r>
              <a:rPr lang="en-US" dirty="0" err="1">
                <a:latin typeface="Verdana Pro Black" panose="020B0A04030504040204" pitchFamily="34" charset="0"/>
              </a:rPr>
              <a:t>WhattsApp</a:t>
            </a:r>
            <a:endParaRPr lang="ru-RU">
              <a:latin typeface="Verdana Pro Black" panose="020B0A04030504040204" pitchFamily="34" charset="0"/>
            </a:endParaRPr>
          </a:p>
          <a:p>
            <a:r>
              <a:rPr lang="ru-RU" dirty="0">
                <a:latin typeface="Verdana Pro Black" panose="020B0A04030504040204" pitchFamily="34" charset="0"/>
              </a:rPr>
              <a:t>Группа в Фейсбук «ЛОР клиника </a:t>
            </a:r>
            <a:r>
              <a:rPr lang="ru-RU" dirty="0" err="1">
                <a:latin typeface="Verdana Pro Black" panose="020B0A04030504040204" pitchFamily="34" charset="0"/>
              </a:rPr>
              <a:t>Ру</a:t>
            </a:r>
            <a:r>
              <a:rPr lang="ru-RU" dirty="0">
                <a:latin typeface="Verdana Pro Black" panose="020B0A04030504040204" pitchFamily="34" charset="0"/>
              </a:rPr>
              <a:t>»</a:t>
            </a:r>
            <a:endParaRPr lang="ru-RU">
              <a:latin typeface="Verdana Pro Black" panose="020B0A04030504040204" pitchFamily="34" charset="0"/>
            </a:endParaRPr>
          </a:p>
          <a:p>
            <a:r>
              <a:rPr lang="ru-RU" dirty="0">
                <a:latin typeface="Verdana Pro Black" panose="020B0A04030504040204" pitchFamily="34" charset="0"/>
              </a:rPr>
              <a:t>Инстаграм </a:t>
            </a:r>
            <a:r>
              <a:rPr lang="en-US" dirty="0">
                <a:latin typeface="Verdana Pro Black" panose="020B0A04030504040204" pitchFamily="34" charset="0"/>
              </a:rPr>
              <a:t>Doctor Leskov</a:t>
            </a:r>
            <a:endParaRPr lang="en-US">
              <a:latin typeface="Verdana Pro Black" panose="020B0A04030504040204" pitchFamily="34" charset="0"/>
            </a:endParaRPr>
          </a:p>
          <a:p>
            <a:endParaRPr lang="ru-RU">
              <a:latin typeface="Verdana Pro Black" panose="020B0A0403050404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человек, внутренни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1F8646F-7EAE-47B9-AC4E-C47FBC327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569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5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0284A-A558-478C-8B7E-FED81884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Бренд врача против бренда клиники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D2987-8220-4017-B1F0-8519F1D0E9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Особенности бренда врача</a:t>
            </a:r>
          </a:p>
          <a:p>
            <a:r>
              <a:rPr lang="ru-RU" dirty="0"/>
              <a:t>- Приоритет собственной репутации; ориентированность на привлечение максимально возможного количества пациентов</a:t>
            </a:r>
          </a:p>
          <a:p>
            <a:endParaRPr lang="ru-RU" dirty="0"/>
          </a:p>
          <a:p>
            <a:r>
              <a:rPr lang="ru-RU" dirty="0"/>
              <a:t>- Продвижение бренда в свободное от работы время; часто непрофессиональный подход к продвижению</a:t>
            </a:r>
          </a:p>
          <a:p>
            <a:r>
              <a:rPr lang="ru-RU" dirty="0"/>
              <a:t>- Отсутствие бюджета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8C600-8F0F-4D96-802F-CC91CBB0D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Особенности бренда клиники</a:t>
            </a:r>
          </a:p>
          <a:p>
            <a:r>
              <a:rPr lang="ru-RU" dirty="0"/>
              <a:t>- Ориентированность на максимальную прибыль. Приоритет узнаваемости бренда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Продвижение бренда штатными специалистами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Рекламный бюджет </a:t>
            </a:r>
          </a:p>
        </p:txBody>
      </p:sp>
    </p:spTree>
    <p:extLst>
      <p:ext uri="{BB962C8B-B14F-4D97-AF65-F5344CB8AC3E}">
        <p14:creationId xmlns:p14="http://schemas.microsoft.com/office/powerpoint/2010/main" val="326227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2E9C-9127-4F92-891A-543E8EA8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ru-RU" dirty="0"/>
              <a:t>Пути выхода:</a:t>
            </a:r>
            <a:br>
              <a:rPr lang="ru-RU" dirty="0"/>
            </a:br>
            <a:r>
              <a:rPr lang="ru-RU" sz="1200" dirty="0">
                <a:latin typeface="Verdana Pro Black" panose="020B0A04030504040204" pitchFamily="34" charset="0"/>
              </a:rPr>
              <a:t>1. Объединение усилий</a:t>
            </a:r>
            <a:br>
              <a:rPr lang="ru-RU" sz="1200" dirty="0">
                <a:latin typeface="Verdana Pro Black" panose="020B0A04030504040204" pitchFamily="34" charset="0"/>
              </a:rPr>
            </a:br>
            <a:r>
              <a:rPr lang="ru-RU" sz="1200" dirty="0">
                <a:latin typeface="Verdana Pro Black" panose="020B0A04030504040204" pitchFamily="34" charset="0"/>
              </a:rPr>
              <a:t>2. координация создания и публикаций контента</a:t>
            </a:r>
            <a:br>
              <a:rPr lang="ru-RU" sz="1200" dirty="0">
                <a:latin typeface="Verdana Pro Black" panose="020B0A04030504040204" pitchFamily="34" charset="0"/>
              </a:rPr>
            </a:br>
            <a:r>
              <a:rPr lang="ru-RU" sz="1200" dirty="0">
                <a:latin typeface="Verdana Pro Black" panose="020B0A04030504040204" pitchFamily="34" charset="0"/>
              </a:rPr>
              <a:t>3. поощрение врачей к формированию собственного бренда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Объект 13" descr="Изображение выглядит как человек, внутренний, одежд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021211AA-43D9-4AFC-B0E7-8EA6BD64C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43" y="515747"/>
            <a:ext cx="6138957" cy="2913254"/>
          </a:xfrm>
        </p:spPr>
      </p:pic>
    </p:spTree>
    <p:extLst>
      <p:ext uri="{BB962C8B-B14F-4D97-AF65-F5344CB8AC3E}">
        <p14:creationId xmlns:p14="http://schemas.microsoft.com/office/powerpoint/2010/main" val="242447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DA6D5-7E26-4A6C-B69C-4957E9B7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ru-RU" sz="4000"/>
              <a:t>Пути выхода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B81932-8C7A-4B2E-90E4-DEFC0BF6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ru-RU" dirty="0"/>
              <a:t>В 2009 году АО «Медицина» на своем официальном сайте создало раздел «блоги врачей» где</a:t>
            </a:r>
            <a:r>
              <a:rPr lang="en-US" dirty="0"/>
              <a:t> </a:t>
            </a:r>
            <a:r>
              <a:rPr lang="ru-RU" dirty="0"/>
              <a:t>публиковались статьи и видео с </a:t>
            </a:r>
            <a:r>
              <a:rPr lang="en-US" dirty="0"/>
              <a:t>YouTube</a:t>
            </a:r>
          </a:p>
        </p:txBody>
      </p:sp>
      <p:pic>
        <p:nvPicPr>
          <p:cNvPr id="5" name="Объект 4" descr="Изображение выглядит как знак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59C063DF-1D5B-4875-BD5D-595AFA50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17744"/>
            <a:ext cx="6892560" cy="38770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19606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24412A"/>
      </a:dk2>
      <a:lt2>
        <a:srgbClr val="E8EAED"/>
      </a:lt2>
      <a:accent1>
        <a:srgbClr val="E58E24"/>
      </a:accent1>
      <a:accent2>
        <a:srgbClr val="AAA412"/>
      </a:accent2>
      <a:accent3>
        <a:srgbClr val="7AB11F"/>
      </a:accent3>
      <a:accent4>
        <a:srgbClr val="35B914"/>
      </a:accent4>
      <a:accent5>
        <a:srgbClr val="21BA42"/>
      </a:accent5>
      <a:accent6>
        <a:srgbClr val="14B87C"/>
      </a:accent6>
      <a:hlink>
        <a:srgbClr val="5588C6"/>
      </a:hlink>
      <a:folHlink>
        <a:srgbClr val="84848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146</Words>
  <Application>Microsoft Office PowerPoint</Application>
  <PresentationFormat>Широкоэкранный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Verdana Pro Black</vt:lpstr>
      <vt:lpstr>Verdana Pro SemiBold</vt:lpstr>
      <vt:lpstr>RetrospectVTI</vt:lpstr>
      <vt:lpstr>Бренд врача VS бренд клиники </vt:lpstr>
      <vt:lpstr>Будем знакомы</vt:lpstr>
      <vt:lpstr>Бренд врача против бренда клиники</vt:lpstr>
      <vt:lpstr>Пути выхода: 1. Объединение усилий 2. координация создания и публикаций контента 3. поощрение врачей к формированию собственного бренда</vt:lpstr>
      <vt:lpstr>Пути выхода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 врача VS бренд клиники </dc:title>
  <dc:creator>Иван Лесков</dc:creator>
  <cp:lastModifiedBy>Иван Лесков</cp:lastModifiedBy>
  <cp:revision>1</cp:revision>
  <dcterms:created xsi:type="dcterms:W3CDTF">2020-06-01T16:12:22Z</dcterms:created>
  <dcterms:modified xsi:type="dcterms:W3CDTF">2020-06-01T16:20:04Z</dcterms:modified>
</cp:coreProperties>
</file>