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63F"/>
    <a:srgbClr val="3C4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8BE802-3EE7-4EB0-AD1A-2A12415A736C}" v="43" dt="2020-05-28T13:16:33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a Fedorova" userId="0ca0c63a77e4dc1f" providerId="LiveId" clId="{6E8BE802-3EE7-4EB0-AD1A-2A12415A736C}"/>
    <pc:docChg chg="custSel addSld delSld modSld">
      <pc:chgData name="Daria Fedorova" userId="0ca0c63a77e4dc1f" providerId="LiveId" clId="{6E8BE802-3EE7-4EB0-AD1A-2A12415A736C}" dt="2020-05-28T13:16:33.453" v="56"/>
      <pc:docMkLst>
        <pc:docMk/>
      </pc:docMkLst>
      <pc:sldChg chg="addSp delSp modSp del">
        <pc:chgData name="Daria Fedorova" userId="0ca0c63a77e4dc1f" providerId="LiveId" clId="{6E8BE802-3EE7-4EB0-AD1A-2A12415A736C}" dt="2020-05-28T13:09:59.555" v="5" actId="47"/>
        <pc:sldMkLst>
          <pc:docMk/>
          <pc:sldMk cId="642376341" sldId="257"/>
        </pc:sldMkLst>
        <pc:spChg chg="add del mod">
          <ac:chgData name="Daria Fedorova" userId="0ca0c63a77e4dc1f" providerId="LiveId" clId="{6E8BE802-3EE7-4EB0-AD1A-2A12415A736C}" dt="2020-05-28T13:09:36.239" v="1"/>
          <ac:spMkLst>
            <pc:docMk/>
            <pc:sldMk cId="642376341" sldId="257"/>
            <ac:spMk id="2" creationId="{06F6656C-FDFD-4C8C-9C94-695C1EA1FE39}"/>
          </ac:spMkLst>
        </pc:spChg>
      </pc:sldChg>
      <pc:sldChg chg="del">
        <pc:chgData name="Daria Fedorova" userId="0ca0c63a77e4dc1f" providerId="LiveId" clId="{6E8BE802-3EE7-4EB0-AD1A-2A12415A736C}" dt="2020-05-28T13:10:02.443" v="8" actId="47"/>
        <pc:sldMkLst>
          <pc:docMk/>
          <pc:sldMk cId="2022951123" sldId="258"/>
        </pc:sldMkLst>
      </pc:sldChg>
      <pc:sldChg chg="del">
        <pc:chgData name="Daria Fedorova" userId="0ca0c63a77e4dc1f" providerId="LiveId" clId="{6E8BE802-3EE7-4EB0-AD1A-2A12415A736C}" dt="2020-05-28T13:10:04.203" v="17" actId="47"/>
        <pc:sldMkLst>
          <pc:docMk/>
          <pc:sldMk cId="3391180957" sldId="269"/>
        </pc:sldMkLst>
      </pc:sldChg>
      <pc:sldChg chg="del">
        <pc:chgData name="Daria Fedorova" userId="0ca0c63a77e4dc1f" providerId="LiveId" clId="{6E8BE802-3EE7-4EB0-AD1A-2A12415A736C}" dt="2020-05-28T13:10:01.815" v="6" actId="47"/>
        <pc:sldMkLst>
          <pc:docMk/>
          <pc:sldMk cId="1323419566" sldId="271"/>
        </pc:sldMkLst>
      </pc:sldChg>
      <pc:sldChg chg="del">
        <pc:chgData name="Daria Fedorova" userId="0ca0c63a77e4dc1f" providerId="LiveId" clId="{6E8BE802-3EE7-4EB0-AD1A-2A12415A736C}" dt="2020-05-28T13:10:02.414" v="7" actId="47"/>
        <pc:sldMkLst>
          <pc:docMk/>
          <pc:sldMk cId="2974081757" sldId="272"/>
        </pc:sldMkLst>
      </pc:sldChg>
      <pc:sldChg chg="del">
        <pc:chgData name="Daria Fedorova" userId="0ca0c63a77e4dc1f" providerId="LiveId" clId="{6E8BE802-3EE7-4EB0-AD1A-2A12415A736C}" dt="2020-05-28T13:10:02.460" v="9" actId="47"/>
        <pc:sldMkLst>
          <pc:docMk/>
          <pc:sldMk cId="2023460447" sldId="273"/>
        </pc:sldMkLst>
      </pc:sldChg>
      <pc:sldChg chg="del">
        <pc:chgData name="Daria Fedorova" userId="0ca0c63a77e4dc1f" providerId="LiveId" clId="{6E8BE802-3EE7-4EB0-AD1A-2A12415A736C}" dt="2020-05-28T13:10:02.494" v="10" actId="47"/>
        <pc:sldMkLst>
          <pc:docMk/>
          <pc:sldMk cId="3410179872" sldId="274"/>
        </pc:sldMkLst>
      </pc:sldChg>
      <pc:sldChg chg="del">
        <pc:chgData name="Daria Fedorova" userId="0ca0c63a77e4dc1f" providerId="LiveId" clId="{6E8BE802-3EE7-4EB0-AD1A-2A12415A736C}" dt="2020-05-28T13:10:02.743" v="11" actId="47"/>
        <pc:sldMkLst>
          <pc:docMk/>
          <pc:sldMk cId="940667198" sldId="280"/>
        </pc:sldMkLst>
      </pc:sldChg>
      <pc:sldChg chg="del">
        <pc:chgData name="Daria Fedorova" userId="0ca0c63a77e4dc1f" providerId="LiveId" clId="{6E8BE802-3EE7-4EB0-AD1A-2A12415A736C}" dt="2020-05-28T13:10:02.980" v="12" actId="47"/>
        <pc:sldMkLst>
          <pc:docMk/>
          <pc:sldMk cId="3630473692" sldId="281"/>
        </pc:sldMkLst>
      </pc:sldChg>
      <pc:sldChg chg="del">
        <pc:chgData name="Daria Fedorova" userId="0ca0c63a77e4dc1f" providerId="LiveId" clId="{6E8BE802-3EE7-4EB0-AD1A-2A12415A736C}" dt="2020-05-28T13:10:03.225" v="13" actId="47"/>
        <pc:sldMkLst>
          <pc:docMk/>
          <pc:sldMk cId="1219331020" sldId="282"/>
        </pc:sldMkLst>
      </pc:sldChg>
      <pc:sldChg chg="del">
        <pc:chgData name="Daria Fedorova" userId="0ca0c63a77e4dc1f" providerId="LiveId" clId="{6E8BE802-3EE7-4EB0-AD1A-2A12415A736C}" dt="2020-05-28T13:10:03.434" v="14" actId="47"/>
        <pc:sldMkLst>
          <pc:docMk/>
          <pc:sldMk cId="3443558431" sldId="283"/>
        </pc:sldMkLst>
      </pc:sldChg>
      <pc:sldChg chg="del">
        <pc:chgData name="Daria Fedorova" userId="0ca0c63a77e4dc1f" providerId="LiveId" clId="{6E8BE802-3EE7-4EB0-AD1A-2A12415A736C}" dt="2020-05-28T13:10:03.625" v="15" actId="47"/>
        <pc:sldMkLst>
          <pc:docMk/>
          <pc:sldMk cId="2759680794" sldId="284"/>
        </pc:sldMkLst>
      </pc:sldChg>
      <pc:sldChg chg="del">
        <pc:chgData name="Daria Fedorova" userId="0ca0c63a77e4dc1f" providerId="LiveId" clId="{6E8BE802-3EE7-4EB0-AD1A-2A12415A736C}" dt="2020-05-28T13:10:03.817" v="16" actId="47"/>
        <pc:sldMkLst>
          <pc:docMk/>
          <pc:sldMk cId="4104362347" sldId="285"/>
        </pc:sldMkLst>
      </pc:sldChg>
      <pc:sldChg chg="addSp delSp add mod setBg">
        <pc:chgData name="Daria Fedorova" userId="0ca0c63a77e4dc1f" providerId="LiveId" clId="{6E8BE802-3EE7-4EB0-AD1A-2A12415A736C}" dt="2020-05-28T13:09:51.446" v="4"/>
        <pc:sldMkLst>
          <pc:docMk/>
          <pc:sldMk cId="1658224548" sldId="286"/>
        </pc:sldMkLst>
        <pc:spChg chg="del">
          <ac:chgData name="Daria Fedorova" userId="0ca0c63a77e4dc1f" providerId="LiveId" clId="{6E8BE802-3EE7-4EB0-AD1A-2A12415A736C}" dt="2020-05-28T13:09:42.477" v="3" actId="478"/>
          <ac:spMkLst>
            <pc:docMk/>
            <pc:sldMk cId="1658224548" sldId="286"/>
            <ac:spMk id="9" creationId="{5E4C0B34-75D9-4144-AABA-B42450820CB4}"/>
          </ac:spMkLst>
        </pc:spChg>
        <pc:spChg chg="del">
          <ac:chgData name="Daria Fedorova" userId="0ca0c63a77e4dc1f" providerId="LiveId" clId="{6E8BE802-3EE7-4EB0-AD1A-2A12415A736C}" dt="2020-05-28T13:09:42.477" v="3" actId="478"/>
          <ac:spMkLst>
            <pc:docMk/>
            <pc:sldMk cId="1658224548" sldId="286"/>
            <ac:spMk id="10" creationId="{12D13284-9DA6-4EB1-BE88-A24C658177A9}"/>
          </ac:spMkLst>
        </pc:spChg>
        <pc:picChg chg="del">
          <ac:chgData name="Daria Fedorova" userId="0ca0c63a77e4dc1f" providerId="LiveId" clId="{6E8BE802-3EE7-4EB0-AD1A-2A12415A736C}" dt="2020-05-28T13:09:42.477" v="3" actId="478"/>
          <ac:picMkLst>
            <pc:docMk/>
            <pc:sldMk cId="1658224548" sldId="286"/>
            <ac:picMk id="3" creationId="{C171FA41-DEC0-4B5C-AEEE-09E8D7C20609}"/>
          </ac:picMkLst>
        </pc:picChg>
        <pc:picChg chg="del">
          <ac:chgData name="Daria Fedorova" userId="0ca0c63a77e4dc1f" providerId="LiveId" clId="{6E8BE802-3EE7-4EB0-AD1A-2A12415A736C}" dt="2020-05-28T13:09:42.477" v="3" actId="478"/>
          <ac:picMkLst>
            <pc:docMk/>
            <pc:sldMk cId="1658224548" sldId="286"/>
            <ac:picMk id="8" creationId="{ECFE3B60-D69B-48AE-883A-58301388E08D}"/>
          </ac:picMkLst>
        </pc:picChg>
        <pc:picChg chg="add">
          <ac:chgData name="Daria Fedorova" userId="0ca0c63a77e4dc1f" providerId="LiveId" clId="{6E8BE802-3EE7-4EB0-AD1A-2A12415A736C}" dt="2020-05-28T13:09:51.446" v="4"/>
          <ac:picMkLst>
            <pc:docMk/>
            <pc:sldMk cId="1658224548" sldId="286"/>
            <ac:picMk id="1026" creationId="{1D19771A-2350-4E03-8DF2-41125A9CFCB1}"/>
          </ac:picMkLst>
        </pc:picChg>
      </pc:sldChg>
      <pc:sldChg chg="addSp delSp add">
        <pc:chgData name="Daria Fedorova" userId="0ca0c63a77e4dc1f" providerId="LiveId" clId="{6E8BE802-3EE7-4EB0-AD1A-2A12415A736C}" dt="2020-05-28T13:10:43.206" v="20"/>
        <pc:sldMkLst>
          <pc:docMk/>
          <pc:sldMk cId="731622914" sldId="287"/>
        </pc:sldMkLst>
        <pc:picChg chg="del">
          <ac:chgData name="Daria Fedorova" userId="0ca0c63a77e4dc1f" providerId="LiveId" clId="{6E8BE802-3EE7-4EB0-AD1A-2A12415A736C}" dt="2020-05-28T13:10:10.762" v="19" actId="478"/>
          <ac:picMkLst>
            <pc:docMk/>
            <pc:sldMk cId="731622914" sldId="287"/>
            <ac:picMk id="1026" creationId="{1D19771A-2350-4E03-8DF2-41125A9CFCB1}"/>
          </ac:picMkLst>
        </pc:picChg>
        <pc:picChg chg="add">
          <ac:chgData name="Daria Fedorova" userId="0ca0c63a77e4dc1f" providerId="LiveId" clId="{6E8BE802-3EE7-4EB0-AD1A-2A12415A736C}" dt="2020-05-28T13:10:43.206" v="20"/>
          <ac:picMkLst>
            <pc:docMk/>
            <pc:sldMk cId="731622914" sldId="287"/>
            <ac:picMk id="2050" creationId="{4F086A9E-EEE4-46E1-A17F-91785293CB96}"/>
          </ac:picMkLst>
        </pc:picChg>
      </pc:sldChg>
      <pc:sldChg chg="addSp delSp add">
        <pc:chgData name="Daria Fedorova" userId="0ca0c63a77e4dc1f" providerId="LiveId" clId="{6E8BE802-3EE7-4EB0-AD1A-2A12415A736C}" dt="2020-05-28T13:11:22.306" v="23"/>
        <pc:sldMkLst>
          <pc:docMk/>
          <pc:sldMk cId="3700935591" sldId="288"/>
        </pc:sldMkLst>
        <pc:picChg chg="del">
          <ac:chgData name="Daria Fedorova" userId="0ca0c63a77e4dc1f" providerId="LiveId" clId="{6E8BE802-3EE7-4EB0-AD1A-2A12415A736C}" dt="2020-05-28T13:10:48.091" v="22" actId="478"/>
          <ac:picMkLst>
            <pc:docMk/>
            <pc:sldMk cId="3700935591" sldId="288"/>
            <ac:picMk id="2050" creationId="{4F086A9E-EEE4-46E1-A17F-91785293CB96}"/>
          </ac:picMkLst>
        </pc:picChg>
        <pc:picChg chg="add">
          <ac:chgData name="Daria Fedorova" userId="0ca0c63a77e4dc1f" providerId="LiveId" clId="{6E8BE802-3EE7-4EB0-AD1A-2A12415A736C}" dt="2020-05-28T13:11:22.306" v="23"/>
          <ac:picMkLst>
            <pc:docMk/>
            <pc:sldMk cId="3700935591" sldId="288"/>
            <ac:picMk id="3074" creationId="{CCEFBE88-B332-4130-8390-17A05F8A1BB7}"/>
          </ac:picMkLst>
        </pc:picChg>
      </pc:sldChg>
      <pc:sldChg chg="addSp delSp add">
        <pc:chgData name="Daria Fedorova" userId="0ca0c63a77e4dc1f" providerId="LiveId" clId="{6E8BE802-3EE7-4EB0-AD1A-2A12415A736C}" dt="2020-05-28T13:11:50.412" v="26"/>
        <pc:sldMkLst>
          <pc:docMk/>
          <pc:sldMk cId="467805090" sldId="289"/>
        </pc:sldMkLst>
        <pc:picChg chg="del">
          <ac:chgData name="Daria Fedorova" userId="0ca0c63a77e4dc1f" providerId="LiveId" clId="{6E8BE802-3EE7-4EB0-AD1A-2A12415A736C}" dt="2020-05-28T13:11:27.368" v="25" actId="478"/>
          <ac:picMkLst>
            <pc:docMk/>
            <pc:sldMk cId="467805090" sldId="289"/>
            <ac:picMk id="3074" creationId="{CCEFBE88-B332-4130-8390-17A05F8A1BB7}"/>
          </ac:picMkLst>
        </pc:picChg>
        <pc:picChg chg="add">
          <ac:chgData name="Daria Fedorova" userId="0ca0c63a77e4dc1f" providerId="LiveId" clId="{6E8BE802-3EE7-4EB0-AD1A-2A12415A736C}" dt="2020-05-28T13:11:50.412" v="26"/>
          <ac:picMkLst>
            <pc:docMk/>
            <pc:sldMk cId="467805090" sldId="289"/>
            <ac:picMk id="4098" creationId="{477923B0-B7FA-4BB5-835A-B0A4558483E5}"/>
          </ac:picMkLst>
        </pc:picChg>
      </pc:sldChg>
      <pc:sldChg chg="addSp delSp add">
        <pc:chgData name="Daria Fedorova" userId="0ca0c63a77e4dc1f" providerId="LiveId" clId="{6E8BE802-3EE7-4EB0-AD1A-2A12415A736C}" dt="2020-05-28T13:12:20.262" v="29"/>
        <pc:sldMkLst>
          <pc:docMk/>
          <pc:sldMk cId="4252732471" sldId="290"/>
        </pc:sldMkLst>
        <pc:picChg chg="del">
          <ac:chgData name="Daria Fedorova" userId="0ca0c63a77e4dc1f" providerId="LiveId" clId="{6E8BE802-3EE7-4EB0-AD1A-2A12415A736C}" dt="2020-05-28T13:11:56.110" v="28" actId="478"/>
          <ac:picMkLst>
            <pc:docMk/>
            <pc:sldMk cId="4252732471" sldId="290"/>
            <ac:picMk id="4098" creationId="{477923B0-B7FA-4BB5-835A-B0A4558483E5}"/>
          </ac:picMkLst>
        </pc:picChg>
        <pc:picChg chg="add">
          <ac:chgData name="Daria Fedorova" userId="0ca0c63a77e4dc1f" providerId="LiveId" clId="{6E8BE802-3EE7-4EB0-AD1A-2A12415A736C}" dt="2020-05-28T13:12:20.262" v="29"/>
          <ac:picMkLst>
            <pc:docMk/>
            <pc:sldMk cId="4252732471" sldId="290"/>
            <ac:picMk id="5122" creationId="{C48E14AC-18C1-4B27-9F8B-B1A306816713}"/>
          </ac:picMkLst>
        </pc:picChg>
      </pc:sldChg>
      <pc:sldChg chg="addSp delSp modSp add">
        <pc:chgData name="Daria Fedorova" userId="0ca0c63a77e4dc1f" providerId="LiveId" clId="{6E8BE802-3EE7-4EB0-AD1A-2A12415A736C}" dt="2020-05-28T13:13:00.979" v="33"/>
        <pc:sldMkLst>
          <pc:docMk/>
          <pc:sldMk cId="2041443234" sldId="291"/>
        </pc:sldMkLst>
        <pc:picChg chg="del mod">
          <ac:chgData name="Daria Fedorova" userId="0ca0c63a77e4dc1f" providerId="LiveId" clId="{6E8BE802-3EE7-4EB0-AD1A-2A12415A736C}" dt="2020-05-28T13:12:27.363" v="32" actId="478"/>
          <ac:picMkLst>
            <pc:docMk/>
            <pc:sldMk cId="2041443234" sldId="291"/>
            <ac:picMk id="5122" creationId="{C48E14AC-18C1-4B27-9F8B-B1A306816713}"/>
          </ac:picMkLst>
        </pc:picChg>
        <pc:picChg chg="add">
          <ac:chgData name="Daria Fedorova" userId="0ca0c63a77e4dc1f" providerId="LiveId" clId="{6E8BE802-3EE7-4EB0-AD1A-2A12415A736C}" dt="2020-05-28T13:13:00.979" v="33"/>
          <ac:picMkLst>
            <pc:docMk/>
            <pc:sldMk cId="2041443234" sldId="291"/>
            <ac:picMk id="6146" creationId="{7DDC88B3-9A7F-4F30-9757-F6BF387CD9C6}"/>
          </ac:picMkLst>
        </pc:picChg>
      </pc:sldChg>
      <pc:sldChg chg="addSp delSp add">
        <pc:chgData name="Daria Fedorova" userId="0ca0c63a77e4dc1f" providerId="LiveId" clId="{6E8BE802-3EE7-4EB0-AD1A-2A12415A736C}" dt="2020-05-28T13:13:25.753" v="36"/>
        <pc:sldMkLst>
          <pc:docMk/>
          <pc:sldMk cId="2229463912" sldId="292"/>
        </pc:sldMkLst>
        <pc:picChg chg="del">
          <ac:chgData name="Daria Fedorova" userId="0ca0c63a77e4dc1f" providerId="LiveId" clId="{6E8BE802-3EE7-4EB0-AD1A-2A12415A736C}" dt="2020-05-28T13:13:06.131" v="35" actId="478"/>
          <ac:picMkLst>
            <pc:docMk/>
            <pc:sldMk cId="2229463912" sldId="292"/>
            <ac:picMk id="6146" creationId="{7DDC88B3-9A7F-4F30-9757-F6BF387CD9C6}"/>
          </ac:picMkLst>
        </pc:picChg>
        <pc:picChg chg="add">
          <ac:chgData name="Daria Fedorova" userId="0ca0c63a77e4dc1f" providerId="LiveId" clId="{6E8BE802-3EE7-4EB0-AD1A-2A12415A736C}" dt="2020-05-28T13:13:25.753" v="36"/>
          <ac:picMkLst>
            <pc:docMk/>
            <pc:sldMk cId="2229463912" sldId="292"/>
            <ac:picMk id="7170" creationId="{10DB0D32-F99A-4A0B-A6BD-86FB69BE1669}"/>
          </ac:picMkLst>
        </pc:picChg>
      </pc:sldChg>
      <pc:sldChg chg="addSp delSp modSp add">
        <pc:chgData name="Daria Fedorova" userId="0ca0c63a77e4dc1f" providerId="LiveId" clId="{6E8BE802-3EE7-4EB0-AD1A-2A12415A736C}" dt="2020-05-28T13:13:58.145" v="41"/>
        <pc:sldMkLst>
          <pc:docMk/>
          <pc:sldMk cId="2527987006" sldId="293"/>
        </pc:sldMkLst>
        <pc:picChg chg="add del mod">
          <ac:chgData name="Daria Fedorova" userId="0ca0c63a77e4dc1f" providerId="LiveId" clId="{6E8BE802-3EE7-4EB0-AD1A-2A12415A736C}" dt="2020-05-28T13:13:58.145" v="41"/>
          <ac:picMkLst>
            <pc:docMk/>
            <pc:sldMk cId="2527987006" sldId="293"/>
            <ac:picMk id="4" creationId="{DA753BD5-69FA-4A4E-A70E-94D96B05C427}"/>
          </ac:picMkLst>
        </pc:picChg>
        <pc:picChg chg="del">
          <ac:chgData name="Daria Fedorova" userId="0ca0c63a77e4dc1f" providerId="LiveId" clId="{6E8BE802-3EE7-4EB0-AD1A-2A12415A736C}" dt="2020-05-28T13:13:30.277" v="38" actId="478"/>
          <ac:picMkLst>
            <pc:docMk/>
            <pc:sldMk cId="2527987006" sldId="293"/>
            <ac:picMk id="7170" creationId="{10DB0D32-F99A-4A0B-A6BD-86FB69BE1669}"/>
          </ac:picMkLst>
        </pc:picChg>
        <pc:picChg chg="add">
          <ac:chgData name="Daria Fedorova" userId="0ca0c63a77e4dc1f" providerId="LiveId" clId="{6E8BE802-3EE7-4EB0-AD1A-2A12415A736C}" dt="2020-05-28T13:13:53.162" v="39"/>
          <ac:picMkLst>
            <pc:docMk/>
            <pc:sldMk cId="2527987006" sldId="293"/>
            <ac:picMk id="8194" creationId="{FA374DB7-AA58-4C8E-A34B-DC08D923B378}"/>
          </ac:picMkLst>
        </pc:picChg>
      </pc:sldChg>
      <pc:sldChg chg="addSp delSp add">
        <pc:chgData name="Daria Fedorova" userId="0ca0c63a77e4dc1f" providerId="LiveId" clId="{6E8BE802-3EE7-4EB0-AD1A-2A12415A736C}" dt="2020-05-28T13:14:33.317" v="44"/>
        <pc:sldMkLst>
          <pc:docMk/>
          <pc:sldMk cId="3481483793" sldId="294"/>
        </pc:sldMkLst>
        <pc:picChg chg="del">
          <ac:chgData name="Daria Fedorova" userId="0ca0c63a77e4dc1f" providerId="LiveId" clId="{6E8BE802-3EE7-4EB0-AD1A-2A12415A736C}" dt="2020-05-28T13:14:02.694" v="43" actId="478"/>
          <ac:picMkLst>
            <pc:docMk/>
            <pc:sldMk cId="3481483793" sldId="294"/>
            <ac:picMk id="8194" creationId="{FA374DB7-AA58-4C8E-A34B-DC08D923B378}"/>
          </ac:picMkLst>
        </pc:picChg>
        <pc:picChg chg="add">
          <ac:chgData name="Daria Fedorova" userId="0ca0c63a77e4dc1f" providerId="LiveId" clId="{6E8BE802-3EE7-4EB0-AD1A-2A12415A736C}" dt="2020-05-28T13:14:33.317" v="44"/>
          <ac:picMkLst>
            <pc:docMk/>
            <pc:sldMk cId="3481483793" sldId="294"/>
            <ac:picMk id="9218" creationId="{8F9DAED7-DE5C-4342-9A8F-63B840C36607}"/>
          </ac:picMkLst>
        </pc:picChg>
      </pc:sldChg>
      <pc:sldChg chg="addSp delSp add">
        <pc:chgData name="Daria Fedorova" userId="0ca0c63a77e4dc1f" providerId="LiveId" clId="{6E8BE802-3EE7-4EB0-AD1A-2A12415A736C}" dt="2020-05-28T13:15:01.789" v="47"/>
        <pc:sldMkLst>
          <pc:docMk/>
          <pc:sldMk cId="1190776732" sldId="295"/>
        </pc:sldMkLst>
        <pc:picChg chg="del">
          <ac:chgData name="Daria Fedorova" userId="0ca0c63a77e4dc1f" providerId="LiveId" clId="{6E8BE802-3EE7-4EB0-AD1A-2A12415A736C}" dt="2020-05-28T13:14:38.152" v="46" actId="478"/>
          <ac:picMkLst>
            <pc:docMk/>
            <pc:sldMk cId="1190776732" sldId="295"/>
            <ac:picMk id="9218" creationId="{8F9DAED7-DE5C-4342-9A8F-63B840C36607}"/>
          </ac:picMkLst>
        </pc:picChg>
        <pc:picChg chg="add">
          <ac:chgData name="Daria Fedorova" userId="0ca0c63a77e4dc1f" providerId="LiveId" clId="{6E8BE802-3EE7-4EB0-AD1A-2A12415A736C}" dt="2020-05-28T13:15:01.789" v="47"/>
          <ac:picMkLst>
            <pc:docMk/>
            <pc:sldMk cId="1190776732" sldId="295"/>
            <ac:picMk id="10242" creationId="{92F15FB2-8DF2-4797-A44C-2F4F76D388E4}"/>
          </ac:picMkLst>
        </pc:picChg>
      </pc:sldChg>
      <pc:sldChg chg="addSp delSp add">
        <pc:chgData name="Daria Fedorova" userId="0ca0c63a77e4dc1f" providerId="LiveId" clId="{6E8BE802-3EE7-4EB0-AD1A-2A12415A736C}" dt="2020-05-28T13:15:31.549" v="50"/>
        <pc:sldMkLst>
          <pc:docMk/>
          <pc:sldMk cId="1093696931" sldId="296"/>
        </pc:sldMkLst>
        <pc:picChg chg="del">
          <ac:chgData name="Daria Fedorova" userId="0ca0c63a77e4dc1f" providerId="LiveId" clId="{6E8BE802-3EE7-4EB0-AD1A-2A12415A736C}" dt="2020-05-28T13:15:06.826" v="49" actId="478"/>
          <ac:picMkLst>
            <pc:docMk/>
            <pc:sldMk cId="1093696931" sldId="296"/>
            <ac:picMk id="10242" creationId="{92F15FB2-8DF2-4797-A44C-2F4F76D388E4}"/>
          </ac:picMkLst>
        </pc:picChg>
        <pc:picChg chg="add">
          <ac:chgData name="Daria Fedorova" userId="0ca0c63a77e4dc1f" providerId="LiveId" clId="{6E8BE802-3EE7-4EB0-AD1A-2A12415A736C}" dt="2020-05-28T13:15:31.549" v="50"/>
          <ac:picMkLst>
            <pc:docMk/>
            <pc:sldMk cId="1093696931" sldId="296"/>
            <ac:picMk id="11266" creationId="{AFE8B53C-461B-48AA-A1E2-99868AFE1656}"/>
          </ac:picMkLst>
        </pc:picChg>
      </pc:sldChg>
      <pc:sldChg chg="addSp delSp add">
        <pc:chgData name="Daria Fedorova" userId="0ca0c63a77e4dc1f" providerId="LiveId" clId="{6E8BE802-3EE7-4EB0-AD1A-2A12415A736C}" dt="2020-05-28T13:16:02.678" v="53"/>
        <pc:sldMkLst>
          <pc:docMk/>
          <pc:sldMk cId="3160132383" sldId="297"/>
        </pc:sldMkLst>
        <pc:picChg chg="del">
          <ac:chgData name="Daria Fedorova" userId="0ca0c63a77e4dc1f" providerId="LiveId" clId="{6E8BE802-3EE7-4EB0-AD1A-2A12415A736C}" dt="2020-05-28T13:15:36.564" v="52" actId="478"/>
          <ac:picMkLst>
            <pc:docMk/>
            <pc:sldMk cId="3160132383" sldId="297"/>
            <ac:picMk id="11266" creationId="{AFE8B53C-461B-48AA-A1E2-99868AFE1656}"/>
          </ac:picMkLst>
        </pc:picChg>
        <pc:picChg chg="add">
          <ac:chgData name="Daria Fedorova" userId="0ca0c63a77e4dc1f" providerId="LiveId" clId="{6E8BE802-3EE7-4EB0-AD1A-2A12415A736C}" dt="2020-05-28T13:16:02.678" v="53"/>
          <ac:picMkLst>
            <pc:docMk/>
            <pc:sldMk cId="3160132383" sldId="297"/>
            <ac:picMk id="12290" creationId="{EBBB1F08-0018-4DA5-8659-707821822F35}"/>
          </ac:picMkLst>
        </pc:picChg>
      </pc:sldChg>
      <pc:sldChg chg="addSp delSp add">
        <pc:chgData name="Daria Fedorova" userId="0ca0c63a77e4dc1f" providerId="LiveId" clId="{6E8BE802-3EE7-4EB0-AD1A-2A12415A736C}" dt="2020-05-28T13:16:33.453" v="56"/>
        <pc:sldMkLst>
          <pc:docMk/>
          <pc:sldMk cId="3774157564" sldId="298"/>
        </pc:sldMkLst>
        <pc:picChg chg="del">
          <ac:chgData name="Daria Fedorova" userId="0ca0c63a77e4dc1f" providerId="LiveId" clId="{6E8BE802-3EE7-4EB0-AD1A-2A12415A736C}" dt="2020-05-28T13:16:08.974" v="55" actId="478"/>
          <ac:picMkLst>
            <pc:docMk/>
            <pc:sldMk cId="3774157564" sldId="298"/>
            <ac:picMk id="12290" creationId="{EBBB1F08-0018-4DA5-8659-707821822F35}"/>
          </ac:picMkLst>
        </pc:picChg>
        <pc:picChg chg="add">
          <ac:chgData name="Daria Fedorova" userId="0ca0c63a77e4dc1f" providerId="LiveId" clId="{6E8BE802-3EE7-4EB0-AD1A-2A12415A736C}" dt="2020-05-28T13:16:33.453" v="56"/>
          <ac:picMkLst>
            <pc:docMk/>
            <pc:sldMk cId="3774157564" sldId="298"/>
            <ac:picMk id="13314" creationId="{2A85E4B6-3C1E-4FC3-B583-C802FC9B17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D5C54-38BA-4843-A972-E370BC56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4C4488-2D12-4B94-9FB2-6CA49D604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F2F20-EC54-49F8-88D2-AD1C5727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3AC53-2F55-4029-B6B0-9B0B0EB1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ED9448-B011-4024-9B25-41FB72FA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6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F0C14-8AB1-4476-B027-2160B2BB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211747-E132-49A2-8E28-1E648F43B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4BC7C-146D-4513-9697-47C400E1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281B7B-9DDA-40E3-9FEE-90BD2FFF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E44283-6EF6-4D46-BC1A-8717E546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5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58FF8E-6EA2-4649-A00E-451DD8ACC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182EB4-6DEF-436D-9243-10774710E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630A3-932F-408D-9F20-9BF9574B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C7B60D-2586-4540-AC92-11E351F3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2E9E5-9EF0-4F64-A8FC-658DBCEA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6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DC7A1-21D1-48E6-B2A3-901A0F3F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3F1F6-D885-4D4A-9BF1-8663EAA45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6AB39-2730-4109-B17E-850BC4F9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350468-22EB-4160-8E33-C3FD44B0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A6C8D6-BEEB-434A-9D2E-06DE1F69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1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05F42-E59D-4529-99CA-B1AB9B87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4617BB-78B6-4DB0-BE8A-62604CF5F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7C3A89-3FDD-4382-BC69-BA010CCC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629E06-B525-42C4-8412-2AA5E998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6EE35-F72A-4842-A6A4-7890C062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0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7A6F1-4C34-4866-9B05-DB55F87C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9686B-2A23-4E6E-8672-133700C54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3A0FF3-7932-4E75-BEAA-96381481E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1EAF3D-03CC-4096-97CD-0C893BEC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7D21AF-19CE-4E86-B62C-D930C1C9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704894-DC1C-489E-B637-62D1BBF9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5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97C64-A7E4-4CB9-A4FF-74C3B069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8BAFF6-0A37-40DB-8E4C-51E876749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17BA45-1B69-494C-92D1-D9DEFAB2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E53715-4F08-4FB1-90B9-60D49D140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C1D3A3-56D1-4FCF-B7EC-1871E47D7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49AC5D-84E8-4AE9-9D12-837A05D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A1EFC2-D4B3-4AAB-952B-DFABC6A5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7435E2-178C-4A28-A0EE-06AC887D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0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8DC7E-A152-4EF7-818D-2D0ECA28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9280A3-204C-444D-BA15-58DE4897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1AA311-E5E9-4732-AD1B-A2F26E8D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8D1011-58FD-40DC-863D-6603920B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6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A95054-65E5-437A-952F-DD1442AF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BCAA71-616F-4B8B-A47E-879011C1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03016-3E3A-4F10-9338-421D4674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E5403-2ACC-4D4E-A5D7-82D8273C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1AD27D-3FF4-4BE1-893C-2C162E7FA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2DF6F2-4FB6-4F9F-91B7-9CC8A22F8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E649C5-E0FB-4CF6-880D-7CA980DE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73B586-C593-4881-8046-9E244C84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BF59AA-D1FF-42EB-A0C2-5B8F492A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3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94F38-BE84-4208-B651-F01FEC60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B9DBBA-7B0E-4FF1-A275-3A67BCC55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ADC73C-F8A6-4966-BEE6-08767C7C3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FCC8A5-8704-4208-816E-2E4E87DB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D7D12-00D4-472D-A3C3-59EC33A0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14EDBE-6AD4-44B1-B7B3-F4BC905A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6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BC2EA-5DA8-4553-81AE-55FEB4D4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E0EE18-F359-4B7B-839E-54A13D5E9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D7919-64D4-41DB-97EA-CB0B9FD28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D434-44F1-4EA2-8531-322176BA939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EF88B-D0E6-456A-B901-BD245D52F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588E24-AC75-4971-9EC4-D8F847AA4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5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D19771A-2350-4E03-8DF2-41125A9CF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2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2F15FB2-8DF2-4797-A44C-2F4F76D3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76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FE8B53C-461B-48AA-A1E2-99868AFE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9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BBB1F08-0018-4DA5-8659-70782182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3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A85E4B6-3C1E-4FC3-B583-C802FC9B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5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F086A9E-EEE4-46E1-A17F-91785293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2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CEFBE88-B332-4130-8390-17A05F8A1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3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77923B0-B7FA-4BB5-835A-B0A455848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0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48E14AC-18C1-4B27-9F8B-B1A306816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3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DDC88B3-9A7F-4F30-9757-F6BF387CD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4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0DB0D32-F99A-4A0B-A6BD-86FB69BE1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6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A374DB7-AA58-4C8E-A34B-DC08D923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8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F9DAED7-DE5C-4342-9A8F-63B840C3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83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 Fedorova</dc:creator>
  <cp:lastModifiedBy>Daria Fedorova</cp:lastModifiedBy>
  <cp:revision>23</cp:revision>
  <dcterms:created xsi:type="dcterms:W3CDTF">2020-02-28T08:26:44Z</dcterms:created>
  <dcterms:modified xsi:type="dcterms:W3CDTF">2020-05-28T13:16:59Z</dcterms:modified>
</cp:coreProperties>
</file>