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2"/>
  </p:notesMasterIdLst>
  <p:sldIdLst>
    <p:sldId id="256" r:id="rId2"/>
    <p:sldId id="299" r:id="rId3"/>
    <p:sldId id="285" r:id="rId4"/>
    <p:sldId id="310" r:id="rId5"/>
    <p:sldId id="309" r:id="rId6"/>
    <p:sldId id="296" r:id="rId7"/>
    <p:sldId id="300" r:id="rId8"/>
    <p:sldId id="297" r:id="rId9"/>
    <p:sldId id="261" r:id="rId10"/>
    <p:sldId id="272" r:id="rId11"/>
    <p:sldId id="270" r:id="rId12"/>
    <p:sldId id="301" r:id="rId13"/>
    <p:sldId id="294" r:id="rId14"/>
    <p:sldId id="276" r:id="rId15"/>
    <p:sldId id="277" r:id="rId16"/>
    <p:sldId id="312" r:id="rId17"/>
    <p:sldId id="279" r:id="rId18"/>
    <p:sldId id="278" r:id="rId19"/>
    <p:sldId id="311" r:id="rId20"/>
    <p:sldId id="293" r:id="rId21"/>
    <p:sldId id="298" r:id="rId22"/>
    <p:sldId id="271" r:id="rId23"/>
    <p:sldId id="266" r:id="rId24"/>
    <p:sldId id="265" r:id="rId25"/>
    <p:sldId id="307" r:id="rId26"/>
    <p:sldId id="295" r:id="rId27"/>
    <p:sldId id="258" r:id="rId28"/>
    <p:sldId id="308" r:id="rId29"/>
    <p:sldId id="264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128D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6010B7-F450-4E97-9484-C7491D551467}" v="8" dt="2020-05-26T13:04:10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4" autoAdjust="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ei Kozlov" userId="356e2bbf062e2ebf" providerId="LiveId" clId="{D56010B7-F450-4E97-9484-C7491D551467}"/>
    <pc:docChg chg="undo custSel mod addSld modSld sldOrd">
      <pc:chgData name="Aleksei Kozlov" userId="356e2bbf062e2ebf" providerId="LiveId" clId="{D56010B7-F450-4E97-9484-C7491D551467}" dt="2020-05-26T13:04:10.203" v="86"/>
      <pc:docMkLst>
        <pc:docMk/>
      </pc:docMkLst>
      <pc:sldChg chg="delSp modSp mod">
        <pc:chgData name="Aleksei Kozlov" userId="356e2bbf062e2ebf" providerId="LiveId" clId="{D56010B7-F450-4E97-9484-C7491D551467}" dt="2020-05-26T12:59:29.497" v="48" actId="1076"/>
        <pc:sldMkLst>
          <pc:docMk/>
          <pc:sldMk cId="3208886538" sldId="258"/>
        </pc:sldMkLst>
        <pc:picChg chg="mod">
          <ac:chgData name="Aleksei Kozlov" userId="356e2bbf062e2ebf" providerId="LiveId" clId="{D56010B7-F450-4E97-9484-C7491D551467}" dt="2020-05-26T12:59:10.575" v="40" actId="1076"/>
          <ac:picMkLst>
            <pc:docMk/>
            <pc:sldMk cId="3208886538" sldId="258"/>
            <ac:picMk id="4" creationId="{B8B757A9-B5AA-401B-B851-F2F7646C1B73}"/>
          </ac:picMkLst>
        </pc:picChg>
        <pc:picChg chg="mod">
          <ac:chgData name="Aleksei Kozlov" userId="356e2bbf062e2ebf" providerId="LiveId" clId="{D56010B7-F450-4E97-9484-C7491D551467}" dt="2020-05-26T12:59:29.497" v="48" actId="1076"/>
          <ac:picMkLst>
            <pc:docMk/>
            <pc:sldMk cId="3208886538" sldId="258"/>
            <ac:picMk id="8" creationId="{9C1F2370-EDB0-47C4-940B-A9B180778ADE}"/>
          </ac:picMkLst>
        </pc:picChg>
        <pc:picChg chg="del">
          <ac:chgData name="Aleksei Kozlov" userId="356e2bbf062e2ebf" providerId="LiveId" clId="{D56010B7-F450-4E97-9484-C7491D551467}" dt="2020-05-26T12:58:57.126" v="37" actId="478"/>
          <ac:picMkLst>
            <pc:docMk/>
            <pc:sldMk cId="3208886538" sldId="258"/>
            <ac:picMk id="11" creationId="{5277A8A7-767B-46CD-A48B-059A9CBFB16F}"/>
          </ac:picMkLst>
        </pc:picChg>
        <pc:picChg chg="mod">
          <ac:chgData name="Aleksei Kozlov" userId="356e2bbf062e2ebf" providerId="LiveId" clId="{D56010B7-F450-4E97-9484-C7491D551467}" dt="2020-05-26T12:59:21.007" v="44" actId="1076"/>
          <ac:picMkLst>
            <pc:docMk/>
            <pc:sldMk cId="3208886538" sldId="258"/>
            <ac:picMk id="18" creationId="{48267E04-B87F-41AB-A06B-73CAC8B03C72}"/>
          </ac:picMkLst>
        </pc:picChg>
        <pc:picChg chg="mod">
          <ac:chgData name="Aleksei Kozlov" userId="356e2bbf062e2ebf" providerId="LiveId" clId="{D56010B7-F450-4E97-9484-C7491D551467}" dt="2020-05-26T12:59:12.900" v="42" actId="1076"/>
          <ac:picMkLst>
            <pc:docMk/>
            <pc:sldMk cId="3208886538" sldId="258"/>
            <ac:picMk id="20" creationId="{CCADCBC9-8B4F-4348-A0F2-534AAA410F6E}"/>
          </ac:picMkLst>
        </pc:picChg>
        <pc:picChg chg="mod">
          <ac:chgData name="Aleksei Kozlov" userId="356e2bbf062e2ebf" providerId="LiveId" clId="{D56010B7-F450-4E97-9484-C7491D551467}" dt="2020-05-26T12:59:11.683" v="41" actId="1076"/>
          <ac:picMkLst>
            <pc:docMk/>
            <pc:sldMk cId="3208886538" sldId="258"/>
            <ac:picMk id="27" creationId="{F2638907-9A60-4D94-A7D0-7C92B76F215E}"/>
          </ac:picMkLst>
        </pc:picChg>
        <pc:picChg chg="mod">
          <ac:chgData name="Aleksei Kozlov" userId="356e2bbf062e2ebf" providerId="LiveId" clId="{D56010B7-F450-4E97-9484-C7491D551467}" dt="2020-05-26T12:59:19.427" v="43" actId="1076"/>
          <ac:picMkLst>
            <pc:docMk/>
            <pc:sldMk cId="3208886538" sldId="258"/>
            <ac:picMk id="28" creationId="{115F25ED-A5E9-4733-A321-CC6ABFE96030}"/>
          </ac:picMkLst>
        </pc:picChg>
        <pc:picChg chg="del">
          <ac:chgData name="Aleksei Kozlov" userId="356e2bbf062e2ebf" providerId="LiveId" clId="{D56010B7-F450-4E97-9484-C7491D551467}" dt="2020-05-26T12:59:22.758" v="45" actId="478"/>
          <ac:picMkLst>
            <pc:docMk/>
            <pc:sldMk cId="3208886538" sldId="258"/>
            <ac:picMk id="33" creationId="{A680DBC8-05ED-4A91-B3F8-7EEB64CF03E5}"/>
          </ac:picMkLst>
        </pc:picChg>
        <pc:picChg chg="mod">
          <ac:chgData name="Aleksei Kozlov" userId="356e2bbf062e2ebf" providerId="LiveId" clId="{D56010B7-F450-4E97-9484-C7491D551467}" dt="2020-05-26T12:59:27.500" v="47" actId="1076"/>
          <ac:picMkLst>
            <pc:docMk/>
            <pc:sldMk cId="3208886538" sldId="258"/>
            <ac:picMk id="35" creationId="{5DE923D8-744E-4E50-8F69-E0AA61850058}"/>
          </ac:picMkLst>
        </pc:picChg>
      </pc:sldChg>
      <pc:sldChg chg="mod ord modShow">
        <pc:chgData name="Aleksei Kozlov" userId="356e2bbf062e2ebf" providerId="LiveId" clId="{D56010B7-F450-4E97-9484-C7491D551467}" dt="2020-05-26T12:58:17.909" v="30" actId="729"/>
        <pc:sldMkLst>
          <pc:docMk/>
          <pc:sldMk cId="2948826738" sldId="261"/>
        </pc:sldMkLst>
      </pc:sldChg>
      <pc:sldChg chg="addSp delSp modSp mod">
        <pc:chgData name="Aleksei Kozlov" userId="356e2bbf062e2ebf" providerId="LiveId" clId="{D56010B7-F450-4E97-9484-C7491D551467}" dt="2020-05-26T13:04:10.203" v="86"/>
        <pc:sldMkLst>
          <pc:docMk/>
          <pc:sldMk cId="1605002087" sldId="263"/>
        </pc:sldMkLst>
        <pc:spChg chg="mod ord">
          <ac:chgData name="Aleksei Kozlov" userId="356e2bbf062e2ebf" providerId="LiveId" clId="{D56010B7-F450-4E97-9484-C7491D551467}" dt="2020-05-26T13:03:08.232" v="80" actId="26606"/>
          <ac:spMkLst>
            <pc:docMk/>
            <pc:sldMk cId="1605002087" sldId="263"/>
            <ac:spMk id="10" creationId="{9A25A15D-03A9-4D85-BA8B-DC0F2DDC1891}"/>
          </ac:spMkLst>
        </pc:spChg>
        <pc:spChg chg="add del">
          <ac:chgData name="Aleksei Kozlov" userId="356e2bbf062e2ebf" providerId="LiveId" clId="{D56010B7-F450-4E97-9484-C7491D551467}" dt="2020-05-26T13:03:08.232" v="80" actId="26606"/>
          <ac:spMkLst>
            <pc:docMk/>
            <pc:sldMk cId="1605002087" sldId="263"/>
            <ac:spMk id="17" creationId="{C5E6CFF1-2F42-4E10-9A97-F116F46F53FE}"/>
          </ac:spMkLst>
        </pc:spChg>
        <pc:spChg chg="add del">
          <ac:chgData name="Aleksei Kozlov" userId="356e2bbf062e2ebf" providerId="LiveId" clId="{D56010B7-F450-4E97-9484-C7491D551467}" dt="2020-05-26T13:03:08.232" v="80" actId="26606"/>
          <ac:spMkLst>
            <pc:docMk/>
            <pc:sldMk cId="1605002087" sldId="263"/>
            <ac:spMk id="24" creationId="{28FF88A3-8EBC-4142-8CC2-EBE257ED6C90}"/>
          </ac:spMkLst>
        </pc:spChg>
        <pc:spChg chg="add del">
          <ac:chgData name="Aleksei Kozlov" userId="356e2bbf062e2ebf" providerId="LiveId" clId="{D56010B7-F450-4E97-9484-C7491D551467}" dt="2020-05-26T13:03:08.232" v="80" actId="26606"/>
          <ac:spMkLst>
            <pc:docMk/>
            <pc:sldMk cId="1605002087" sldId="263"/>
            <ac:spMk id="26" creationId="{261388EF-B4CE-4326-979A-2F53CED606FE}"/>
          </ac:spMkLst>
        </pc:spChg>
        <pc:spChg chg="add del">
          <ac:chgData name="Aleksei Kozlov" userId="356e2bbf062e2ebf" providerId="LiveId" clId="{D56010B7-F450-4E97-9484-C7491D551467}" dt="2020-05-26T13:03:08.232" v="80" actId="26606"/>
          <ac:spMkLst>
            <pc:docMk/>
            <pc:sldMk cId="1605002087" sldId="263"/>
            <ac:spMk id="28" creationId="{1D917FAD-3240-4D3F-91A0-9571F75DC6DC}"/>
          </ac:spMkLst>
        </pc:spChg>
        <pc:picChg chg="mod ord">
          <ac:chgData name="Aleksei Kozlov" userId="356e2bbf062e2ebf" providerId="LiveId" clId="{D56010B7-F450-4E97-9484-C7491D551467}" dt="2020-05-26T13:04:10.203" v="86"/>
          <ac:picMkLst>
            <pc:docMk/>
            <pc:sldMk cId="1605002087" sldId="263"/>
            <ac:picMk id="3" creationId="{CF9FDAA8-64CA-42AF-A551-7A7C105916EC}"/>
          </ac:picMkLst>
        </pc:picChg>
        <pc:picChg chg="mod">
          <ac:chgData name="Aleksei Kozlov" userId="356e2bbf062e2ebf" providerId="LiveId" clId="{D56010B7-F450-4E97-9484-C7491D551467}" dt="2020-05-26T13:03:08.232" v="80" actId="26606"/>
          <ac:picMkLst>
            <pc:docMk/>
            <pc:sldMk cId="1605002087" sldId="263"/>
            <ac:picMk id="11" creationId="{0310C932-FEAD-4141-ADFB-D938AB90F784}"/>
          </ac:picMkLst>
        </pc:picChg>
        <pc:cxnChg chg="add del">
          <ac:chgData name="Aleksei Kozlov" userId="356e2bbf062e2ebf" providerId="LiveId" clId="{D56010B7-F450-4E97-9484-C7491D551467}" dt="2020-05-26T13:03:08.232" v="80" actId="26606"/>
          <ac:cxnSpMkLst>
            <pc:docMk/>
            <pc:sldMk cId="1605002087" sldId="263"/>
            <ac:cxnSpMk id="19" creationId="{67182200-4859-4C8D-BCBB-55B245C28BA3}"/>
          </ac:cxnSpMkLst>
        </pc:cxnChg>
      </pc:sldChg>
      <pc:sldChg chg="mod ord modShow">
        <pc:chgData name="Aleksei Kozlov" userId="356e2bbf062e2ebf" providerId="LiveId" clId="{D56010B7-F450-4E97-9484-C7491D551467}" dt="2020-05-26T12:58:35.892" v="36" actId="729"/>
        <pc:sldMkLst>
          <pc:docMk/>
          <pc:sldMk cId="328530702" sldId="270"/>
        </pc:sldMkLst>
      </pc:sldChg>
      <pc:sldChg chg="mod ord modShow">
        <pc:chgData name="Aleksei Kozlov" userId="356e2bbf062e2ebf" providerId="LiveId" clId="{D56010B7-F450-4E97-9484-C7491D551467}" dt="2020-05-26T12:58:26.357" v="33" actId="729"/>
        <pc:sldMkLst>
          <pc:docMk/>
          <pc:sldMk cId="884167682" sldId="272"/>
        </pc:sldMkLst>
      </pc:sldChg>
      <pc:sldChg chg="add setBg">
        <pc:chgData name="Aleksei Kozlov" userId="356e2bbf062e2ebf" providerId="LiveId" clId="{D56010B7-F450-4E97-9484-C7491D551467}" dt="2020-05-26T13:01:21.154" v="63"/>
        <pc:sldMkLst>
          <pc:docMk/>
          <pc:sldMk cId="930782251" sldId="276"/>
        </pc:sldMkLst>
      </pc:sldChg>
      <pc:sldChg chg="add">
        <pc:chgData name="Aleksei Kozlov" userId="356e2bbf062e2ebf" providerId="LiveId" clId="{D56010B7-F450-4E97-9484-C7491D551467}" dt="2020-05-26T13:01:28.457" v="64"/>
        <pc:sldMkLst>
          <pc:docMk/>
          <pc:sldMk cId="4222619826" sldId="277"/>
        </pc:sldMkLst>
      </pc:sldChg>
      <pc:sldChg chg="ord">
        <pc:chgData name="Aleksei Kozlov" userId="356e2bbf062e2ebf" providerId="LiveId" clId="{D56010B7-F450-4E97-9484-C7491D551467}" dt="2020-05-26T13:01:19.398" v="62"/>
        <pc:sldMkLst>
          <pc:docMk/>
          <pc:sldMk cId="1055428205" sldId="278"/>
        </pc:sldMkLst>
      </pc:sldChg>
      <pc:sldChg chg="add">
        <pc:chgData name="Aleksei Kozlov" userId="356e2bbf062e2ebf" providerId="LiveId" clId="{D56010B7-F450-4E97-9484-C7491D551467}" dt="2020-05-26T13:01:38.775" v="66"/>
        <pc:sldMkLst>
          <pc:docMk/>
          <pc:sldMk cId="3338108256" sldId="279"/>
        </pc:sldMkLst>
      </pc:sldChg>
      <pc:sldChg chg="ord">
        <pc:chgData name="Aleksei Kozlov" userId="356e2bbf062e2ebf" providerId="LiveId" clId="{D56010B7-F450-4E97-9484-C7491D551467}" dt="2020-05-26T12:58:03.188" v="27"/>
        <pc:sldMkLst>
          <pc:docMk/>
          <pc:sldMk cId="3360903233" sldId="296"/>
        </pc:sldMkLst>
      </pc:sldChg>
      <pc:sldChg chg="mod ord modShow">
        <pc:chgData name="Aleksei Kozlov" userId="356e2bbf062e2ebf" providerId="LiveId" clId="{D56010B7-F450-4E97-9484-C7491D551467}" dt="2020-05-26T12:57:56.580" v="25" actId="729"/>
        <pc:sldMkLst>
          <pc:docMk/>
          <pc:sldMk cId="2329656665" sldId="297"/>
        </pc:sldMkLst>
      </pc:sldChg>
      <pc:sldChg chg="addSp delSp modSp mod ord modShow">
        <pc:chgData name="Aleksei Kozlov" userId="356e2bbf062e2ebf" providerId="LiveId" clId="{D56010B7-F450-4E97-9484-C7491D551467}" dt="2020-05-26T12:57:22.833" v="22" actId="20577"/>
        <pc:sldMkLst>
          <pc:docMk/>
          <pc:sldMk cId="1140429058" sldId="301"/>
        </pc:sldMkLst>
        <pc:spChg chg="mod">
          <ac:chgData name="Aleksei Kozlov" userId="356e2bbf062e2ebf" providerId="LiveId" clId="{D56010B7-F450-4E97-9484-C7491D551467}" dt="2020-05-26T12:57:22.833" v="22" actId="20577"/>
          <ac:spMkLst>
            <pc:docMk/>
            <pc:sldMk cId="1140429058" sldId="301"/>
            <ac:spMk id="2" creationId="{177FA430-0B32-402C-B8BE-07C3D0134164}"/>
          </ac:spMkLst>
        </pc:spChg>
        <pc:spChg chg="mod">
          <ac:chgData name="Aleksei Kozlov" userId="356e2bbf062e2ebf" providerId="LiveId" clId="{D56010B7-F450-4E97-9484-C7491D551467}" dt="2020-05-26T12:57:07.357" v="1"/>
          <ac:spMkLst>
            <pc:docMk/>
            <pc:sldMk cId="1140429058" sldId="301"/>
            <ac:spMk id="3" creationId="{5A5237F7-4D06-4B05-B4F3-DE6A1A80B476}"/>
          </ac:spMkLst>
        </pc:spChg>
        <pc:spChg chg="add del mod">
          <ac:chgData name="Aleksei Kozlov" userId="356e2bbf062e2ebf" providerId="LiveId" clId="{D56010B7-F450-4E97-9484-C7491D551467}" dt="2020-05-26T12:57:07.357" v="1"/>
          <ac:spMkLst>
            <pc:docMk/>
            <pc:sldMk cId="1140429058" sldId="301"/>
            <ac:spMk id="4" creationId="{193B8FED-9A92-409A-A765-120F2E814967}"/>
          </ac:spMkLst>
        </pc:spChg>
        <pc:spChg chg="add del mod">
          <ac:chgData name="Aleksei Kozlov" userId="356e2bbf062e2ebf" providerId="LiveId" clId="{D56010B7-F450-4E97-9484-C7491D551467}" dt="2020-05-26T12:57:07.357" v="1"/>
          <ac:spMkLst>
            <pc:docMk/>
            <pc:sldMk cId="1140429058" sldId="301"/>
            <ac:spMk id="5" creationId="{C274EC56-A916-4B40-AD97-D16891EBC5F1}"/>
          </ac:spMkLst>
        </pc:spChg>
      </pc:sldChg>
      <pc:sldChg chg="modSp mod">
        <pc:chgData name="Aleksei Kozlov" userId="356e2bbf062e2ebf" providerId="LiveId" clId="{D56010B7-F450-4E97-9484-C7491D551467}" dt="2020-05-26T12:59:50.353" v="60" actId="20577"/>
        <pc:sldMkLst>
          <pc:docMk/>
          <pc:sldMk cId="1850963752" sldId="308"/>
        </pc:sldMkLst>
        <pc:spChg chg="mod">
          <ac:chgData name="Aleksei Kozlov" userId="356e2bbf062e2ebf" providerId="LiveId" clId="{D56010B7-F450-4E97-9484-C7491D551467}" dt="2020-05-26T12:59:50.353" v="60" actId="20577"/>
          <ac:spMkLst>
            <pc:docMk/>
            <pc:sldMk cId="1850963752" sldId="308"/>
            <ac:spMk id="3" creationId="{A3343EE4-61D7-41CC-BBAE-8DCEFAA91ED2}"/>
          </ac:spMkLst>
        </pc:spChg>
      </pc:sldChg>
      <pc:sldChg chg="add">
        <pc:chgData name="Aleksei Kozlov" userId="356e2bbf062e2ebf" providerId="LiveId" clId="{D56010B7-F450-4E97-9484-C7491D551467}" dt="2020-05-26T13:01:33.082" v="65"/>
        <pc:sldMkLst>
          <pc:docMk/>
          <pc:sldMk cId="4142881633" sldId="312"/>
        </pc:sldMkLst>
      </pc:sldChg>
    </pc:docChg>
  </pc:docChgLst>
  <pc:docChgLst>
    <pc:chgData name="Aleksei Kozlov" userId="356e2bbf062e2ebf" providerId="LiveId" clId="{8479D59B-56AB-4522-B393-F54A8CC36E72}"/>
  </pc:docChgLst>
  <pc:docChgLst>
    <pc:chgData name="Aleksei Kozlov" userId="356e2bbf062e2ebf" providerId="LiveId" clId="{85394708-0828-469C-921F-FAAAC08B5E54}"/>
    <pc:docChg chg="undo redo custSel mod addSld modSld sldOrd">
      <pc:chgData name="Aleksei Kozlov" userId="356e2bbf062e2ebf" providerId="LiveId" clId="{85394708-0828-469C-921F-FAAAC08B5E54}" dt="2019-08-13T12:33:44.357" v="1700"/>
      <pc:docMkLst>
        <pc:docMk/>
      </pc:docMkLst>
      <pc:sldChg chg="addSp delSp modSp ord">
        <pc:chgData name="Aleksei Kozlov" userId="356e2bbf062e2ebf" providerId="LiveId" clId="{85394708-0828-469C-921F-FAAAC08B5E54}" dt="2019-08-13T12:33:32.682" v="1699" actId="20577"/>
        <pc:sldMkLst>
          <pc:docMk/>
          <pc:sldMk cId="3208886538" sldId="258"/>
        </pc:sldMkLst>
        <pc:spChg chg="mod">
          <ac:chgData name="Aleksei Kozlov" userId="356e2bbf062e2ebf" providerId="LiveId" clId="{85394708-0828-469C-921F-FAAAC08B5E54}" dt="2019-08-13T12:33:32.682" v="1699" actId="20577"/>
          <ac:spMkLst>
            <pc:docMk/>
            <pc:sldMk cId="3208886538" sldId="258"/>
            <ac:spMk id="17" creationId="{00000000-0000-0000-0000-000000000000}"/>
          </ac:spMkLst>
        </pc:spChg>
        <pc:picChg chg="mod ord">
          <ac:chgData name="Aleksei Kozlov" userId="356e2bbf062e2ebf" providerId="LiveId" clId="{85394708-0828-469C-921F-FAAAC08B5E54}" dt="2019-08-13T11:27:35.410" v="395" actId="166"/>
          <ac:picMkLst>
            <pc:docMk/>
            <pc:sldMk cId="3208886538" sldId="258"/>
            <ac:picMk id="4" creationId="{B8B757A9-B5AA-401B-B851-F2F7646C1B73}"/>
          </ac:picMkLst>
        </pc:picChg>
        <pc:picChg chg="mod">
          <ac:chgData name="Aleksei Kozlov" userId="356e2bbf062e2ebf" providerId="LiveId" clId="{85394708-0828-469C-921F-FAAAC08B5E54}" dt="2019-08-13T11:27:11.185" v="385" actId="1076"/>
          <ac:picMkLst>
            <pc:docMk/>
            <pc:sldMk cId="3208886538" sldId="258"/>
            <ac:picMk id="6" creationId="{2BF45F6C-2B2E-429E-9AF3-6ADD2A0D8C0A}"/>
          </ac:picMkLst>
        </pc:picChg>
        <pc:picChg chg="mod">
          <ac:chgData name="Aleksei Kozlov" userId="356e2bbf062e2ebf" providerId="LiveId" clId="{85394708-0828-469C-921F-FAAAC08B5E54}" dt="2019-08-13T11:28:48.109" v="422" actId="1076"/>
          <ac:picMkLst>
            <pc:docMk/>
            <pc:sldMk cId="3208886538" sldId="258"/>
            <ac:picMk id="7" creationId="{EB0FC030-24A9-41FB-B1C8-913A60D2F536}"/>
          </ac:picMkLst>
        </pc:picChg>
        <pc:picChg chg="add mod">
          <ac:chgData name="Aleksei Kozlov" userId="356e2bbf062e2ebf" providerId="LiveId" clId="{85394708-0828-469C-921F-FAAAC08B5E54}" dt="2019-08-13T11:29:21.834" v="431" actId="14100"/>
          <ac:picMkLst>
            <pc:docMk/>
            <pc:sldMk cId="3208886538" sldId="258"/>
            <ac:picMk id="8" creationId="{9C1F2370-EDB0-47C4-940B-A9B180778ADE}"/>
          </ac:picMkLst>
        </pc:picChg>
        <pc:picChg chg="mod">
          <ac:chgData name="Aleksei Kozlov" userId="356e2bbf062e2ebf" providerId="LiveId" clId="{85394708-0828-469C-921F-FAAAC08B5E54}" dt="2019-08-13T11:26:45.561" v="378" actId="1076"/>
          <ac:picMkLst>
            <pc:docMk/>
            <pc:sldMk cId="3208886538" sldId="258"/>
            <ac:picMk id="10" creationId="{72D940F8-D792-4EC7-B209-8817992AE867}"/>
          </ac:picMkLst>
        </pc:picChg>
        <pc:picChg chg="add mod">
          <ac:chgData name="Aleksei Kozlov" userId="356e2bbf062e2ebf" providerId="LiveId" clId="{85394708-0828-469C-921F-FAAAC08B5E54}" dt="2019-08-13T11:28:25.634" v="414" actId="1076"/>
          <ac:picMkLst>
            <pc:docMk/>
            <pc:sldMk cId="3208886538" sldId="258"/>
            <ac:picMk id="11" creationId="{5277A8A7-767B-46CD-A48B-059A9CBFB16F}"/>
          </ac:picMkLst>
        </pc:picChg>
        <pc:picChg chg="mod">
          <ac:chgData name="Aleksei Kozlov" userId="356e2bbf062e2ebf" providerId="LiveId" clId="{85394708-0828-469C-921F-FAAAC08B5E54}" dt="2019-08-13T11:26:27.408" v="370" actId="1076"/>
          <ac:picMkLst>
            <pc:docMk/>
            <pc:sldMk cId="3208886538" sldId="258"/>
            <ac:picMk id="12" creationId="{B5348B40-EC59-4235-B89E-783F4013B8D9}"/>
          </ac:picMkLst>
        </pc:picChg>
        <pc:picChg chg="mod">
          <ac:chgData name="Aleksei Kozlov" userId="356e2bbf062e2ebf" providerId="LiveId" clId="{85394708-0828-469C-921F-FAAAC08B5E54}" dt="2019-08-13T11:28:45.837" v="421" actId="1076"/>
          <ac:picMkLst>
            <pc:docMk/>
            <pc:sldMk cId="3208886538" sldId="258"/>
            <ac:picMk id="13" creationId="{56F1F0D2-F188-4C4C-B57A-E29B6876CE32}"/>
          </ac:picMkLst>
        </pc:picChg>
        <pc:picChg chg="mod">
          <ac:chgData name="Aleksei Kozlov" userId="356e2bbf062e2ebf" providerId="LiveId" clId="{85394708-0828-469C-921F-FAAAC08B5E54}" dt="2019-08-13T11:27:17.834" v="387" actId="1076"/>
          <ac:picMkLst>
            <pc:docMk/>
            <pc:sldMk cId="3208886538" sldId="258"/>
            <ac:picMk id="14" creationId="{FD6D80F7-A312-49C2-B8C2-79BDF7B365AC}"/>
          </ac:picMkLst>
        </pc:picChg>
        <pc:picChg chg="mod">
          <ac:chgData name="Aleksei Kozlov" userId="356e2bbf062e2ebf" providerId="LiveId" clId="{85394708-0828-469C-921F-FAAAC08B5E54}" dt="2019-08-13T11:26:38.647" v="376" actId="1076"/>
          <ac:picMkLst>
            <pc:docMk/>
            <pc:sldMk cId="3208886538" sldId="258"/>
            <ac:picMk id="15" creationId="{9C275111-E87D-4C9C-9D46-4083C8420C11}"/>
          </ac:picMkLst>
        </pc:picChg>
        <pc:picChg chg="mod">
          <ac:chgData name="Aleksei Kozlov" userId="356e2bbf062e2ebf" providerId="LiveId" clId="{85394708-0828-469C-921F-FAAAC08B5E54}" dt="2019-08-13T11:27:45.545" v="398" actId="1076"/>
          <ac:picMkLst>
            <pc:docMk/>
            <pc:sldMk cId="3208886538" sldId="258"/>
            <ac:picMk id="18" creationId="{48267E04-B87F-41AB-A06B-73CAC8B03C72}"/>
          </ac:picMkLst>
        </pc:picChg>
        <pc:picChg chg="mod">
          <ac:chgData name="Aleksei Kozlov" userId="356e2bbf062e2ebf" providerId="LiveId" clId="{85394708-0828-469C-921F-FAAAC08B5E54}" dt="2019-08-13T11:27:07.666" v="384" actId="1076"/>
          <ac:picMkLst>
            <pc:docMk/>
            <pc:sldMk cId="3208886538" sldId="258"/>
            <ac:picMk id="19" creationId="{2AC7184F-9E0B-438F-93D6-44B6BAE81C9C}"/>
          </ac:picMkLst>
        </pc:picChg>
        <pc:picChg chg="add mod">
          <ac:chgData name="Aleksei Kozlov" userId="356e2bbf062e2ebf" providerId="LiveId" clId="{85394708-0828-469C-921F-FAAAC08B5E54}" dt="2019-08-13T11:29:26.751" v="433" actId="14100"/>
          <ac:picMkLst>
            <pc:docMk/>
            <pc:sldMk cId="3208886538" sldId="258"/>
            <ac:picMk id="20" creationId="{CCADCBC9-8B4F-4348-A0F2-534AAA410F6E}"/>
          </ac:picMkLst>
        </pc:picChg>
        <pc:picChg chg="mod">
          <ac:chgData name="Aleksei Kozlov" userId="356e2bbf062e2ebf" providerId="LiveId" clId="{85394708-0828-469C-921F-FAAAC08B5E54}" dt="2019-08-13T11:26:42.633" v="377" actId="1076"/>
          <ac:picMkLst>
            <pc:docMk/>
            <pc:sldMk cId="3208886538" sldId="258"/>
            <ac:picMk id="21" creationId="{0D03D5C4-61C4-4DB3-8F5F-0ED4A8A354BA}"/>
          </ac:picMkLst>
        </pc:picChg>
        <pc:picChg chg="mod">
          <ac:chgData name="Aleksei Kozlov" userId="356e2bbf062e2ebf" providerId="LiveId" clId="{85394708-0828-469C-921F-FAAAC08B5E54}" dt="2019-08-13T11:28:38.987" v="417" actId="14100"/>
          <ac:picMkLst>
            <pc:docMk/>
            <pc:sldMk cId="3208886538" sldId="258"/>
            <ac:picMk id="23" creationId="{948D96A2-92C3-4273-9F8A-90AC4CF39EAE}"/>
          </ac:picMkLst>
        </pc:picChg>
        <pc:picChg chg="add del mod">
          <ac:chgData name="Aleksei Kozlov" userId="356e2bbf062e2ebf" providerId="LiveId" clId="{85394708-0828-469C-921F-FAAAC08B5E54}" dt="2019-08-13T11:22:07.682" v="315"/>
          <ac:picMkLst>
            <pc:docMk/>
            <pc:sldMk cId="3208886538" sldId="258"/>
            <ac:picMk id="24" creationId="{1409928E-9DD5-4E4F-8298-61214C91E1DF}"/>
          </ac:picMkLst>
        </pc:picChg>
        <pc:picChg chg="mod">
          <ac:chgData name="Aleksei Kozlov" userId="356e2bbf062e2ebf" providerId="LiveId" clId="{85394708-0828-469C-921F-FAAAC08B5E54}" dt="2019-08-13T11:28:42.545" v="418" actId="1076"/>
          <ac:picMkLst>
            <pc:docMk/>
            <pc:sldMk cId="3208886538" sldId="258"/>
            <ac:picMk id="26" creationId="{5A811F3D-81E6-46BE-8B44-FC05E218CBA7}"/>
          </ac:picMkLst>
        </pc:picChg>
        <pc:picChg chg="add mod">
          <ac:chgData name="Aleksei Kozlov" userId="356e2bbf062e2ebf" providerId="LiveId" clId="{85394708-0828-469C-921F-FAAAC08B5E54}" dt="2019-08-13T11:28:03.682" v="406" actId="1076"/>
          <ac:picMkLst>
            <pc:docMk/>
            <pc:sldMk cId="3208886538" sldId="258"/>
            <ac:picMk id="27" creationId="{F2638907-9A60-4D94-A7D0-7C92B76F215E}"/>
          </ac:picMkLst>
        </pc:picChg>
        <pc:picChg chg="mod">
          <ac:chgData name="Aleksei Kozlov" userId="356e2bbf062e2ebf" providerId="LiveId" clId="{85394708-0828-469C-921F-FAAAC08B5E54}" dt="2019-08-13T11:27:20.847" v="388" actId="1076"/>
          <ac:picMkLst>
            <pc:docMk/>
            <pc:sldMk cId="3208886538" sldId="258"/>
            <ac:picMk id="28" creationId="{115F25ED-A5E9-4733-A321-CC6ABFE96030}"/>
          </ac:picMkLst>
        </pc:picChg>
        <pc:picChg chg="mod">
          <ac:chgData name="Aleksei Kozlov" userId="356e2bbf062e2ebf" providerId="LiveId" clId="{85394708-0828-469C-921F-FAAAC08B5E54}" dt="2019-08-13T11:26:52.110" v="380" actId="1076"/>
          <ac:picMkLst>
            <pc:docMk/>
            <pc:sldMk cId="3208886538" sldId="258"/>
            <ac:picMk id="29" creationId="{5833B227-46E2-4295-882F-F0B5A23048D8}"/>
          </ac:picMkLst>
        </pc:picChg>
        <pc:picChg chg="mod">
          <ac:chgData name="Aleksei Kozlov" userId="356e2bbf062e2ebf" providerId="LiveId" clId="{85394708-0828-469C-921F-FAAAC08B5E54}" dt="2019-08-13T11:26:49.319" v="379" actId="1076"/>
          <ac:picMkLst>
            <pc:docMk/>
            <pc:sldMk cId="3208886538" sldId="258"/>
            <ac:picMk id="30" creationId="{2E14ADC7-91CD-49F3-87FB-D4112D3333DB}"/>
          </ac:picMkLst>
        </pc:picChg>
        <pc:picChg chg="mod">
          <ac:chgData name="Aleksei Kozlov" userId="356e2bbf062e2ebf" providerId="LiveId" clId="{85394708-0828-469C-921F-FAAAC08B5E54}" dt="2019-08-13T11:26:30.737" v="372" actId="1076"/>
          <ac:picMkLst>
            <pc:docMk/>
            <pc:sldMk cId="3208886538" sldId="258"/>
            <ac:picMk id="32" creationId="{7FDEF16F-6CCF-4CC5-943C-09B91C849ECA}"/>
          </ac:picMkLst>
        </pc:picChg>
        <pc:picChg chg="mod">
          <ac:chgData name="Aleksei Kozlov" userId="356e2bbf062e2ebf" providerId="LiveId" clId="{85394708-0828-469C-921F-FAAAC08B5E54}" dt="2019-08-13T11:28:51.596" v="423" actId="1076"/>
          <ac:picMkLst>
            <pc:docMk/>
            <pc:sldMk cId="3208886538" sldId="258"/>
            <ac:picMk id="33" creationId="{A680DBC8-05ED-4A91-B3F8-7EEB64CF03E5}"/>
          </ac:picMkLst>
        </pc:picChg>
        <pc:picChg chg="mod">
          <ac:chgData name="Aleksei Kozlov" userId="356e2bbf062e2ebf" providerId="LiveId" clId="{85394708-0828-469C-921F-FAAAC08B5E54}" dt="2019-08-13T11:26:32.157" v="373" actId="1076"/>
          <ac:picMkLst>
            <pc:docMk/>
            <pc:sldMk cId="3208886538" sldId="258"/>
            <ac:picMk id="34" creationId="{15052E51-3737-4A30-9E17-CDE855A64562}"/>
          </ac:picMkLst>
        </pc:picChg>
        <pc:picChg chg="add mod">
          <ac:chgData name="Aleksei Kozlov" userId="356e2bbf062e2ebf" providerId="LiveId" clId="{85394708-0828-469C-921F-FAAAC08B5E54}" dt="2019-08-13T12:33:12.624" v="1687" actId="1036"/>
          <ac:picMkLst>
            <pc:docMk/>
            <pc:sldMk cId="3208886538" sldId="258"/>
            <ac:picMk id="35" creationId="{5DE923D8-744E-4E50-8F69-E0AA61850058}"/>
          </ac:picMkLst>
        </pc:picChg>
        <pc:picChg chg="add del mod">
          <ac:chgData name="Aleksei Kozlov" userId="356e2bbf062e2ebf" providerId="LiveId" clId="{85394708-0828-469C-921F-FAAAC08B5E54}" dt="2019-08-13T11:25:53.939" v="356" actId="478"/>
          <ac:picMkLst>
            <pc:docMk/>
            <pc:sldMk cId="3208886538" sldId="258"/>
            <ac:picMk id="37" creationId="{309A1F7A-FC67-4106-BD76-45E22A30F24C}"/>
          </ac:picMkLst>
        </pc:picChg>
      </pc:sldChg>
      <pc:sldChg chg="modTransition">
        <pc:chgData name="Aleksei Kozlov" userId="356e2bbf062e2ebf" providerId="LiveId" clId="{85394708-0828-469C-921F-FAAAC08B5E54}" dt="2019-08-13T12:05:27.633" v="1674"/>
        <pc:sldMkLst>
          <pc:docMk/>
          <pc:sldMk cId="2948826738" sldId="261"/>
        </pc:sldMkLst>
      </pc:sldChg>
      <pc:sldChg chg="addSp delSp modSp ord">
        <pc:chgData name="Aleksei Kozlov" userId="356e2bbf062e2ebf" providerId="LiveId" clId="{85394708-0828-469C-921F-FAAAC08B5E54}" dt="2019-08-13T11:55:07.157" v="1128" actId="14100"/>
        <pc:sldMkLst>
          <pc:docMk/>
          <pc:sldMk cId="1198866872" sldId="264"/>
        </pc:sldMkLst>
        <pc:spChg chg="del mod">
          <ac:chgData name="Aleksei Kozlov" userId="356e2bbf062e2ebf" providerId="LiveId" clId="{85394708-0828-469C-921F-FAAAC08B5E54}" dt="2019-08-13T11:40:10.183" v="778" actId="478"/>
          <ac:spMkLst>
            <pc:docMk/>
            <pc:sldMk cId="1198866872" sldId="264"/>
            <ac:spMk id="2" creationId="{2051BA5F-38CB-4725-B132-F2B05C59ED15}"/>
          </ac:spMkLst>
        </pc:spChg>
        <pc:spChg chg="mod">
          <ac:chgData name="Aleksei Kozlov" userId="356e2bbf062e2ebf" providerId="LiveId" clId="{85394708-0828-469C-921F-FAAAC08B5E54}" dt="2019-08-13T11:54:58.600" v="1127" actId="1076"/>
          <ac:spMkLst>
            <pc:docMk/>
            <pc:sldMk cId="1198866872" sldId="264"/>
            <ac:spMk id="3" creationId="{A3343EE4-61D7-41CC-BBAE-8DCEFAA91ED2}"/>
          </ac:spMkLst>
        </pc:spChg>
        <pc:spChg chg="add mod">
          <ac:chgData name="Aleksei Kozlov" userId="356e2bbf062e2ebf" providerId="LiveId" clId="{85394708-0828-469C-921F-FAAAC08B5E54}" dt="2019-08-13T11:55:07.157" v="1128" actId="14100"/>
          <ac:spMkLst>
            <pc:docMk/>
            <pc:sldMk cId="1198866872" sldId="264"/>
            <ac:spMk id="5" creationId="{6ECFD7E8-21DA-49E9-9174-7655AF41FFB4}"/>
          </ac:spMkLst>
        </pc:spChg>
        <pc:spChg chg="add mod">
          <ac:chgData name="Aleksei Kozlov" userId="356e2bbf062e2ebf" providerId="LiveId" clId="{85394708-0828-469C-921F-FAAAC08B5E54}" dt="2019-08-13T11:40:07.413" v="777" actId="20577"/>
          <ac:spMkLst>
            <pc:docMk/>
            <pc:sldMk cId="1198866872" sldId="264"/>
            <ac:spMk id="6" creationId="{870DD7C4-B8F0-4900-A26E-0DDB7BBF1414}"/>
          </ac:spMkLst>
        </pc:spChg>
        <pc:spChg chg="add del mod">
          <ac:chgData name="Aleksei Kozlov" userId="356e2bbf062e2ebf" providerId="LiveId" clId="{85394708-0828-469C-921F-FAAAC08B5E54}" dt="2019-08-13T11:40:14.525" v="779" actId="478"/>
          <ac:spMkLst>
            <pc:docMk/>
            <pc:sldMk cId="1198866872" sldId="264"/>
            <ac:spMk id="7" creationId="{BFD89213-112C-445A-95F2-067143E92C6B}"/>
          </ac:spMkLst>
        </pc:spChg>
      </pc:sldChg>
      <pc:sldChg chg="modTransition">
        <pc:chgData name="Aleksei Kozlov" userId="356e2bbf062e2ebf" providerId="LiveId" clId="{85394708-0828-469C-921F-FAAAC08B5E54}" dt="2019-08-13T12:05:35.662" v="1678"/>
        <pc:sldMkLst>
          <pc:docMk/>
          <pc:sldMk cId="2286481945" sldId="265"/>
        </pc:sldMkLst>
      </pc:sldChg>
      <pc:sldChg chg="modTransition">
        <pc:chgData name="Aleksei Kozlov" userId="356e2bbf062e2ebf" providerId="LiveId" clId="{85394708-0828-469C-921F-FAAAC08B5E54}" dt="2019-08-13T12:33:44.357" v="1700"/>
        <pc:sldMkLst>
          <pc:docMk/>
          <pc:sldMk cId="2262476490" sldId="266"/>
        </pc:sldMkLst>
      </pc:sldChg>
      <pc:sldChg chg="modTransition">
        <pc:chgData name="Aleksei Kozlov" userId="356e2bbf062e2ebf" providerId="LiveId" clId="{85394708-0828-469C-921F-FAAAC08B5E54}" dt="2019-08-13T12:05:25.962" v="1673"/>
        <pc:sldMkLst>
          <pc:docMk/>
          <pc:sldMk cId="328530702" sldId="270"/>
        </pc:sldMkLst>
      </pc:sldChg>
      <pc:sldChg chg="modTransition">
        <pc:chgData name="Aleksei Kozlov" userId="356e2bbf062e2ebf" providerId="LiveId" clId="{85394708-0828-469C-921F-FAAAC08B5E54}" dt="2019-08-13T12:05:30.103" v="1675"/>
        <pc:sldMkLst>
          <pc:docMk/>
          <pc:sldMk cId="1042884275" sldId="271"/>
        </pc:sldMkLst>
      </pc:sldChg>
      <pc:sldChg chg="modTransition">
        <pc:chgData name="Aleksei Kozlov" userId="356e2bbf062e2ebf" providerId="LiveId" clId="{85394708-0828-469C-921F-FAAAC08B5E54}" dt="2019-08-13T12:05:31.336" v="1676"/>
        <pc:sldMkLst>
          <pc:docMk/>
          <pc:sldMk cId="884167682" sldId="272"/>
        </pc:sldMkLst>
      </pc:sldChg>
      <pc:sldChg chg="modTransition">
        <pc:chgData name="Aleksei Kozlov" userId="356e2bbf062e2ebf" providerId="LiveId" clId="{85394708-0828-469C-921F-FAAAC08B5E54}" dt="2019-08-13T12:05:32.718" v="1677"/>
        <pc:sldMkLst>
          <pc:docMk/>
          <pc:sldMk cId="2788782563" sldId="274"/>
        </pc:sldMkLst>
      </pc:sldChg>
      <pc:sldChg chg="modSp ord">
        <pc:chgData name="Aleksei Kozlov" userId="356e2bbf062e2ebf" providerId="LiveId" clId="{85394708-0828-469C-921F-FAAAC08B5E54}" dt="2019-08-13T12:04:47.933" v="1666" actId="20577"/>
        <pc:sldMkLst>
          <pc:docMk/>
          <pc:sldMk cId="1055428205" sldId="278"/>
        </pc:sldMkLst>
        <pc:spChg chg="mod">
          <ac:chgData name="Aleksei Kozlov" userId="356e2bbf062e2ebf" providerId="LiveId" clId="{85394708-0828-469C-921F-FAAAC08B5E54}" dt="2019-08-13T09:56:01.015" v="81" actId="108"/>
          <ac:spMkLst>
            <pc:docMk/>
            <pc:sldMk cId="1055428205" sldId="278"/>
            <ac:spMk id="2" creationId="{B3E5F323-899A-4E7F-B85E-8006017D2BEC}"/>
          </ac:spMkLst>
        </pc:spChg>
        <pc:spChg chg="mod">
          <ac:chgData name="Aleksei Kozlov" userId="356e2bbf062e2ebf" providerId="LiveId" clId="{85394708-0828-469C-921F-FAAAC08B5E54}" dt="2019-08-13T12:04:47.933" v="1666" actId="20577"/>
          <ac:spMkLst>
            <pc:docMk/>
            <pc:sldMk cId="1055428205" sldId="278"/>
            <ac:spMk id="3" creationId="{BB536E13-8AD6-4F87-8872-A74FC87FD16C}"/>
          </ac:spMkLst>
        </pc:spChg>
      </pc:sldChg>
      <pc:sldChg chg="ord">
        <pc:chgData name="Aleksei Kozlov" userId="356e2bbf062e2ebf" providerId="LiveId" clId="{85394708-0828-469C-921F-FAAAC08B5E54}" dt="2019-08-13T11:50:47.974" v="1111"/>
        <pc:sldMkLst>
          <pc:docMk/>
          <pc:sldMk cId="1381100563" sldId="279"/>
        </pc:sldMkLst>
      </pc:sldChg>
      <pc:sldChg chg="addSp delSp modSp">
        <pc:chgData name="Aleksei Kozlov" userId="356e2bbf062e2ebf" providerId="LiveId" clId="{85394708-0828-469C-921F-FAAAC08B5E54}" dt="2019-08-13T11:34:21.106" v="498"/>
        <pc:sldMkLst>
          <pc:docMk/>
          <pc:sldMk cId="1516905137" sldId="285"/>
        </pc:sldMkLst>
        <pc:spChg chg="mod">
          <ac:chgData name="Aleksei Kozlov" userId="356e2bbf062e2ebf" providerId="LiveId" clId="{85394708-0828-469C-921F-FAAAC08B5E54}" dt="2019-08-13T11:33:39.022" v="492" actId="20577"/>
          <ac:spMkLst>
            <pc:docMk/>
            <pc:sldMk cId="1516905137" sldId="285"/>
            <ac:spMk id="2" creationId="{1AB53350-BA4F-41AE-B4B2-BC1A64A1BF04}"/>
          </ac:spMkLst>
        </pc:spChg>
        <pc:spChg chg="mod">
          <ac:chgData name="Aleksei Kozlov" userId="356e2bbf062e2ebf" providerId="LiveId" clId="{85394708-0828-469C-921F-FAAAC08B5E54}" dt="2019-08-13T11:34:15.206" v="497" actId="27636"/>
          <ac:spMkLst>
            <pc:docMk/>
            <pc:sldMk cId="1516905137" sldId="285"/>
            <ac:spMk id="3" creationId="{18E0C736-EC21-4743-83B3-F1245200EA6E}"/>
          </ac:spMkLst>
        </pc:spChg>
        <pc:picChg chg="del">
          <ac:chgData name="Aleksei Kozlov" userId="356e2bbf062e2ebf" providerId="LiveId" clId="{85394708-0828-469C-921F-FAAAC08B5E54}" dt="2019-08-13T11:30:27.150" v="434" actId="478"/>
          <ac:picMkLst>
            <pc:docMk/>
            <pc:sldMk cId="1516905137" sldId="285"/>
            <ac:picMk id="4" creationId="{A7857CFE-6291-4FBB-BE1F-3C9B4D806F9F}"/>
          </ac:picMkLst>
        </pc:picChg>
        <pc:picChg chg="del">
          <ac:chgData name="Aleksei Kozlov" userId="356e2bbf062e2ebf" providerId="LiveId" clId="{85394708-0828-469C-921F-FAAAC08B5E54}" dt="2019-08-13T11:30:27.150" v="434" actId="478"/>
          <ac:picMkLst>
            <pc:docMk/>
            <pc:sldMk cId="1516905137" sldId="285"/>
            <ac:picMk id="6" creationId="{D72CF6B8-917A-4CB5-B124-A73800981F2F}"/>
          </ac:picMkLst>
        </pc:picChg>
        <pc:picChg chg="del">
          <ac:chgData name="Aleksei Kozlov" userId="356e2bbf062e2ebf" providerId="LiveId" clId="{85394708-0828-469C-921F-FAAAC08B5E54}" dt="2019-08-13T11:30:27.150" v="434" actId="478"/>
          <ac:picMkLst>
            <pc:docMk/>
            <pc:sldMk cId="1516905137" sldId="285"/>
            <ac:picMk id="7" creationId="{94D7A29B-FFAA-402A-9080-55683A1ABFAB}"/>
          </ac:picMkLst>
        </pc:picChg>
        <pc:picChg chg="add del mod">
          <ac:chgData name="Aleksei Kozlov" userId="356e2bbf062e2ebf" providerId="LiveId" clId="{85394708-0828-469C-921F-FAAAC08B5E54}" dt="2019-08-13T11:34:21.106" v="498"/>
          <ac:picMkLst>
            <pc:docMk/>
            <pc:sldMk cId="1516905137" sldId="285"/>
            <ac:picMk id="9" creationId="{C206F7FC-6253-4104-B25C-85F44F5C943F}"/>
          </ac:picMkLst>
        </pc:picChg>
        <pc:picChg chg="del">
          <ac:chgData name="Aleksei Kozlov" userId="356e2bbf062e2ebf" providerId="LiveId" clId="{85394708-0828-469C-921F-FAAAC08B5E54}" dt="2019-08-13T11:30:27.150" v="434" actId="478"/>
          <ac:picMkLst>
            <pc:docMk/>
            <pc:sldMk cId="1516905137" sldId="285"/>
            <ac:picMk id="1026" creationId="{17A736EA-4367-429D-8AF3-C40D355A024E}"/>
          </ac:picMkLst>
        </pc:picChg>
        <pc:picChg chg="del">
          <ac:chgData name="Aleksei Kozlov" userId="356e2bbf062e2ebf" providerId="LiveId" clId="{85394708-0828-469C-921F-FAAAC08B5E54}" dt="2019-08-13T11:30:28.903" v="435" actId="478"/>
          <ac:picMkLst>
            <pc:docMk/>
            <pc:sldMk cId="1516905137" sldId="285"/>
            <ac:picMk id="1028" creationId="{940DE91A-0FDC-432D-ADD7-1A3EACD91490}"/>
          </ac:picMkLst>
        </pc:picChg>
      </pc:sldChg>
      <pc:sldChg chg="modTransition">
        <pc:chgData name="Aleksei Kozlov" userId="356e2bbf062e2ebf" providerId="LiveId" clId="{85394708-0828-469C-921F-FAAAC08B5E54}" dt="2019-08-13T12:04:57.540" v="1667"/>
        <pc:sldMkLst>
          <pc:docMk/>
          <pc:sldMk cId="1811913957" sldId="293"/>
        </pc:sldMkLst>
      </pc:sldChg>
      <pc:sldChg chg="addSp delSp modSp ord">
        <pc:chgData name="Aleksei Kozlov" userId="356e2bbf062e2ebf" providerId="LiveId" clId="{85394708-0828-469C-921F-FAAAC08B5E54}" dt="2019-08-13T12:04:24.520" v="1661" actId="1035"/>
        <pc:sldMkLst>
          <pc:docMk/>
          <pc:sldMk cId="2304799584" sldId="294"/>
        </pc:sldMkLst>
        <pc:spChg chg="mod">
          <ac:chgData name="Aleksei Kozlov" userId="356e2bbf062e2ebf" providerId="LiveId" clId="{85394708-0828-469C-921F-FAAAC08B5E54}" dt="2019-08-13T11:57:56.872" v="1232" actId="404"/>
          <ac:spMkLst>
            <pc:docMk/>
            <pc:sldMk cId="2304799584" sldId="294"/>
            <ac:spMk id="2" creationId="{177FA430-0B32-402C-B8BE-07C3D0134164}"/>
          </ac:spMkLst>
        </pc:spChg>
        <pc:spChg chg="mod">
          <ac:chgData name="Aleksei Kozlov" userId="356e2bbf062e2ebf" providerId="LiveId" clId="{85394708-0828-469C-921F-FAAAC08B5E54}" dt="2019-08-13T12:04:01.827" v="1660" actId="14100"/>
          <ac:spMkLst>
            <pc:docMk/>
            <pc:sldMk cId="2304799584" sldId="294"/>
            <ac:spMk id="3" creationId="{5A5237F7-4D06-4B05-B4F3-DE6A1A80B476}"/>
          </ac:spMkLst>
        </pc:spChg>
        <pc:picChg chg="add mod">
          <ac:chgData name="Aleksei Kozlov" userId="356e2bbf062e2ebf" providerId="LiveId" clId="{85394708-0828-469C-921F-FAAAC08B5E54}" dt="2019-08-13T12:01:55.950" v="1372" actId="1076"/>
          <ac:picMkLst>
            <pc:docMk/>
            <pc:sldMk cId="2304799584" sldId="294"/>
            <ac:picMk id="5" creationId="{C352D584-1837-40F4-9A4F-840AD9D99DC6}"/>
          </ac:picMkLst>
        </pc:picChg>
        <pc:picChg chg="del">
          <ac:chgData name="Aleksei Kozlov" userId="356e2bbf062e2ebf" providerId="LiveId" clId="{85394708-0828-469C-921F-FAAAC08B5E54}" dt="2019-08-13T11:56:18.468" v="1135" actId="478"/>
          <ac:picMkLst>
            <pc:docMk/>
            <pc:sldMk cId="2304799584" sldId="294"/>
            <ac:picMk id="6" creationId="{391449A9-6515-44F4-AC83-3D94BAFA7335}"/>
          </ac:picMkLst>
        </pc:picChg>
        <pc:picChg chg="add mod">
          <ac:chgData name="Aleksei Kozlov" userId="356e2bbf062e2ebf" providerId="LiveId" clId="{85394708-0828-469C-921F-FAAAC08B5E54}" dt="2019-08-13T12:02:24.060" v="1484" actId="1035"/>
          <ac:picMkLst>
            <pc:docMk/>
            <pc:sldMk cId="2304799584" sldId="294"/>
            <ac:picMk id="8" creationId="{2F5146E2-D3B1-428C-AF09-706258C793DE}"/>
          </ac:picMkLst>
        </pc:picChg>
        <pc:picChg chg="mod">
          <ac:chgData name="Aleksei Kozlov" userId="356e2bbf062e2ebf" providerId="LiveId" clId="{85394708-0828-469C-921F-FAAAC08B5E54}" dt="2019-08-13T11:56:47.895" v="1146" actId="1076"/>
          <ac:picMkLst>
            <pc:docMk/>
            <pc:sldMk cId="2304799584" sldId="294"/>
            <ac:picMk id="10" creationId="{6A93A16D-043E-4C13-AF18-3441A7FAF8E7}"/>
          </ac:picMkLst>
        </pc:picChg>
        <pc:picChg chg="mod modCrop">
          <ac:chgData name="Aleksei Kozlov" userId="356e2bbf062e2ebf" providerId="LiveId" clId="{85394708-0828-469C-921F-FAAAC08B5E54}" dt="2019-08-13T11:56:46.655" v="1145" actId="1076"/>
          <ac:picMkLst>
            <pc:docMk/>
            <pc:sldMk cId="2304799584" sldId="294"/>
            <ac:picMk id="11" creationId="{86D3B682-A3C1-43AE-99CC-F898AC8A2759}"/>
          </ac:picMkLst>
        </pc:picChg>
        <pc:picChg chg="add mod">
          <ac:chgData name="Aleksei Kozlov" userId="356e2bbf062e2ebf" providerId="LiveId" clId="{85394708-0828-469C-921F-FAAAC08B5E54}" dt="2019-08-13T12:04:24.520" v="1661" actId="1035"/>
          <ac:picMkLst>
            <pc:docMk/>
            <pc:sldMk cId="2304799584" sldId="294"/>
            <ac:picMk id="12" creationId="{C0EDD533-2508-4EB1-A09F-494C542EBE2B}"/>
          </ac:picMkLst>
        </pc:picChg>
        <pc:picChg chg="add mod">
          <ac:chgData name="Aleksei Kozlov" userId="356e2bbf062e2ebf" providerId="LiveId" clId="{85394708-0828-469C-921F-FAAAC08B5E54}" dt="2019-08-13T12:02:00.088" v="1374" actId="1076"/>
          <ac:picMkLst>
            <pc:docMk/>
            <pc:sldMk cId="2304799584" sldId="294"/>
            <ac:picMk id="14" creationId="{62D2C945-AA3B-43D3-A843-8917EC7B59CE}"/>
          </ac:picMkLst>
        </pc:picChg>
        <pc:picChg chg="add mod">
          <ac:chgData name="Aleksei Kozlov" userId="356e2bbf062e2ebf" providerId="LiveId" clId="{85394708-0828-469C-921F-FAAAC08B5E54}" dt="2019-08-13T12:03:01.286" v="1559" actId="1037"/>
          <ac:picMkLst>
            <pc:docMk/>
            <pc:sldMk cId="2304799584" sldId="294"/>
            <ac:picMk id="16" creationId="{11EFEE4E-4414-4140-AC26-0E967844D753}"/>
          </ac:picMkLst>
        </pc:picChg>
        <pc:picChg chg="add mod">
          <ac:chgData name="Aleksei Kozlov" userId="356e2bbf062e2ebf" providerId="LiveId" clId="{85394708-0828-469C-921F-FAAAC08B5E54}" dt="2019-08-13T12:04:24.520" v="1661" actId="1035"/>
          <ac:picMkLst>
            <pc:docMk/>
            <pc:sldMk cId="2304799584" sldId="294"/>
            <ac:picMk id="18" creationId="{CE58B747-E281-4CAE-80A7-36CE304E7118}"/>
          </ac:picMkLst>
        </pc:picChg>
      </pc:sldChg>
      <pc:sldChg chg="modTransition">
        <pc:chgData name="Aleksei Kozlov" userId="356e2bbf062e2ebf" providerId="LiveId" clId="{85394708-0828-469C-921F-FAAAC08B5E54}" dt="2019-08-13T12:05:11.492" v="1669"/>
        <pc:sldMkLst>
          <pc:docMk/>
          <pc:sldMk cId="2814473990" sldId="295"/>
        </pc:sldMkLst>
      </pc:sldChg>
      <pc:sldChg chg="modTransition">
        <pc:chgData name="Aleksei Kozlov" userId="356e2bbf062e2ebf" providerId="LiveId" clId="{85394708-0828-469C-921F-FAAAC08B5E54}" dt="2019-08-13T12:05:21.927" v="1671"/>
        <pc:sldMkLst>
          <pc:docMk/>
          <pc:sldMk cId="3360903233" sldId="296"/>
        </pc:sldMkLst>
      </pc:sldChg>
      <pc:sldChg chg="modTransition">
        <pc:chgData name="Aleksei Kozlov" userId="356e2bbf062e2ebf" providerId="LiveId" clId="{85394708-0828-469C-921F-FAAAC08B5E54}" dt="2019-08-13T12:05:20.574" v="1670"/>
        <pc:sldMkLst>
          <pc:docMk/>
          <pc:sldMk cId="2329656665" sldId="297"/>
        </pc:sldMkLst>
      </pc:sldChg>
      <pc:sldChg chg="modTransition">
        <pc:chgData name="Aleksei Kozlov" userId="356e2bbf062e2ebf" providerId="LiveId" clId="{85394708-0828-469C-921F-FAAAC08B5E54}" dt="2019-08-13T12:05:24.538" v="1672"/>
        <pc:sldMkLst>
          <pc:docMk/>
          <pc:sldMk cId="2869769613" sldId="298"/>
        </pc:sldMkLst>
      </pc:sldChg>
      <pc:sldChg chg="addSp delSp modSp add ord">
        <pc:chgData name="Aleksei Kozlov" userId="356e2bbf062e2ebf" providerId="LiveId" clId="{85394708-0828-469C-921F-FAAAC08B5E54}" dt="2019-08-13T12:32:58.972" v="1679" actId="20577"/>
        <pc:sldMkLst>
          <pc:docMk/>
          <pc:sldMk cId="393526751" sldId="299"/>
        </pc:sldMkLst>
        <pc:spChg chg="mod">
          <ac:chgData name="Aleksei Kozlov" userId="356e2bbf062e2ebf" providerId="LiveId" clId="{85394708-0828-469C-921F-FAAAC08B5E54}" dt="2019-08-13T11:58:38.273" v="1240" actId="404"/>
          <ac:spMkLst>
            <pc:docMk/>
            <pc:sldMk cId="393526751" sldId="299"/>
            <ac:spMk id="2" creationId="{B3E5F323-899A-4E7F-B85E-8006017D2BEC}"/>
          </ac:spMkLst>
        </pc:spChg>
        <pc:spChg chg="del mod">
          <ac:chgData name="Aleksei Kozlov" userId="356e2bbf062e2ebf" providerId="LiveId" clId="{85394708-0828-469C-921F-FAAAC08B5E54}" dt="2019-08-13T09:49:08.863" v="12" actId="478"/>
          <ac:spMkLst>
            <pc:docMk/>
            <pc:sldMk cId="393526751" sldId="299"/>
            <ac:spMk id="3" creationId="{BB536E13-8AD6-4F87-8872-A74FC87FD16C}"/>
          </ac:spMkLst>
        </pc:spChg>
        <pc:spChg chg="add del">
          <ac:chgData name="Aleksei Kozlov" userId="356e2bbf062e2ebf" providerId="LiveId" clId="{85394708-0828-469C-921F-FAAAC08B5E54}" dt="2019-08-13T09:49:00.543" v="11"/>
          <ac:spMkLst>
            <pc:docMk/>
            <pc:sldMk cId="393526751" sldId="299"/>
            <ac:spMk id="4" creationId="{97FC56C9-389E-4F8D-B7C6-0914BE49FE4C}"/>
          </ac:spMkLst>
        </pc:spChg>
        <pc:spChg chg="add del mod">
          <ac:chgData name="Aleksei Kozlov" userId="356e2bbf062e2ebf" providerId="LiveId" clId="{85394708-0828-469C-921F-FAAAC08B5E54}" dt="2019-08-13T09:49:11.590" v="14" actId="478"/>
          <ac:spMkLst>
            <pc:docMk/>
            <pc:sldMk cId="393526751" sldId="299"/>
            <ac:spMk id="8" creationId="{694B91C9-6240-4B99-9C40-1E54A1EA760D}"/>
          </ac:spMkLst>
        </pc:spChg>
        <pc:spChg chg="add mod">
          <ac:chgData name="Aleksei Kozlov" userId="356e2bbf062e2ebf" providerId="LiveId" clId="{85394708-0828-469C-921F-FAAAC08B5E54}" dt="2019-08-13T12:32:58.972" v="1679" actId="20577"/>
          <ac:spMkLst>
            <pc:docMk/>
            <pc:sldMk cId="393526751" sldId="299"/>
            <ac:spMk id="9" creationId="{160CEFFC-0310-48A6-89B1-63A277815844}"/>
          </ac:spMkLst>
        </pc:spChg>
        <pc:spChg chg="add mod">
          <ac:chgData name="Aleksei Kozlov" userId="356e2bbf062e2ebf" providerId="LiveId" clId="{85394708-0828-469C-921F-FAAAC08B5E54}" dt="2019-08-13T11:14:25.538" v="273" actId="20577"/>
          <ac:spMkLst>
            <pc:docMk/>
            <pc:sldMk cId="393526751" sldId="299"/>
            <ac:spMk id="19" creationId="{7D7A6918-2BC8-4B74-9EFF-5A3C7738D9B1}"/>
          </ac:spMkLst>
        </pc:spChg>
        <pc:spChg chg="add mod">
          <ac:chgData name="Aleksei Kozlov" userId="356e2bbf062e2ebf" providerId="LiveId" clId="{85394708-0828-469C-921F-FAAAC08B5E54}" dt="2019-08-13T11:14:10.805" v="272" actId="122"/>
          <ac:spMkLst>
            <pc:docMk/>
            <pc:sldMk cId="393526751" sldId="299"/>
            <ac:spMk id="22" creationId="{7400D155-3567-433E-87D8-E79E7AAE76E7}"/>
          </ac:spMkLst>
        </pc:spChg>
        <pc:spChg chg="add mod">
          <ac:chgData name="Aleksei Kozlov" userId="356e2bbf062e2ebf" providerId="LiveId" clId="{85394708-0828-469C-921F-FAAAC08B5E54}" dt="2019-08-13T11:14:57.484" v="281" actId="122"/>
          <ac:spMkLst>
            <pc:docMk/>
            <pc:sldMk cId="393526751" sldId="299"/>
            <ac:spMk id="23" creationId="{E83F64A1-4BFE-4946-8880-5A87467CFA51}"/>
          </ac:spMkLst>
        </pc:spChg>
        <pc:spChg chg="add mod">
          <ac:chgData name="Aleksei Kozlov" userId="356e2bbf062e2ebf" providerId="LiveId" clId="{85394708-0828-469C-921F-FAAAC08B5E54}" dt="2019-08-13T11:35:32.782" v="594" actId="1076"/>
          <ac:spMkLst>
            <pc:docMk/>
            <pc:sldMk cId="393526751" sldId="299"/>
            <ac:spMk id="25" creationId="{7B3AE1E9-DAF3-4CD7-9383-7B2BF0DC2F4B}"/>
          </ac:spMkLst>
        </pc:spChg>
        <pc:picChg chg="add del mod">
          <ac:chgData name="Aleksei Kozlov" userId="356e2bbf062e2ebf" providerId="LiveId" clId="{85394708-0828-469C-921F-FAAAC08B5E54}" dt="2019-08-13T09:50:50.268" v="56" actId="478"/>
          <ac:picMkLst>
            <pc:docMk/>
            <pc:sldMk cId="393526751" sldId="299"/>
            <ac:picMk id="10" creationId="{B9C268B3-E60A-42F9-BA47-0791328202E4}"/>
          </ac:picMkLst>
        </pc:picChg>
        <pc:picChg chg="add del">
          <ac:chgData name="Aleksei Kozlov" userId="356e2bbf062e2ebf" providerId="LiveId" clId="{85394708-0828-469C-921F-FAAAC08B5E54}" dt="2019-08-13T09:50:56.425" v="58"/>
          <ac:picMkLst>
            <pc:docMk/>
            <pc:sldMk cId="393526751" sldId="299"/>
            <ac:picMk id="11" creationId="{28237DCD-D867-4E31-AB46-DAF1284040AE}"/>
          </ac:picMkLst>
        </pc:picChg>
        <pc:picChg chg="add del">
          <ac:chgData name="Aleksei Kozlov" userId="356e2bbf062e2ebf" providerId="LiveId" clId="{85394708-0828-469C-921F-FAAAC08B5E54}" dt="2019-08-13T09:57:57.141" v="83"/>
          <ac:picMkLst>
            <pc:docMk/>
            <pc:sldMk cId="393526751" sldId="299"/>
            <ac:picMk id="12" creationId="{82F74F0A-82E7-43D6-8F2A-54B97F9E3FC1}"/>
          </ac:picMkLst>
        </pc:picChg>
        <pc:picChg chg="add mod">
          <ac:chgData name="Aleksei Kozlov" userId="356e2bbf062e2ebf" providerId="LiveId" clId="{85394708-0828-469C-921F-FAAAC08B5E54}" dt="2019-08-13T11:13:10.616" v="215" actId="1038"/>
          <ac:picMkLst>
            <pc:docMk/>
            <pc:sldMk cId="393526751" sldId="299"/>
            <ac:picMk id="14" creationId="{1B20277D-FF14-4096-84A7-0F3F0EA802ED}"/>
          </ac:picMkLst>
        </pc:picChg>
        <pc:picChg chg="add mod">
          <ac:chgData name="Aleksei Kozlov" userId="356e2bbf062e2ebf" providerId="LiveId" clId="{85394708-0828-469C-921F-FAAAC08B5E54}" dt="2019-08-13T11:13:10.616" v="215" actId="1038"/>
          <ac:picMkLst>
            <pc:docMk/>
            <pc:sldMk cId="393526751" sldId="299"/>
            <ac:picMk id="16" creationId="{D7869CE3-A110-4436-A883-44C60BE3BB59}"/>
          </ac:picMkLst>
        </pc:picChg>
        <pc:picChg chg="add mod">
          <ac:chgData name="Aleksei Kozlov" userId="356e2bbf062e2ebf" providerId="LiveId" clId="{85394708-0828-469C-921F-FAAAC08B5E54}" dt="2019-08-13T11:13:10.616" v="215" actId="1038"/>
          <ac:picMkLst>
            <pc:docMk/>
            <pc:sldMk cId="393526751" sldId="299"/>
            <ac:picMk id="18" creationId="{C4D45EED-BB93-4B45-9344-A7C8605B4300}"/>
          </ac:picMkLst>
        </pc:picChg>
        <pc:picChg chg="add mod">
          <ac:chgData name="Aleksei Kozlov" userId="356e2bbf062e2ebf" providerId="LiveId" clId="{85394708-0828-469C-921F-FAAAC08B5E54}" dt="2019-08-13T11:13:07.458" v="188" actId="571"/>
          <ac:picMkLst>
            <pc:docMk/>
            <pc:sldMk cId="393526751" sldId="299"/>
            <ac:picMk id="20" creationId="{0B77450D-76DC-42B2-92A8-7DADE9EAAF6D}"/>
          </ac:picMkLst>
        </pc:picChg>
        <pc:picChg chg="add mod">
          <ac:chgData name="Aleksei Kozlov" userId="356e2bbf062e2ebf" providerId="LiveId" clId="{85394708-0828-469C-921F-FAAAC08B5E54}" dt="2019-08-13T11:13:07.458" v="188" actId="571"/>
          <ac:picMkLst>
            <pc:docMk/>
            <pc:sldMk cId="393526751" sldId="299"/>
            <ac:picMk id="21" creationId="{E77FC6FE-C7EC-42F2-85B9-DAD79FE9FF79}"/>
          </ac:picMkLst>
        </pc:picChg>
        <pc:picChg chg="add mod">
          <ac:chgData name="Aleksei Kozlov" userId="356e2bbf062e2ebf" providerId="LiveId" clId="{85394708-0828-469C-921F-FAAAC08B5E54}" dt="2019-08-13T11:34:37.142" v="587" actId="1038"/>
          <ac:picMkLst>
            <pc:docMk/>
            <pc:sldMk cId="393526751" sldId="299"/>
            <ac:picMk id="24" creationId="{B82854E6-C8BB-40A9-BD00-64AFB0122CDA}"/>
          </ac:picMkLst>
        </pc:picChg>
      </pc:sldChg>
      <pc:sldChg chg="addSp delSp modSp add mod ord setBg">
        <pc:chgData name="Aleksei Kozlov" userId="356e2bbf062e2ebf" providerId="LiveId" clId="{85394708-0828-469C-921F-FAAAC08B5E54}" dt="2019-08-13T11:23:34.706" v="337" actId="18131"/>
        <pc:sldMkLst>
          <pc:docMk/>
          <pc:sldMk cId="3928655218" sldId="300"/>
        </pc:sldMkLst>
        <pc:spChg chg="del">
          <ac:chgData name="Aleksei Kozlov" userId="356e2bbf062e2ebf" providerId="LiveId" clId="{85394708-0828-469C-921F-FAAAC08B5E54}" dt="2019-08-13T11:17:06.292" v="286" actId="478"/>
          <ac:spMkLst>
            <pc:docMk/>
            <pc:sldMk cId="3928655218" sldId="300"/>
            <ac:spMk id="2" creationId="{875D37F0-C52F-422E-8A60-B668690B3DEC}"/>
          </ac:spMkLst>
        </pc:spChg>
        <pc:spChg chg="del">
          <ac:chgData name="Aleksei Kozlov" userId="356e2bbf062e2ebf" providerId="LiveId" clId="{85394708-0828-469C-921F-FAAAC08B5E54}" dt="2019-08-13T11:17:05.790" v="285" actId="478"/>
          <ac:spMkLst>
            <pc:docMk/>
            <pc:sldMk cId="3928655218" sldId="300"/>
            <ac:spMk id="3" creationId="{D38FEA3A-EBEB-4FCD-86C8-0632D7F92B88}"/>
          </ac:spMkLst>
        </pc:spChg>
        <pc:picChg chg="add mod ord modCrop">
          <ac:chgData name="Aleksei Kozlov" userId="356e2bbf062e2ebf" providerId="LiveId" clId="{85394708-0828-469C-921F-FAAAC08B5E54}" dt="2019-08-13T11:23:34.706" v="337" actId="18131"/>
          <ac:picMkLst>
            <pc:docMk/>
            <pc:sldMk cId="3928655218" sldId="300"/>
            <ac:picMk id="4" creationId="{0AC6452D-BF40-4476-9E64-EBD11B90B007}"/>
          </ac:picMkLst>
        </pc:picChg>
        <pc:picChg chg="add mod ord modCrop">
          <ac:chgData name="Aleksei Kozlov" userId="356e2bbf062e2ebf" providerId="LiveId" clId="{85394708-0828-469C-921F-FAAAC08B5E54}" dt="2019-08-13T11:23:15.129" v="336" actId="18131"/>
          <ac:picMkLst>
            <pc:docMk/>
            <pc:sldMk cId="3928655218" sldId="300"/>
            <ac:picMk id="5" creationId="{780ED90C-BAA5-48B0-A0FE-B727C4DDE87C}"/>
          </ac:picMkLst>
        </pc:picChg>
        <pc:picChg chg="add mod ord">
          <ac:chgData name="Aleksei Kozlov" userId="356e2bbf062e2ebf" providerId="LiveId" clId="{85394708-0828-469C-921F-FAAAC08B5E54}" dt="2019-08-13T11:22:23.823" v="319" actId="26606"/>
          <ac:picMkLst>
            <pc:docMk/>
            <pc:sldMk cId="3928655218" sldId="300"/>
            <ac:picMk id="6" creationId="{10FDCBB9-3422-4455-A787-A56757536A65}"/>
          </ac:picMkLst>
        </pc:picChg>
        <pc:picChg chg="add mod ord">
          <ac:chgData name="Aleksei Kozlov" userId="356e2bbf062e2ebf" providerId="LiveId" clId="{85394708-0828-469C-921F-FAAAC08B5E54}" dt="2019-08-13T11:22:23.823" v="319" actId="26606"/>
          <ac:picMkLst>
            <pc:docMk/>
            <pc:sldMk cId="3928655218" sldId="300"/>
            <ac:picMk id="7" creationId="{D02F3CDB-8FF7-4F55-BE81-632486C8B7F9}"/>
          </ac:picMkLst>
        </pc:picChg>
        <pc:picChg chg="add mod ord">
          <ac:chgData name="Aleksei Kozlov" userId="356e2bbf062e2ebf" providerId="LiveId" clId="{85394708-0828-469C-921F-FAAAC08B5E54}" dt="2019-08-13T11:22:23.823" v="319" actId="26606"/>
          <ac:picMkLst>
            <pc:docMk/>
            <pc:sldMk cId="3928655218" sldId="300"/>
            <ac:picMk id="8" creationId="{E126DB3D-5DE6-4D6E-96F1-93E8B3667655}"/>
          </ac:picMkLst>
        </pc:picChg>
        <pc:picChg chg="add mod">
          <ac:chgData name="Aleksei Kozlov" userId="356e2bbf062e2ebf" providerId="LiveId" clId="{85394708-0828-469C-921F-FAAAC08B5E54}" dt="2019-08-13T11:22:23.823" v="319" actId="26606"/>
          <ac:picMkLst>
            <pc:docMk/>
            <pc:sldMk cId="3928655218" sldId="300"/>
            <ac:picMk id="9" creationId="{3F093910-C025-44D0-9A99-E553EEA5892B}"/>
          </ac:picMkLst>
        </pc:picChg>
        <pc:cxnChg chg="add">
          <ac:chgData name="Aleksei Kozlov" userId="356e2bbf062e2ebf" providerId="LiveId" clId="{85394708-0828-469C-921F-FAAAC08B5E54}" dt="2019-08-13T11:22:23.823" v="319" actId="26606"/>
          <ac:cxnSpMkLst>
            <pc:docMk/>
            <pc:sldMk cId="3928655218" sldId="300"/>
            <ac:cxnSpMk id="14" creationId="{CFCD9506-7D13-4435-85CE-91C78F60BF8B}"/>
          </ac:cxnSpMkLst>
        </pc:cxnChg>
        <pc:cxnChg chg="add">
          <ac:chgData name="Aleksei Kozlov" userId="356e2bbf062e2ebf" providerId="LiveId" clId="{85394708-0828-469C-921F-FAAAC08B5E54}" dt="2019-08-13T11:22:23.823" v="319" actId="26606"/>
          <ac:cxnSpMkLst>
            <pc:docMk/>
            <pc:sldMk cId="3928655218" sldId="300"/>
            <ac:cxnSpMk id="16" creationId="{FE3C5E11-2CF0-4625-B686-BBC822C67C48}"/>
          </ac:cxnSpMkLst>
        </pc:cxnChg>
        <pc:cxnChg chg="add">
          <ac:chgData name="Aleksei Kozlov" userId="356e2bbf062e2ebf" providerId="LiveId" clId="{85394708-0828-469C-921F-FAAAC08B5E54}" dt="2019-08-13T11:22:23.823" v="319" actId="26606"/>
          <ac:cxnSpMkLst>
            <pc:docMk/>
            <pc:sldMk cId="3928655218" sldId="300"/>
            <ac:cxnSpMk id="18" creationId="{C0C42060-C51A-4747-8EF1-1ECC341A63B3}"/>
          </ac:cxnSpMkLst>
        </pc:cxnChg>
        <pc:cxnChg chg="add">
          <ac:chgData name="Aleksei Kozlov" userId="356e2bbf062e2ebf" providerId="LiveId" clId="{85394708-0828-469C-921F-FAAAC08B5E54}" dt="2019-08-13T11:22:23.823" v="319" actId="26606"/>
          <ac:cxnSpMkLst>
            <pc:docMk/>
            <pc:sldMk cId="3928655218" sldId="300"/>
            <ac:cxnSpMk id="20" creationId="{7ADCBCE9-1F58-407A-ADB9-78411AAEBA12}"/>
          </ac:cxnSpMkLst>
        </pc:cxnChg>
        <pc:cxnChg chg="add">
          <ac:chgData name="Aleksei Kozlov" userId="356e2bbf062e2ebf" providerId="LiveId" clId="{85394708-0828-469C-921F-FAAAC08B5E54}" dt="2019-08-13T11:22:23.823" v="319" actId="26606"/>
          <ac:cxnSpMkLst>
            <pc:docMk/>
            <pc:sldMk cId="3928655218" sldId="300"/>
            <ac:cxnSpMk id="22" creationId="{06CCF9C6-EE24-4435-BE37-FF68188A3C0C}"/>
          </ac:cxnSpMkLst>
        </pc:cxnChg>
      </pc:sldChg>
      <pc:sldChg chg="add modTransition">
        <pc:chgData name="Aleksei Kozlov" userId="356e2bbf062e2ebf" providerId="LiveId" clId="{85394708-0828-469C-921F-FAAAC08B5E54}" dt="2019-08-13T12:05:01.711" v="1668"/>
        <pc:sldMkLst>
          <pc:docMk/>
          <pc:sldMk cId="1140429058" sldId="301"/>
        </pc:sldMkLst>
      </pc:sldChg>
    </pc:docChg>
  </pc:docChgLst>
  <pc:docChgLst>
    <pc:chgData name="Aleksei Kozlov" userId="356e2bbf062e2ebf" providerId="LiveId" clId="{27A9D33D-114E-498C-BD37-CEA51EE2970C}"/>
  </pc:docChgLst>
  <pc:docChgLst>
    <pc:chgData name="Aleksei Kozlov" userId="356e2bbf062e2ebf" providerId="LiveId" clId="{7ACEE799-77B3-4865-BAAE-8EC40DF54861}"/>
    <pc:docChg chg="undo custSel mod addSld delSld modSld sldOrd">
      <pc:chgData name="Aleksei Kozlov" userId="356e2bbf062e2ebf" providerId="LiveId" clId="{7ACEE799-77B3-4865-BAAE-8EC40DF54861}" dt="2019-10-24T15:02:18.284" v="1777" actId="14100"/>
      <pc:docMkLst>
        <pc:docMk/>
      </pc:docMkLst>
      <pc:sldChg chg="delSp modSp ord">
        <pc:chgData name="Aleksei Kozlov" userId="356e2bbf062e2ebf" providerId="LiveId" clId="{7ACEE799-77B3-4865-BAAE-8EC40DF54861}" dt="2019-10-24T15:02:18.284" v="1777" actId="14100"/>
        <pc:sldMkLst>
          <pc:docMk/>
          <pc:sldMk cId="3208886538" sldId="258"/>
        </pc:sldMkLst>
        <pc:picChg chg="del">
          <ac:chgData name="Aleksei Kozlov" userId="356e2bbf062e2ebf" providerId="LiveId" clId="{7ACEE799-77B3-4865-BAAE-8EC40DF54861}" dt="2019-10-22T06:08:14.292" v="1678" actId="478"/>
          <ac:picMkLst>
            <pc:docMk/>
            <pc:sldMk cId="3208886538" sldId="258"/>
            <ac:picMk id="7" creationId="{EB0FC030-24A9-41FB-B1C8-913A60D2F536}"/>
          </ac:picMkLst>
        </pc:picChg>
        <pc:picChg chg="mod ord">
          <ac:chgData name="Aleksei Kozlov" userId="356e2bbf062e2ebf" providerId="LiveId" clId="{7ACEE799-77B3-4865-BAAE-8EC40DF54861}" dt="2019-10-24T15:02:00.318" v="1760" actId="167"/>
          <ac:picMkLst>
            <pc:docMk/>
            <pc:sldMk cId="3208886538" sldId="258"/>
            <ac:picMk id="14" creationId="{FD6D80F7-A312-49C2-B8C2-79BDF7B365AC}"/>
          </ac:picMkLst>
        </pc:picChg>
        <pc:picChg chg="mod">
          <ac:chgData name="Aleksei Kozlov" userId="356e2bbf062e2ebf" providerId="LiveId" clId="{7ACEE799-77B3-4865-BAAE-8EC40DF54861}" dt="2019-10-24T15:02:15.554" v="1776" actId="1036"/>
          <ac:picMkLst>
            <pc:docMk/>
            <pc:sldMk cId="3208886538" sldId="258"/>
            <ac:picMk id="33" creationId="{A680DBC8-05ED-4A91-B3F8-7EEB64CF03E5}"/>
          </ac:picMkLst>
        </pc:picChg>
        <pc:picChg chg="mod">
          <ac:chgData name="Aleksei Kozlov" userId="356e2bbf062e2ebf" providerId="LiveId" clId="{7ACEE799-77B3-4865-BAAE-8EC40DF54861}" dt="2019-10-24T15:02:18.284" v="1777" actId="14100"/>
          <ac:picMkLst>
            <pc:docMk/>
            <pc:sldMk cId="3208886538" sldId="258"/>
            <ac:picMk id="35" creationId="{5DE923D8-744E-4E50-8F69-E0AA61850058}"/>
          </ac:picMkLst>
        </pc:picChg>
      </pc:sldChg>
      <pc:sldChg chg="ord modTransition">
        <pc:chgData name="Aleksei Kozlov" userId="356e2bbf062e2ebf" providerId="LiveId" clId="{7ACEE799-77B3-4865-BAAE-8EC40DF54861}" dt="2019-10-02T09:00:00.487" v="340"/>
        <pc:sldMkLst>
          <pc:docMk/>
          <pc:sldMk cId="1198866872" sldId="264"/>
        </pc:sldMkLst>
      </pc:sldChg>
      <pc:sldChg chg="modTransition">
        <pc:chgData name="Aleksei Kozlov" userId="356e2bbf062e2ebf" providerId="LiveId" clId="{7ACEE799-77B3-4865-BAAE-8EC40DF54861}" dt="2019-10-02T08:46:45.362" v="2"/>
        <pc:sldMkLst>
          <pc:docMk/>
          <pc:sldMk cId="2286481945" sldId="265"/>
        </pc:sldMkLst>
      </pc:sldChg>
      <pc:sldChg chg="del">
        <pc:chgData name="Aleksei Kozlov" userId="356e2bbf062e2ebf" providerId="LiveId" clId="{7ACEE799-77B3-4865-BAAE-8EC40DF54861}" dt="2019-10-12T19:40:12.919" v="344" actId="2696"/>
        <pc:sldMkLst>
          <pc:docMk/>
          <pc:sldMk cId="2788782563" sldId="274"/>
        </pc:sldMkLst>
      </pc:sldChg>
      <pc:sldChg chg="del">
        <pc:chgData name="Aleksei Kozlov" userId="356e2bbf062e2ebf" providerId="LiveId" clId="{7ACEE799-77B3-4865-BAAE-8EC40DF54861}" dt="2019-10-12T19:40:16.251" v="345" actId="2696"/>
        <pc:sldMkLst>
          <pc:docMk/>
          <pc:sldMk cId="4222619826" sldId="277"/>
        </pc:sldMkLst>
      </pc:sldChg>
      <pc:sldChg chg="modSp">
        <pc:chgData name="Aleksei Kozlov" userId="356e2bbf062e2ebf" providerId="LiveId" clId="{7ACEE799-77B3-4865-BAAE-8EC40DF54861}" dt="2019-10-22T06:01:17.241" v="1049" actId="20577"/>
        <pc:sldMkLst>
          <pc:docMk/>
          <pc:sldMk cId="1055428205" sldId="278"/>
        </pc:sldMkLst>
        <pc:spChg chg="mod">
          <ac:chgData name="Aleksei Kozlov" userId="356e2bbf062e2ebf" providerId="LiveId" clId="{7ACEE799-77B3-4865-BAAE-8EC40DF54861}" dt="2019-10-22T06:01:17.241" v="1049" actId="20577"/>
          <ac:spMkLst>
            <pc:docMk/>
            <pc:sldMk cId="1055428205" sldId="278"/>
            <ac:spMk id="3" creationId="{BB536E13-8AD6-4F87-8872-A74FC87FD16C}"/>
          </ac:spMkLst>
        </pc:spChg>
      </pc:sldChg>
      <pc:sldChg chg="del">
        <pc:chgData name="Aleksei Kozlov" userId="356e2bbf062e2ebf" providerId="LiveId" clId="{7ACEE799-77B3-4865-BAAE-8EC40DF54861}" dt="2019-10-12T19:40:05.789" v="343" actId="2696"/>
        <pc:sldMkLst>
          <pc:docMk/>
          <pc:sldMk cId="1381100563" sldId="279"/>
        </pc:sldMkLst>
      </pc:sldChg>
      <pc:sldChg chg="addSp delSp modSp modTransition">
        <pc:chgData name="Aleksei Kozlov" userId="356e2bbf062e2ebf" providerId="LiveId" clId="{7ACEE799-77B3-4865-BAAE-8EC40DF54861}" dt="2019-10-22T05:46:07.257" v="369"/>
        <pc:sldMkLst>
          <pc:docMk/>
          <pc:sldMk cId="1811913957" sldId="293"/>
        </pc:sldMkLst>
        <pc:spChg chg="del">
          <ac:chgData name="Aleksei Kozlov" userId="356e2bbf062e2ebf" providerId="LiveId" clId="{7ACEE799-77B3-4865-BAAE-8EC40DF54861}" dt="2019-10-02T08:51:55.786" v="192" actId="478"/>
          <ac:spMkLst>
            <pc:docMk/>
            <pc:sldMk cId="1811913957" sldId="293"/>
            <ac:spMk id="2" creationId="{00000000-0000-0000-0000-000000000000}"/>
          </ac:spMkLst>
        </pc:spChg>
        <pc:spChg chg="del">
          <ac:chgData name="Aleksei Kozlov" userId="356e2bbf062e2ebf" providerId="LiveId" clId="{7ACEE799-77B3-4865-BAAE-8EC40DF54861}" dt="2019-10-02T08:51:54.228" v="191" actId="478"/>
          <ac:spMkLst>
            <pc:docMk/>
            <pc:sldMk cId="1811913957" sldId="293"/>
            <ac:spMk id="8" creationId="{00000000-0000-0000-0000-000000000000}"/>
          </ac:spMkLst>
        </pc:spChg>
        <pc:spChg chg="add mod">
          <ac:chgData name="Aleksei Kozlov" userId="356e2bbf062e2ebf" providerId="LiveId" clId="{7ACEE799-77B3-4865-BAAE-8EC40DF54861}" dt="2019-10-02T08:52:28.536" v="250" actId="1037"/>
          <ac:spMkLst>
            <pc:docMk/>
            <pc:sldMk cId="1811913957" sldId="293"/>
            <ac:spMk id="13" creationId="{B177404B-AB87-449C-809C-5BB7310E77A8}"/>
          </ac:spMkLst>
        </pc:spChg>
        <pc:spChg chg="add mod">
          <ac:chgData name="Aleksei Kozlov" userId="356e2bbf062e2ebf" providerId="LiveId" clId="{7ACEE799-77B3-4865-BAAE-8EC40DF54861}" dt="2019-10-02T08:52:28.536" v="250" actId="1037"/>
          <ac:spMkLst>
            <pc:docMk/>
            <pc:sldMk cId="1811913957" sldId="293"/>
            <ac:spMk id="14" creationId="{42562708-F172-43CE-8E17-6ED11D8C0665}"/>
          </ac:spMkLst>
        </pc:spChg>
        <pc:graphicFrameChg chg="add">
          <ac:chgData name="Aleksei Kozlov" userId="356e2bbf062e2ebf" providerId="LiveId" clId="{7ACEE799-77B3-4865-BAAE-8EC40DF54861}" dt="2019-10-02T08:51:56.811" v="193"/>
          <ac:graphicFrameMkLst>
            <pc:docMk/>
            <pc:sldMk cId="1811913957" sldId="293"/>
            <ac:graphicFrameMk id="11" creationId="{83F1D561-919D-4705-9F30-9B72DE1F24A3}"/>
          </ac:graphicFrameMkLst>
        </pc:graphicFrameChg>
        <pc:graphicFrameChg chg="add">
          <ac:chgData name="Aleksei Kozlov" userId="356e2bbf062e2ebf" providerId="LiveId" clId="{7ACEE799-77B3-4865-BAAE-8EC40DF54861}" dt="2019-10-02T08:52:03.775" v="194"/>
          <ac:graphicFrameMkLst>
            <pc:docMk/>
            <pc:sldMk cId="1811913957" sldId="293"/>
            <ac:graphicFrameMk id="12" creationId="{FCFCEC21-B3AE-4C47-8C83-A0B0CBB3F88A}"/>
          </ac:graphicFrameMkLst>
        </pc:graphicFrameChg>
        <pc:graphicFrameChg chg="del">
          <ac:chgData name="Aleksei Kozlov" userId="356e2bbf062e2ebf" providerId="LiveId" clId="{7ACEE799-77B3-4865-BAAE-8EC40DF54861}" dt="2019-10-02T08:51:52.271" v="190" actId="478"/>
          <ac:graphicFrameMkLst>
            <pc:docMk/>
            <pc:sldMk cId="1811913957" sldId="293"/>
            <ac:graphicFrameMk id="25" creationId="{00000000-0000-0000-0000-000000000000}"/>
          </ac:graphicFrameMkLst>
        </pc:graphicFrameChg>
      </pc:sldChg>
      <pc:sldChg chg="ord modTransition">
        <pc:chgData name="Aleksei Kozlov" userId="356e2bbf062e2ebf" providerId="LiveId" clId="{7ACEE799-77B3-4865-BAAE-8EC40DF54861}" dt="2019-10-22T05:46:27.753" v="371"/>
        <pc:sldMkLst>
          <pc:docMk/>
          <pc:sldMk cId="2814473990" sldId="295"/>
        </pc:sldMkLst>
      </pc:sldChg>
      <pc:sldChg chg="modSp">
        <pc:chgData name="Aleksei Kozlov" userId="356e2bbf062e2ebf" providerId="LiveId" clId="{7ACEE799-77B3-4865-BAAE-8EC40DF54861}" dt="2019-10-22T05:46:52.919" v="372" actId="115"/>
        <pc:sldMkLst>
          <pc:docMk/>
          <pc:sldMk cId="393526751" sldId="299"/>
        </pc:sldMkLst>
        <pc:spChg chg="mod">
          <ac:chgData name="Aleksei Kozlov" userId="356e2bbf062e2ebf" providerId="LiveId" clId="{7ACEE799-77B3-4865-BAAE-8EC40DF54861}" dt="2019-10-22T05:46:52.919" v="372" actId="115"/>
          <ac:spMkLst>
            <pc:docMk/>
            <pc:sldMk cId="393526751" sldId="299"/>
            <ac:spMk id="9" creationId="{160CEFFC-0310-48A6-89B1-63A277815844}"/>
          </ac:spMkLst>
        </pc:spChg>
      </pc:sldChg>
      <pc:sldChg chg="addSp delSp modSp add del setBg delDesignElem">
        <pc:chgData name="Aleksei Kozlov" userId="356e2bbf062e2ebf" providerId="LiveId" clId="{7ACEE799-77B3-4865-BAAE-8EC40DF54861}" dt="2019-10-24T15:00:18.268" v="1746" actId="1038"/>
        <pc:sldMkLst>
          <pc:docMk/>
          <pc:sldMk cId="3928655218" sldId="300"/>
        </pc:sldMkLst>
        <pc:spChg chg="add mod">
          <ac:chgData name="Aleksei Kozlov" userId="356e2bbf062e2ebf" providerId="LiveId" clId="{7ACEE799-77B3-4865-BAAE-8EC40DF54861}" dt="2019-10-22T05:36:06.655" v="357" actId="478"/>
          <ac:spMkLst>
            <pc:docMk/>
            <pc:sldMk cId="3928655218" sldId="300"/>
            <ac:spMk id="3" creationId="{507ADD2F-23B3-44FA-97B9-F4B4831F3F04}"/>
          </ac:spMkLst>
        </pc:spChg>
        <pc:picChg chg="del mod">
          <ac:chgData name="Aleksei Kozlov" userId="356e2bbf062e2ebf" providerId="LiveId" clId="{7ACEE799-77B3-4865-BAAE-8EC40DF54861}" dt="2019-10-24T15:00:18.268" v="1746" actId="1038"/>
          <ac:picMkLst>
            <pc:docMk/>
            <pc:sldMk cId="3928655218" sldId="300"/>
            <ac:picMk id="4" creationId="{0AC6452D-BF40-4476-9E64-EBD11B90B007}"/>
          </ac:picMkLst>
        </pc:picChg>
        <pc:picChg chg="del mod">
          <ac:chgData name="Aleksei Kozlov" userId="356e2bbf062e2ebf" providerId="LiveId" clId="{7ACEE799-77B3-4865-BAAE-8EC40DF54861}" dt="2019-10-24T15:00:07.330" v="1736" actId="1038"/>
          <ac:picMkLst>
            <pc:docMk/>
            <pc:sldMk cId="3928655218" sldId="300"/>
            <ac:picMk id="5" creationId="{780ED90C-BAA5-48B0-A0FE-B727C4DDE87C}"/>
          </ac:picMkLst>
        </pc:picChg>
        <pc:picChg chg="del mod">
          <ac:chgData name="Aleksei Kozlov" userId="356e2bbf062e2ebf" providerId="LiveId" clId="{7ACEE799-77B3-4865-BAAE-8EC40DF54861}" dt="2019-10-24T15:00:14.125" v="1741" actId="1037"/>
          <ac:picMkLst>
            <pc:docMk/>
            <pc:sldMk cId="3928655218" sldId="300"/>
            <ac:picMk id="6" creationId="{10FDCBB9-3422-4455-A787-A56757536A65}"/>
          </ac:picMkLst>
        </pc:picChg>
        <pc:picChg chg="del mod">
          <ac:chgData name="Aleksei Kozlov" userId="356e2bbf062e2ebf" providerId="LiveId" clId="{7ACEE799-77B3-4865-BAAE-8EC40DF54861}" dt="2019-10-22T05:36:04.142" v="353" actId="478"/>
          <ac:picMkLst>
            <pc:docMk/>
            <pc:sldMk cId="3928655218" sldId="300"/>
            <ac:picMk id="7" creationId="{D02F3CDB-8FF7-4F55-BE81-632486C8B7F9}"/>
          </ac:picMkLst>
        </pc:picChg>
        <pc:picChg chg="del mod">
          <ac:chgData name="Aleksei Kozlov" userId="356e2bbf062e2ebf" providerId="LiveId" clId="{7ACEE799-77B3-4865-BAAE-8EC40DF54861}" dt="2019-10-24T14:59:54.146" v="1735" actId="1036"/>
          <ac:picMkLst>
            <pc:docMk/>
            <pc:sldMk cId="3928655218" sldId="300"/>
            <ac:picMk id="8" creationId="{E126DB3D-5DE6-4D6E-96F1-93E8B3667655}"/>
          </ac:picMkLst>
        </pc:picChg>
        <pc:picChg chg="del mod">
          <ac:chgData name="Aleksei Kozlov" userId="356e2bbf062e2ebf" providerId="LiveId" clId="{7ACEE799-77B3-4865-BAAE-8EC40DF54861}" dt="2019-10-24T14:59:35.291" v="1729" actId="1076"/>
          <ac:picMkLst>
            <pc:docMk/>
            <pc:sldMk cId="3928655218" sldId="300"/>
            <ac:picMk id="9" creationId="{3F093910-C025-44D0-9A99-E553EEA5892B}"/>
          </ac:picMkLst>
        </pc:picChg>
        <pc:cxnChg chg="del">
          <ac:chgData name="Aleksei Kozlov" userId="356e2bbf062e2ebf" providerId="LiveId" clId="{7ACEE799-77B3-4865-BAAE-8EC40DF54861}" dt="2019-10-24T14:59:09.901" v="1727"/>
          <ac:cxnSpMkLst>
            <pc:docMk/>
            <pc:sldMk cId="3928655218" sldId="300"/>
            <ac:cxnSpMk id="14" creationId="{CFCD9506-7D13-4435-85CE-91C78F60BF8B}"/>
          </ac:cxnSpMkLst>
        </pc:cxnChg>
        <pc:cxnChg chg="del">
          <ac:chgData name="Aleksei Kozlov" userId="356e2bbf062e2ebf" providerId="LiveId" clId="{7ACEE799-77B3-4865-BAAE-8EC40DF54861}" dt="2019-10-24T14:59:09.901" v="1727"/>
          <ac:cxnSpMkLst>
            <pc:docMk/>
            <pc:sldMk cId="3928655218" sldId="300"/>
            <ac:cxnSpMk id="16" creationId="{FE3C5E11-2CF0-4625-B686-BBC822C67C48}"/>
          </ac:cxnSpMkLst>
        </pc:cxnChg>
        <pc:cxnChg chg="del">
          <ac:chgData name="Aleksei Kozlov" userId="356e2bbf062e2ebf" providerId="LiveId" clId="{7ACEE799-77B3-4865-BAAE-8EC40DF54861}" dt="2019-10-24T14:59:09.901" v="1727"/>
          <ac:cxnSpMkLst>
            <pc:docMk/>
            <pc:sldMk cId="3928655218" sldId="300"/>
            <ac:cxnSpMk id="18" creationId="{C0C42060-C51A-4747-8EF1-1ECC341A63B3}"/>
          </ac:cxnSpMkLst>
        </pc:cxnChg>
        <pc:cxnChg chg="del">
          <ac:chgData name="Aleksei Kozlov" userId="356e2bbf062e2ebf" providerId="LiveId" clId="{7ACEE799-77B3-4865-BAAE-8EC40DF54861}" dt="2019-10-24T14:59:09.901" v="1727"/>
          <ac:cxnSpMkLst>
            <pc:docMk/>
            <pc:sldMk cId="3928655218" sldId="300"/>
            <ac:cxnSpMk id="20" creationId="{7ADCBCE9-1F58-407A-ADB9-78411AAEBA12}"/>
          </ac:cxnSpMkLst>
        </pc:cxnChg>
        <pc:cxnChg chg="del">
          <ac:chgData name="Aleksei Kozlov" userId="356e2bbf062e2ebf" providerId="LiveId" clId="{7ACEE799-77B3-4865-BAAE-8EC40DF54861}" dt="2019-10-24T14:59:09.901" v="1727"/>
          <ac:cxnSpMkLst>
            <pc:docMk/>
            <pc:sldMk cId="3928655218" sldId="300"/>
            <ac:cxnSpMk id="22" creationId="{06CCF9C6-EE24-4435-BE37-FF68188A3C0C}"/>
          </ac:cxnSpMkLst>
        </pc:cxnChg>
      </pc:sldChg>
      <pc:sldChg chg="modSp modTransition">
        <pc:chgData name="Aleksei Kozlov" userId="356e2bbf062e2ebf" providerId="LiveId" clId="{7ACEE799-77B3-4865-BAAE-8EC40DF54861}" dt="2019-10-24T15:01:35.800" v="1759" actId="1035"/>
        <pc:sldMkLst>
          <pc:docMk/>
          <pc:sldMk cId="1140429058" sldId="301"/>
        </pc:sldMkLst>
        <pc:picChg chg="mod">
          <ac:chgData name="Aleksei Kozlov" userId="356e2bbf062e2ebf" providerId="LiveId" clId="{7ACEE799-77B3-4865-BAAE-8EC40DF54861}" dt="2019-10-24T15:01:35.800" v="1759" actId="1035"/>
          <ac:picMkLst>
            <pc:docMk/>
            <pc:sldMk cId="1140429058" sldId="301"/>
            <ac:picMk id="11" creationId="{86D3B682-A3C1-43AE-99CC-F898AC8A2759}"/>
          </ac:picMkLst>
        </pc:picChg>
      </pc:sldChg>
      <pc:sldChg chg="modSp add del modTransition">
        <pc:chgData name="Aleksei Kozlov" userId="356e2bbf062e2ebf" providerId="LiveId" clId="{7ACEE799-77B3-4865-BAAE-8EC40DF54861}" dt="2019-10-22T06:07:41.990" v="1677"/>
        <pc:sldMkLst>
          <pc:docMk/>
          <pc:sldMk cId="2238537354" sldId="307"/>
        </pc:sldMkLst>
        <pc:spChg chg="mod">
          <ac:chgData name="Aleksei Kozlov" userId="356e2bbf062e2ebf" providerId="LiveId" clId="{7ACEE799-77B3-4865-BAAE-8EC40DF54861}" dt="2019-10-02T08:47:32.702" v="30" actId="20577"/>
          <ac:spMkLst>
            <pc:docMk/>
            <pc:sldMk cId="2238537354" sldId="307"/>
            <ac:spMk id="2" creationId="{177FA430-0B32-402C-B8BE-07C3D0134164}"/>
          </ac:spMkLst>
        </pc:spChg>
        <pc:spChg chg="mod">
          <ac:chgData name="Aleksei Kozlov" userId="356e2bbf062e2ebf" providerId="LiveId" clId="{7ACEE799-77B3-4865-BAAE-8EC40DF54861}" dt="2019-10-02T08:47:45.247" v="52" actId="20577"/>
          <ac:spMkLst>
            <pc:docMk/>
            <pc:sldMk cId="2238537354" sldId="307"/>
            <ac:spMk id="13" creationId="{AE801D83-9501-4492-84C3-E72C270BF853}"/>
          </ac:spMkLst>
        </pc:spChg>
        <pc:spChg chg="mod">
          <ac:chgData name="Aleksei Kozlov" userId="356e2bbf062e2ebf" providerId="LiveId" clId="{7ACEE799-77B3-4865-BAAE-8EC40DF54861}" dt="2019-10-02T08:47:55.278" v="72" actId="20577"/>
          <ac:spMkLst>
            <pc:docMk/>
            <pc:sldMk cId="2238537354" sldId="307"/>
            <ac:spMk id="14" creationId="{A43C87A8-177B-450F-B010-332758BEBEE8}"/>
          </ac:spMkLst>
        </pc:spChg>
        <pc:spChg chg="mod">
          <ac:chgData name="Aleksei Kozlov" userId="356e2bbf062e2ebf" providerId="LiveId" clId="{7ACEE799-77B3-4865-BAAE-8EC40DF54861}" dt="2019-10-02T08:48:30.309" v="138" actId="20577"/>
          <ac:spMkLst>
            <pc:docMk/>
            <pc:sldMk cId="2238537354" sldId="307"/>
            <ac:spMk id="15" creationId="{2AF50984-2D1B-4222-89FF-60ED1C4473E7}"/>
          </ac:spMkLst>
        </pc:spChg>
        <pc:spChg chg="mod">
          <ac:chgData name="Aleksei Kozlov" userId="356e2bbf062e2ebf" providerId="LiveId" clId="{7ACEE799-77B3-4865-BAAE-8EC40DF54861}" dt="2019-10-02T08:48:04.958" v="91" actId="20577"/>
          <ac:spMkLst>
            <pc:docMk/>
            <pc:sldMk cId="2238537354" sldId="307"/>
            <ac:spMk id="16" creationId="{FC3AA9B6-ABF3-4916-8437-001000751AD0}"/>
          </ac:spMkLst>
        </pc:spChg>
        <pc:spChg chg="mod">
          <ac:chgData name="Aleksei Kozlov" userId="356e2bbf062e2ebf" providerId="LiveId" clId="{7ACEE799-77B3-4865-BAAE-8EC40DF54861}" dt="2019-10-02T08:48:47.731" v="175" actId="20577"/>
          <ac:spMkLst>
            <pc:docMk/>
            <pc:sldMk cId="2238537354" sldId="307"/>
            <ac:spMk id="17" creationId="{B65BB135-DBC1-428C-B5F8-54986E4259E0}"/>
          </ac:spMkLst>
        </pc:spChg>
      </pc:sldChg>
      <pc:sldChg chg="addSp delSp modSp add setBg">
        <pc:chgData name="Aleksei Kozlov" userId="356e2bbf062e2ebf" providerId="LiveId" clId="{7ACEE799-77B3-4865-BAAE-8EC40DF54861}" dt="2019-10-02T08:59:54.779" v="339" actId="1076"/>
        <pc:sldMkLst>
          <pc:docMk/>
          <pc:sldMk cId="1850963752" sldId="308"/>
        </pc:sldMkLst>
        <pc:spChg chg="mod">
          <ac:chgData name="Aleksei Kozlov" userId="356e2bbf062e2ebf" providerId="LiveId" clId="{7ACEE799-77B3-4865-BAAE-8EC40DF54861}" dt="2019-10-02T08:57:46.393" v="282" actId="1037"/>
          <ac:spMkLst>
            <pc:docMk/>
            <pc:sldMk cId="1850963752" sldId="308"/>
            <ac:spMk id="2" creationId="{2051BA5F-38CB-4725-B132-F2B05C59ED15}"/>
          </ac:spMkLst>
        </pc:spChg>
        <pc:spChg chg="mod">
          <ac:chgData name="Aleksei Kozlov" userId="356e2bbf062e2ebf" providerId="LiveId" clId="{7ACEE799-77B3-4865-BAAE-8EC40DF54861}" dt="2019-10-02T08:59:54.779" v="339" actId="1076"/>
          <ac:spMkLst>
            <pc:docMk/>
            <pc:sldMk cId="1850963752" sldId="308"/>
            <ac:spMk id="3" creationId="{A3343EE4-61D7-41CC-BBAE-8DCEFAA91ED2}"/>
          </ac:spMkLst>
        </pc:spChg>
        <pc:spChg chg="add del">
          <ac:chgData name="Aleksei Kozlov" userId="356e2bbf062e2ebf" providerId="LiveId" clId="{7ACEE799-77B3-4865-BAAE-8EC40DF54861}" dt="2019-10-02T08:57:56.457" v="283" actId="478"/>
          <ac:spMkLst>
            <pc:docMk/>
            <pc:sldMk cId="1850963752" sldId="308"/>
            <ac:spMk id="6" creationId="{CB0986DF-AE2E-42A5-82BD-9A574AA33F22}"/>
          </ac:spMkLst>
        </pc:spChg>
        <pc:picChg chg="mod">
          <ac:chgData name="Aleksei Kozlov" userId="356e2bbf062e2ebf" providerId="LiveId" clId="{7ACEE799-77B3-4865-BAAE-8EC40DF54861}" dt="2019-10-02T08:58:30.824" v="298" actId="1076"/>
          <ac:picMkLst>
            <pc:docMk/>
            <pc:sldMk cId="1850963752" sldId="308"/>
            <ac:picMk id="4" creationId="{2AD3996F-BB8E-4685-9731-94A57431D294}"/>
          </ac:picMkLst>
        </pc:picChg>
        <pc:picChg chg="mod">
          <ac:chgData name="Aleksei Kozlov" userId="356e2bbf062e2ebf" providerId="LiveId" clId="{7ACEE799-77B3-4865-BAAE-8EC40DF54861}" dt="2019-10-02T08:58:30.824" v="298" actId="1076"/>
          <ac:picMkLst>
            <pc:docMk/>
            <pc:sldMk cId="1850963752" sldId="308"/>
            <ac:picMk id="8" creationId="{1BE039DF-BB4C-4722-8734-992464930979}"/>
          </ac:picMkLst>
        </pc:picChg>
      </pc:sldChg>
      <pc:sldChg chg="addSp modSp add mod modTransition setBg">
        <pc:chgData name="Aleksei Kozlov" userId="356e2bbf062e2ebf" providerId="LiveId" clId="{7ACEE799-77B3-4865-BAAE-8EC40DF54861}" dt="2019-10-24T14:58:29.262" v="1721"/>
        <pc:sldMkLst>
          <pc:docMk/>
          <pc:sldMk cId="2524418889" sldId="309"/>
        </pc:sldMkLst>
        <pc:picChg chg="add mod ord">
          <ac:chgData name="Aleksei Kozlov" userId="356e2bbf062e2ebf" providerId="LiveId" clId="{7ACEE799-77B3-4865-BAAE-8EC40DF54861}" dt="2019-10-22T17:45:20.932" v="1719" actId="27614"/>
          <ac:picMkLst>
            <pc:docMk/>
            <pc:sldMk cId="2524418889" sldId="309"/>
            <ac:picMk id="2" creationId="{2222F84D-B1DC-4B94-B00A-B8A9C0969B8E}"/>
          </ac:picMkLst>
        </pc:picChg>
        <pc:picChg chg="add mod">
          <ac:chgData name="Aleksei Kozlov" userId="356e2bbf062e2ebf" providerId="LiveId" clId="{7ACEE799-77B3-4865-BAAE-8EC40DF54861}" dt="2019-10-22T17:45:05.474" v="1718" actId="26606"/>
          <ac:picMkLst>
            <pc:docMk/>
            <pc:sldMk cId="2524418889" sldId="309"/>
            <ac:picMk id="3" creationId="{303FD916-B042-43DB-BE2A-62DAA8C5AD6D}"/>
          </ac:picMkLst>
        </pc:picChg>
        <pc:picChg chg="add mod">
          <ac:chgData name="Aleksei Kozlov" userId="356e2bbf062e2ebf" providerId="LiveId" clId="{7ACEE799-77B3-4865-BAAE-8EC40DF54861}" dt="2019-10-22T17:45:21.531" v="1720" actId="27614"/>
          <ac:picMkLst>
            <pc:docMk/>
            <pc:sldMk cId="2524418889" sldId="309"/>
            <ac:picMk id="4" creationId="{7542105A-D9B1-4A43-8899-B14B4196D51B}"/>
          </ac:picMkLst>
        </pc:picChg>
      </pc:sldChg>
      <pc:sldChg chg="add del">
        <pc:chgData name="Aleksei Kozlov" userId="356e2bbf062e2ebf" providerId="LiveId" clId="{7ACEE799-77B3-4865-BAAE-8EC40DF54861}" dt="2019-10-09T12:29:20.391" v="342" actId="2696"/>
        <pc:sldMkLst>
          <pc:docMk/>
          <pc:sldMk cId="2992029091" sldId="309"/>
        </pc:sldMkLst>
      </pc:sldChg>
      <pc:sldChg chg="add del">
        <pc:chgData name="Aleksei Kozlov" userId="356e2bbf062e2ebf" providerId="LiveId" clId="{7ACEE799-77B3-4865-BAAE-8EC40DF54861}" dt="2019-10-02T08:52:35.139" v="251" actId="2696"/>
        <pc:sldMkLst>
          <pc:docMk/>
          <pc:sldMk cId="3718043550" sldId="309"/>
        </pc:sldMkLst>
      </pc:sldChg>
      <pc:sldChg chg="addSp delSp modSp add ord modTransition">
        <pc:chgData name="Aleksei Kozlov" userId="356e2bbf062e2ebf" providerId="LiveId" clId="{7ACEE799-77B3-4865-BAAE-8EC40DF54861}" dt="2019-10-24T15:00:48.236" v="1747"/>
        <pc:sldMkLst>
          <pc:docMk/>
          <pc:sldMk cId="2157464783" sldId="310"/>
        </pc:sldMkLst>
        <pc:spChg chg="mod">
          <ac:chgData name="Aleksei Kozlov" userId="356e2bbf062e2ebf" providerId="LiveId" clId="{7ACEE799-77B3-4865-BAAE-8EC40DF54861}" dt="2019-10-22T06:00:10.473" v="1011" actId="20577"/>
          <ac:spMkLst>
            <pc:docMk/>
            <pc:sldMk cId="2157464783" sldId="310"/>
            <ac:spMk id="2" creationId="{B3E5F323-899A-4E7F-B85E-8006017D2BEC}"/>
          </ac:spMkLst>
        </pc:spChg>
        <pc:spChg chg="mod">
          <ac:chgData name="Aleksei Kozlov" userId="356e2bbf062e2ebf" providerId="LiveId" clId="{7ACEE799-77B3-4865-BAAE-8EC40DF54861}" dt="2019-10-22T06:15:02.691" v="1694" actId="27636"/>
          <ac:spMkLst>
            <pc:docMk/>
            <pc:sldMk cId="2157464783" sldId="310"/>
            <ac:spMk id="3" creationId="{BB536E13-8AD6-4F87-8872-A74FC87FD16C}"/>
          </ac:spMkLst>
        </pc:spChg>
        <pc:picChg chg="add del">
          <ac:chgData name="Aleksei Kozlov" userId="356e2bbf062e2ebf" providerId="LiveId" clId="{7ACEE799-77B3-4865-BAAE-8EC40DF54861}" dt="2019-10-22T17:44:41.994" v="1713" actId="478"/>
          <ac:picMkLst>
            <pc:docMk/>
            <pc:sldMk cId="2157464783" sldId="310"/>
            <ac:picMk id="5" creationId="{DD0EAB90-C82A-410C-9AA9-E7B624A34080}"/>
          </ac:picMkLst>
        </pc:picChg>
        <pc:picChg chg="add del mod modCrop">
          <ac:chgData name="Aleksei Kozlov" userId="356e2bbf062e2ebf" providerId="LiveId" clId="{7ACEE799-77B3-4865-BAAE-8EC40DF54861}" dt="2019-10-22T17:44:44.095" v="1715"/>
          <ac:picMkLst>
            <pc:docMk/>
            <pc:sldMk cId="2157464783" sldId="310"/>
            <ac:picMk id="7" creationId="{996098B5-A650-48D2-84DD-79FBD09FB0E5}"/>
          </ac:picMkLst>
        </pc:picChg>
      </pc:sldChg>
      <pc:sldChg chg="delSp modSp add">
        <pc:chgData name="Aleksei Kozlov" userId="356e2bbf062e2ebf" providerId="LiveId" clId="{7ACEE799-77B3-4865-BAAE-8EC40DF54861}" dt="2019-10-24T15:01:14.266" v="1748" actId="20577"/>
        <pc:sldMkLst>
          <pc:docMk/>
          <pc:sldMk cId="2687376537" sldId="311"/>
        </pc:sldMkLst>
        <pc:spChg chg="mod">
          <ac:chgData name="Aleksei Kozlov" userId="356e2bbf062e2ebf" providerId="LiveId" clId="{7ACEE799-77B3-4865-BAAE-8EC40DF54861}" dt="2019-10-22T06:07:07.946" v="1674" actId="20577"/>
          <ac:spMkLst>
            <pc:docMk/>
            <pc:sldMk cId="2687376537" sldId="311"/>
            <ac:spMk id="2" creationId="{177FA430-0B32-402C-B8BE-07C3D0134164}"/>
          </ac:spMkLst>
        </pc:spChg>
        <pc:spChg chg="mod">
          <ac:chgData name="Aleksei Kozlov" userId="356e2bbf062e2ebf" providerId="LiveId" clId="{7ACEE799-77B3-4865-BAAE-8EC40DF54861}" dt="2019-10-24T15:01:14.266" v="1748" actId="20577"/>
          <ac:spMkLst>
            <pc:docMk/>
            <pc:sldMk cId="2687376537" sldId="311"/>
            <ac:spMk id="3" creationId="{5A5237F7-4D06-4B05-B4F3-DE6A1A80B476}"/>
          </ac:spMkLst>
        </pc:spChg>
        <pc:picChg chg="del">
          <ac:chgData name="Aleksei Kozlov" userId="356e2bbf062e2ebf" providerId="LiveId" clId="{7ACEE799-77B3-4865-BAAE-8EC40DF54861}" dt="2019-10-22T06:04:00.053" v="1245" actId="478"/>
          <ac:picMkLst>
            <pc:docMk/>
            <pc:sldMk cId="2687376537" sldId="311"/>
            <ac:picMk id="5" creationId="{C352D584-1837-40F4-9A4F-840AD9D99DC6}"/>
          </ac:picMkLst>
        </pc:picChg>
        <pc:picChg chg="del">
          <ac:chgData name="Aleksei Kozlov" userId="356e2bbf062e2ebf" providerId="LiveId" clId="{7ACEE799-77B3-4865-BAAE-8EC40DF54861}" dt="2019-10-22T06:04:02.067" v="1248" actId="478"/>
          <ac:picMkLst>
            <pc:docMk/>
            <pc:sldMk cId="2687376537" sldId="311"/>
            <ac:picMk id="8" creationId="{2F5146E2-D3B1-428C-AF09-706258C793DE}"/>
          </ac:picMkLst>
        </pc:picChg>
        <pc:picChg chg="del">
          <ac:chgData name="Aleksei Kozlov" userId="356e2bbf062e2ebf" providerId="LiveId" clId="{7ACEE799-77B3-4865-BAAE-8EC40DF54861}" dt="2019-10-22T06:02:19.338" v="1074" actId="478"/>
          <ac:picMkLst>
            <pc:docMk/>
            <pc:sldMk cId="2687376537" sldId="311"/>
            <ac:picMk id="10" creationId="{6A93A16D-043E-4C13-AF18-3441A7FAF8E7}"/>
          </ac:picMkLst>
        </pc:picChg>
        <pc:picChg chg="mod">
          <ac:chgData name="Aleksei Kozlov" userId="356e2bbf062e2ebf" providerId="LiveId" clId="{7ACEE799-77B3-4865-BAAE-8EC40DF54861}" dt="2019-10-22T06:05:05.223" v="1398" actId="1037"/>
          <ac:picMkLst>
            <pc:docMk/>
            <pc:sldMk cId="2687376537" sldId="311"/>
            <ac:picMk id="11" creationId="{86D3B682-A3C1-43AE-99CC-F898AC8A2759}"/>
          </ac:picMkLst>
        </pc:picChg>
        <pc:picChg chg="del">
          <ac:chgData name="Aleksei Kozlov" userId="356e2bbf062e2ebf" providerId="LiveId" clId="{7ACEE799-77B3-4865-BAAE-8EC40DF54861}" dt="2019-10-22T06:04:03.048" v="1250" actId="478"/>
          <ac:picMkLst>
            <pc:docMk/>
            <pc:sldMk cId="2687376537" sldId="311"/>
            <ac:picMk id="12" creationId="{C0EDD533-2508-4EB1-A09F-494C542EBE2B}"/>
          </ac:picMkLst>
        </pc:picChg>
        <pc:picChg chg="del">
          <ac:chgData name="Aleksei Kozlov" userId="356e2bbf062e2ebf" providerId="LiveId" clId="{7ACEE799-77B3-4865-BAAE-8EC40DF54861}" dt="2019-10-22T06:04:00.896" v="1246" actId="478"/>
          <ac:picMkLst>
            <pc:docMk/>
            <pc:sldMk cId="2687376537" sldId="311"/>
            <ac:picMk id="14" creationId="{62D2C945-AA3B-43D3-A843-8917EC7B59CE}"/>
          </ac:picMkLst>
        </pc:picChg>
        <pc:picChg chg="del">
          <ac:chgData name="Aleksei Kozlov" userId="356e2bbf062e2ebf" providerId="LiveId" clId="{7ACEE799-77B3-4865-BAAE-8EC40DF54861}" dt="2019-10-22T06:04:01.579" v="1247" actId="478"/>
          <ac:picMkLst>
            <pc:docMk/>
            <pc:sldMk cId="2687376537" sldId="311"/>
            <ac:picMk id="16" creationId="{11EFEE4E-4414-4140-AC26-0E967844D753}"/>
          </ac:picMkLst>
        </pc:picChg>
        <pc:picChg chg="del">
          <ac:chgData name="Aleksei Kozlov" userId="356e2bbf062e2ebf" providerId="LiveId" clId="{7ACEE799-77B3-4865-BAAE-8EC40DF54861}" dt="2019-10-22T06:04:02.561" v="1249" actId="478"/>
          <ac:picMkLst>
            <pc:docMk/>
            <pc:sldMk cId="2687376537" sldId="311"/>
            <ac:picMk id="18" creationId="{CE58B747-E281-4CAE-80A7-36CE304E7118}"/>
          </ac:picMkLst>
        </pc:picChg>
      </pc:sldChg>
      <pc:sldChg chg="addSp modSp add del">
        <pc:chgData name="Aleksei Kozlov" userId="356e2bbf062e2ebf" providerId="LiveId" clId="{7ACEE799-77B3-4865-BAAE-8EC40DF54861}" dt="2019-10-24T14:59:13.579" v="1728" actId="2696"/>
        <pc:sldMkLst>
          <pc:docMk/>
          <pc:sldMk cId="1897539913" sldId="312"/>
        </pc:sldMkLst>
        <pc:picChg chg="add mod">
          <ac:chgData name="Aleksei Kozlov" userId="356e2bbf062e2ebf" providerId="LiveId" clId="{7ACEE799-77B3-4865-BAAE-8EC40DF54861}" dt="2019-10-24T14:58:45.551" v="1725" actId="14100"/>
          <ac:picMkLst>
            <pc:docMk/>
            <pc:sldMk cId="1897539913" sldId="312"/>
            <ac:picMk id="2" creationId="{40126F66-B200-4011-B5F4-3B8501462212}"/>
          </ac:picMkLst>
        </pc:picChg>
        <pc:picChg chg="add mod">
          <ac:chgData name="Aleksei Kozlov" userId="356e2bbf062e2ebf" providerId="LiveId" clId="{7ACEE799-77B3-4865-BAAE-8EC40DF54861}" dt="2019-10-24T14:58:45.551" v="1725" actId="14100"/>
          <ac:picMkLst>
            <pc:docMk/>
            <pc:sldMk cId="1897539913" sldId="312"/>
            <ac:picMk id="3" creationId="{578BE11F-AB72-40FA-A087-549A5F03337F}"/>
          </ac:picMkLst>
        </pc:picChg>
        <pc:picChg chg="add mod">
          <ac:chgData name="Aleksei Kozlov" userId="356e2bbf062e2ebf" providerId="LiveId" clId="{7ACEE799-77B3-4865-BAAE-8EC40DF54861}" dt="2019-10-24T14:58:45.551" v="1725" actId="14100"/>
          <ac:picMkLst>
            <pc:docMk/>
            <pc:sldMk cId="1897539913" sldId="312"/>
            <ac:picMk id="4" creationId="{CEDE3F03-C20F-4B2E-8EAE-F4B1966CD910}"/>
          </ac:picMkLst>
        </pc:picChg>
      </pc:sldChg>
    </pc:docChg>
  </pc:docChgLst>
  <pc:docChgLst>
    <pc:chgData name="Aleksei Kozlov" userId="356e2bbf062e2ebf" providerId="LiveId" clId="{C52D06C5-4E38-4DE0-9778-83D09F90C03D}"/>
  </pc:docChgLst>
  <pc:docChgLst>
    <pc:chgData name="Aleksei Kozlov" userId="356e2bbf062e2ebf" providerId="LiveId" clId="{3AA24315-4948-4309-8CA8-94633182D05C}"/>
  </pc:docChgLst>
  <pc:docChgLst>
    <pc:chgData name="Aleksei Kozlov" userId="356e2bbf062e2ebf" providerId="LiveId" clId="{5D1C8408-2A2E-49C7-AF56-18E347EFE7E4}"/>
    <pc:docChg chg="modSld">
      <pc:chgData name="Aleksei Kozlov" userId="356e2bbf062e2ebf" providerId="LiveId" clId="{5D1C8408-2A2E-49C7-AF56-18E347EFE7E4}" dt="2019-12-02T11:33:55.272" v="0"/>
      <pc:docMkLst>
        <pc:docMk/>
      </pc:docMkLst>
      <pc:sldChg chg="modTransition">
        <pc:chgData name="Aleksei Kozlov" userId="356e2bbf062e2ebf" providerId="LiveId" clId="{5D1C8408-2A2E-49C7-AF56-18E347EFE7E4}" dt="2019-12-02T11:33:55.272" v="0"/>
        <pc:sldMkLst>
          <pc:docMk/>
          <pc:sldMk cId="1140429058" sldId="3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ei\Desktop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ei\Desktop\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ei\Desktop\New%20Microsoft%20Excel%20Workshe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906306788473346E-2"/>
          <c:y val="2.7100113288948895E-2"/>
          <c:w val="0.70320677243616203"/>
          <c:h val="0.5750112512997190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091954022988509E-2"/>
          <c:y val="0.64373283206853205"/>
          <c:w val="0.741970540320391"/>
          <c:h val="0.22076660148672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808080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88647487397127"/>
          <c:y val="4.4129744924862158E-2"/>
          <c:w val="0.77543747215841685"/>
          <c:h val="0.95145728058265167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88647487397127"/>
          <c:y val="4.4129744924862158E-2"/>
          <c:w val="0.77543747215841685"/>
          <c:h val="0.95145728058265167"/>
        </c:manualLayout>
      </c:layout>
      <c:doughnutChart>
        <c:varyColors val="1"/>
        <c:ser>
          <c:idx val="0"/>
          <c:order val="0"/>
          <c:spPr>
            <a:solidFill>
              <a:srgbClr val="808080"/>
            </a:solidFill>
          </c:spPr>
          <c:dPt>
            <c:idx val="0"/>
            <c:bubble3D val="0"/>
            <c:explosion val="7"/>
            <c:spPr>
              <a:solidFill>
                <a:srgbClr val="128D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C17-4583-8B98-5D5D6F949B22}"/>
              </c:ext>
            </c:extLst>
          </c:dPt>
          <c:dPt>
            <c:idx val="1"/>
            <c:bubble3D val="0"/>
            <c:spPr>
              <a:solidFill>
                <a:srgbClr val="8080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C17-4583-8B98-5D5D6F949B22}"/>
              </c:ext>
            </c:extLst>
          </c:dPt>
          <c:cat>
            <c:strRef>
              <c:f>Sheet1!$A$17:$A$18</c:f>
              <c:strCache>
                <c:ptCount val="2"/>
                <c:pt idx="0">
                  <c:v>Физиотерапия. Мирововой объем $43 млрд</c:v>
                </c:pt>
                <c:pt idx="1">
                  <c:v>Физиотерапия. Объем РФ $1 млрд</c:v>
                </c:pt>
              </c:strCache>
            </c:strRef>
          </c:cat>
          <c:val>
            <c:numRef>
              <c:f>Sheet1!$B$17:$B$18</c:f>
              <c:numCache>
                <c:formatCode>[$$-409]#,##0</c:formatCode>
                <c:ptCount val="2"/>
                <c:pt idx="0">
                  <c:v>43000000000</c:v>
                </c:pt>
                <c:pt idx="1">
                  <c:v>1000000000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17-4583-8B98-5D5D6F949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8FD80-E5FF-46CD-B800-FF22262058B7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FD8B6-CDBC-4E00-8006-4CE27B43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1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5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41E0-E3E3-4D74-9AB2-C4780AA8F42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0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FD8B6-CDBC-4E00-8006-4CE27B435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4010-F6AE-469F-9692-14D8B3903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7581C-0C30-4AD8-A10E-9B1473CF0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232CA-0A95-42A9-8F7F-0D3586B1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D177-93F4-415C-AB88-BB0E7440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0711C-0A4A-4C12-934B-269F7577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C16B-0774-42D5-B497-C7A01DF9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BADAE-0984-48FF-91C1-C1878F00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657E-CABD-4188-923C-39195061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394F8-C9FA-4EC2-8B91-9B2C46C4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EDF64-85B3-4890-AE27-ECA805A3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D4C76-80F9-413E-A5C9-C966994C7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2A850-78EF-423E-B998-9CA7D0764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83E1C-C16D-4310-8FC6-24C8665D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2017F-2BB5-4C2F-A309-6EBA62F9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EBC93-8987-456C-8002-AD7FC09B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8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DC2DF-DD23-4898-A211-33BF2101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92842-7F6B-4AB3-AB35-82485AC34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5E35F-61FF-414A-B953-BF48704E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BE8D6-0BDD-49A7-805B-2CC74E8A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FE1B-3F4F-4EA9-AE4B-560261CB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F81E-8E31-427B-B4D8-BBC7F3D6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D76B5-8FBA-4CCB-8CCF-A3755E31B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99ACA-4F14-41CD-B2B6-9730AA4F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C9DD3-030D-4E6A-A597-B11A6718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254B1-89E8-42A3-B4B1-C950972E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3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CC38-025A-4FDC-AFB2-EDBD0FC9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2869-2830-4E44-AAA4-98EECBA0E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FD21B-8905-4FA5-A253-0CA669139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D3909-A956-47B6-A1C4-DA8BF8BB7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80492-9734-4BE3-809B-E38FB03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15440-C3A3-4A58-8DB6-6549A22F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2105-D448-48DB-BC81-6841CD28E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06B20-D42A-4128-A896-82E036B2E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F99B4-3DD2-4480-AA9B-B732BFD98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33E8E-461A-4901-BB95-E6794587C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3F415-EAB0-4338-9883-8945F7EA0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48465-3411-4EF4-89A9-DE27E14B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A5604-FDB0-4332-9A31-262D94BE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C2590-072B-498B-BCB5-A6E331D4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1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2BAD-ADFD-41B0-B60C-AF2A9FB2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87DF4-200C-43DD-A129-DD42A792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AD1E-E61F-4B4D-A009-9656717D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706D6-361F-454B-B1E1-B511D785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2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D0A8A-6438-4CE7-B48B-BCF29E3C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E3DAC-7961-40A2-8500-593DC8AF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3E1C-7364-470A-BEE9-45BF4569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012F-FBEF-4D7C-A4CC-745C8B2F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CEFB-414D-4870-BB7D-8D24155C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1569-63BA-4E02-9A24-32AEB5814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04147-9EF2-4E64-A772-C5F47545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16178-ADEB-413A-9AB3-67F0BBAB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8E72-9F6C-4417-8ACA-D5FCAD66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2C232-CD3B-4B20-B6A9-854421D6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5E6FE0-A9AB-4B9A-AF48-1DF16987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85CB3-9013-430C-AD5E-411CDC9B0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4B8F2-5836-465D-82A2-7BA8E67E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40921-B30D-4EDA-A987-FA78B3DD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96728-D002-411A-9271-E5CAE8E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6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290AD-773E-4E23-9F30-1A5A448F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7AC58-DF4B-4C5C-87B6-C935AB7F7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A3085-4229-4A32-9960-07F470629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DA7D-0A50-4AD9-BAF1-3B3D4E0F7105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B3795-0B88-4FC0-8132-F1F99BC12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8573C-292F-4162-BF1E-AD4B92D8F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9B53-D77C-4E40-8E34-67FD0125D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8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18" Type="http://schemas.openxmlformats.org/officeDocument/2006/relationships/image" Target="../media/image59.png"/><Relationship Id="rId3" Type="http://schemas.openxmlformats.org/officeDocument/2006/relationships/image" Target="../media/image44.jp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jp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jpg"/><Relationship Id="rId10" Type="http://schemas.openxmlformats.org/officeDocument/2006/relationships/image" Target="../media/image51.jpe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06878-4F3A-49F0-B94A-54AB5F6A7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7AF2F-2732-45B7-8FD4-CF2979B7D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264D6CB5-1CFC-46A0-9974-7ECFCBB29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35062-D97D-4527-A0D9-A83EB766E895}"/>
              </a:ext>
            </a:extLst>
          </p:cNvPr>
          <p:cNvSpPr txBox="1"/>
          <p:nvPr/>
        </p:nvSpPr>
        <p:spPr>
          <a:xfrm>
            <a:off x="5571243" y="3668027"/>
            <a:ext cx="7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Ubuntu" panose="020B0504030602030204" pitchFamily="34" charset="0"/>
              </a:rPr>
              <a:t>2019</a:t>
            </a:r>
            <a:endParaRPr lang="en-US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1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9CA92D92-21FB-413C-B426-86653E28A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0EF42-574D-402A-A908-C68F036FBF7E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2FB4D-B6B8-4B81-BFF7-09ECBAFE5A63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060BA-2661-43B0-8A99-45D08CDD3A31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Санкт-Петербург. </a:t>
            </a:r>
            <a:r>
              <a:rPr lang="en-US" dirty="0" err="1">
                <a:latin typeface="Ubuntu" panose="020B0504030602030204" pitchFamily="34" charset="0"/>
              </a:rPr>
              <a:t>H.Clinic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 реабилитационном центре Скандинавия</a:t>
            </a:r>
            <a:r>
              <a:rPr lang="en-US" dirty="0">
                <a:latin typeface="Ubuntu" panose="020B0504030602030204" pitchFamily="34" charset="0"/>
              </a:rPr>
              <a:t>.</a:t>
            </a:r>
            <a:r>
              <a:rPr lang="ru-RU" dirty="0">
                <a:latin typeface="Ubuntu" panose="020B0504030602030204" pitchFamily="34" charset="0"/>
              </a:rPr>
              <a:t> Работа с дополнительной нагрузкой.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16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television&#10;&#10;Description generated with very high confidence">
            <a:extLst>
              <a:ext uri="{FF2B5EF4-FFF2-40B4-BE49-F238E27FC236}">
                <a16:creationId xmlns:a16="http://schemas.microsoft.com/office/drawing/2014/main" id="{72618925-9CAA-471C-B112-61865E07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b="741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C27FB9-0C5D-4826-B636-AB4746CF6FEA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454E3-AF2D-41DC-AF8F-BF9CFAC8D129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B61CF-D09E-46B7-BFF5-C985BCAAC2CA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Финляндия. </a:t>
            </a:r>
            <a:r>
              <a:rPr lang="en-US" dirty="0" err="1">
                <a:latin typeface="Ubuntu" panose="020B0504030602030204" pitchFamily="34" charset="0"/>
              </a:rPr>
              <a:t>H.Clinic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 центре </a:t>
            </a:r>
            <a:r>
              <a:rPr lang="en-US" dirty="0" err="1">
                <a:latin typeface="Ubuntu" panose="020B0504030602030204" pitchFamily="34" charset="0"/>
              </a:rPr>
              <a:t>Fysios</a:t>
            </a:r>
            <a:r>
              <a:rPr lang="en-US" dirty="0">
                <a:latin typeface="Ubuntu" panose="020B0504030602030204" pitchFamily="34" charset="0"/>
              </a:rPr>
              <a:t>. </a:t>
            </a:r>
            <a:endParaRPr lang="ru-RU">
              <a:latin typeface="Ubuntu" panose="020B0504030602030204" pitchFamily="34" charset="0"/>
            </a:endParaRPr>
          </a:p>
          <a:p>
            <a:pPr algn="ctr"/>
            <a:r>
              <a:rPr lang="ru-RU">
                <a:latin typeface="Ubuntu" panose="020B0504030602030204" pitchFamily="34" charset="0"/>
              </a:rPr>
              <a:t>Включен </a:t>
            </a:r>
            <a:r>
              <a:rPr lang="ru-RU" dirty="0">
                <a:latin typeface="Ubuntu" panose="020B0504030602030204" pitchFamily="34" charset="0"/>
              </a:rPr>
              <a:t>в программу реабилитации.</a:t>
            </a:r>
            <a:endParaRPr lang="en-US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bts nirvana">
            <a:extLst>
              <a:ext uri="{FF2B5EF4-FFF2-40B4-BE49-F238E27FC236}">
                <a16:creationId xmlns:a16="http://schemas.microsoft.com/office/drawing/2014/main" id="{6A93A16D-043E-4C13-AF18-3441A7FAF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3"/>
          <a:stretch/>
        </p:blipFill>
        <p:spPr bwMode="auto">
          <a:xfrm>
            <a:off x="3033" y="723497"/>
            <a:ext cx="5452884" cy="306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tanding in front of a mirror posing for the camera&#10;&#10;Description generated with very high confidence">
            <a:extLst>
              <a:ext uri="{FF2B5EF4-FFF2-40B4-BE49-F238E27FC236}">
                <a16:creationId xmlns:a16="http://schemas.microsoft.com/office/drawing/2014/main" id="{86D3B682-A3C1-43AE-99CC-F898AC8A2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7"/>
          <a:stretch/>
        </p:blipFill>
        <p:spPr>
          <a:xfrm>
            <a:off x="0" y="3866164"/>
            <a:ext cx="5455917" cy="3067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FA430-0B32-402C-B8BE-07C3D013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864" y="365125"/>
            <a:ext cx="5176935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Ближайшие аналоги</a:t>
            </a:r>
            <a:br>
              <a:rPr lang="en-US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мировые медицинские корпорации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7F7-4D06-4B05-B4F3-DE6A1A80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586" y="1877300"/>
            <a:ext cx="3945294" cy="4351338"/>
          </a:xfrm>
        </p:spPr>
        <p:txBody>
          <a:bodyPr/>
          <a:lstStyle/>
          <a:p>
            <a:r>
              <a:rPr lang="en-US" dirty="0">
                <a:solidFill>
                  <a:srgbClr val="808080"/>
                </a:solidFill>
              </a:rPr>
              <a:t>BTS (</a:t>
            </a:r>
            <a:r>
              <a:rPr lang="ru-RU" dirty="0">
                <a:solidFill>
                  <a:srgbClr val="808080"/>
                </a:solidFill>
              </a:rPr>
              <a:t>Италия)</a:t>
            </a:r>
          </a:p>
          <a:p>
            <a:r>
              <a:rPr lang="en-US" dirty="0" err="1">
                <a:solidFill>
                  <a:srgbClr val="808080"/>
                </a:solidFill>
              </a:rPr>
              <a:t>Tyromotion</a:t>
            </a:r>
            <a:r>
              <a:rPr lang="ru-RU" dirty="0">
                <a:solidFill>
                  <a:srgbClr val="808080"/>
                </a:solidFill>
              </a:rPr>
              <a:t> (Австрия)</a:t>
            </a:r>
          </a:p>
          <a:p>
            <a:r>
              <a:rPr lang="en-US" dirty="0" err="1">
                <a:solidFill>
                  <a:srgbClr val="808080"/>
                </a:solidFill>
              </a:rPr>
              <a:t>Hocoma</a:t>
            </a:r>
            <a:r>
              <a:rPr lang="en-US" dirty="0">
                <a:solidFill>
                  <a:srgbClr val="808080"/>
                </a:solidFill>
              </a:rPr>
              <a:t> (</a:t>
            </a:r>
            <a:r>
              <a:rPr lang="ru-RU" dirty="0">
                <a:solidFill>
                  <a:srgbClr val="808080"/>
                </a:solidFill>
              </a:rPr>
              <a:t>Швейцария)</a:t>
            </a:r>
          </a:p>
          <a:p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449A9-6515-44F4-AC83-3D94BAFA7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>
          <a:xfrm>
            <a:off x="6315586" y="3790748"/>
            <a:ext cx="5038213" cy="30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2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D3B682-A3C1-43AE-99CC-F898AC8A2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18494" r="32966" b="2537"/>
          <a:stretch/>
        </p:blipFill>
        <p:spPr>
          <a:xfrm>
            <a:off x="0" y="365125"/>
            <a:ext cx="4108398" cy="5982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FA430-0B32-402C-B8BE-07C3D013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864" y="365125"/>
            <a:ext cx="5176935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Продукты</a:t>
            </a:r>
            <a:br>
              <a:rPr lang="en-US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</a:rPr>
              <a:t>линейка систем и варианты оборудования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7F7-4D06-4B05-B4F3-DE6A1A80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586" y="1809345"/>
            <a:ext cx="5496200" cy="4419293"/>
          </a:xfrm>
        </p:spPr>
        <p:txBody>
          <a:bodyPr/>
          <a:lstStyle/>
          <a:p>
            <a:r>
              <a:rPr lang="ru-RU" sz="2400" dirty="0">
                <a:solidFill>
                  <a:srgbClr val="808080"/>
                </a:solidFill>
              </a:rPr>
              <a:t>Система для клиники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Комплекс мобильной диагностики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Домашний персональный комплекс </a:t>
            </a:r>
          </a:p>
          <a:p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A93A16D-043E-4C13-AF18-3441A7FA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9900" y="4451514"/>
            <a:ext cx="2665686" cy="17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C352D584-1837-40F4-9A4F-840AD9D99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58" y="3278512"/>
            <a:ext cx="2639573" cy="92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146E2-D3B1-428C-AF09-706258C79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59" y="4248915"/>
            <a:ext cx="2639573" cy="923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EDD533-2508-4EB1-A09F-494C542EB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60" y="5230299"/>
            <a:ext cx="2639573" cy="923546"/>
          </a:xfrm>
          <a:prstGeom prst="rect">
            <a:avLst/>
          </a:prstGeom>
        </p:spPr>
      </p:pic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62D2C945-AA3B-43D3-A843-8917EC7B5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59" y="3279295"/>
            <a:ext cx="2639573" cy="923546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11EFEE4E-4414-4140-AC26-0E967844D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19" y="4251416"/>
            <a:ext cx="2639573" cy="92354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CE58B747-E281-4CAE-80A7-36CE304E7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47" y="5227078"/>
            <a:ext cx="2639573" cy="9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9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FCF1-F56E-4D74-8C26-6BD88991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83" y="228904"/>
            <a:ext cx="5515581" cy="97732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Кинематика</a:t>
            </a:r>
            <a:br>
              <a:rPr lang="en-US" dirty="0"/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исследование движений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D44E0B-7404-41B9-AE62-89AB2CE2E647}"/>
              </a:ext>
            </a:extLst>
          </p:cNvPr>
          <p:cNvSpPr txBox="1">
            <a:spLocks/>
          </p:cNvSpPr>
          <p:nvPr/>
        </p:nvSpPr>
        <p:spPr>
          <a:xfrm>
            <a:off x="6452683" y="1575881"/>
            <a:ext cx="5583805" cy="505321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Для выбранных точек тела режим кинематики показывает: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Нагрузка на суставы (сжатие, растяжение, ротация)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Вектор движения или силы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Амплитуда и траектории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Симметричность движений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Также для всей модели движения доступно изменение центра тяжести (ЦТ), синхронизированное с записью движений, что позволяет оценивать не только факт изменения ЦТ, но и отдел тела и движение, которое повлияло на это.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endParaRPr lang="en-US" sz="1900" dirty="0">
              <a:latin typeface="Ubuntu" panose="020B050403060203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6087B3-B1AF-487A-A911-46B43C18F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6" y="228904"/>
            <a:ext cx="5515583" cy="2959135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EAE53816-C1B7-455B-B125-FE4A7D433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6" y="3669961"/>
            <a:ext cx="5515583" cy="295913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24365DB-7156-40B6-82EB-4D9FE433D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31" y="5935789"/>
            <a:ext cx="1981533" cy="6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8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962D-CFF5-479F-9D03-20C6BEF8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408922"/>
            <a:ext cx="5592147" cy="2780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Режим оценки походки основан на монографии профессора, доктора медицинских наук.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Походка оценивается при ходьбе на месте (часть параметров), при свободном перемещении в зоне видимости системы </a:t>
            </a:r>
            <a:r>
              <a:rPr lang="en-US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H.MotionLAB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, на </a:t>
            </a:r>
            <a:r>
              <a:rPr lang="ru-RU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тредмиле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Параметры оценки походки </a:t>
            </a:r>
            <a: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(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циклограммы, тренды по времени и по шагам и расчеты):</a:t>
            </a:r>
          </a:p>
          <a:p>
            <a:pPr marL="0" indent="0"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27F2F-911E-41E7-B99A-D1EB8DC0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211088"/>
            <a:ext cx="5592146" cy="10064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Походка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оценка каждого шага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5D762D-DA13-48C0-88EF-8F3DBA67C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0"/>
          <a:stretch/>
        </p:blipFill>
        <p:spPr>
          <a:xfrm>
            <a:off x="6498078" y="211088"/>
            <a:ext cx="5470301" cy="29592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D26180F-A459-4C62-9D94-0BDB5A23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-393" r="718" b="4223"/>
          <a:stretch/>
        </p:blipFill>
        <p:spPr>
          <a:xfrm>
            <a:off x="6460753" y="3496352"/>
            <a:ext cx="5470301" cy="29592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E0BD2F-98A1-4780-8EAC-92AE5E366103}"/>
              </a:ext>
            </a:extLst>
          </p:cNvPr>
          <p:cNvSpPr txBox="1">
            <a:spLocks/>
          </p:cNvSpPr>
          <p:nvPr/>
        </p:nvSpPr>
        <p:spPr>
          <a:xfrm>
            <a:off x="503853" y="4189445"/>
            <a:ext cx="5592147" cy="190344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Длительность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Длина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Высота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База</a:t>
            </a:r>
          </a:p>
          <a:p>
            <a:pPr marL="0" indent="0"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Угол стопы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Скорость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Частота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Цикл</a:t>
            </a:r>
          </a:p>
          <a:p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F773404-EA96-45BF-8F91-9B32F1529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1" y="5953605"/>
            <a:ext cx="1981533" cy="6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8F83E2-3A96-49F6-8834-45E5E14B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683" y="228904"/>
            <a:ext cx="5515581" cy="97732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Целевые тесты</a:t>
            </a:r>
            <a:br>
              <a:rPr lang="en-US" dirty="0"/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стандартные протоколы оценки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6EECF8-FF70-4665-AF6A-7A39297AB7FB}"/>
              </a:ext>
            </a:extLst>
          </p:cNvPr>
          <p:cNvSpPr txBox="1">
            <a:spLocks/>
          </p:cNvSpPr>
          <p:nvPr/>
        </p:nvSpPr>
        <p:spPr>
          <a:xfrm>
            <a:off x="6452683" y="1575881"/>
            <a:ext cx="5583805" cy="505321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Любую пробу, в том числе проведенную ранее, можно оценить по готовым протоколам целевых тестов. Тесты показывают каждых оцениваемый параметр, его нарушение и норму, а так же граф, наглядно иллюстрирующий прохождение теста.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На данный момент в системе есть: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Тест Фукуда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Проба присед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</a:rPr>
              <a:t>Dizziness  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проба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Оценка состояния мышц ног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</a:rPr>
              <a:t>SEBT 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и </a:t>
            </a:r>
            <a: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</a:rPr>
              <a:t>SEBT-Y 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проба</a:t>
            </a:r>
          </a:p>
          <a:p>
            <a:pPr>
              <a:lnSpc>
                <a:spcPct val="100000"/>
              </a:lnSpc>
            </a:pP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endParaRPr lang="en-US" sz="1900" dirty="0">
              <a:latin typeface="Ubuntu" panose="020B0504030602030204" pitchFamily="34" charset="0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3AF40E9-F8A2-49E2-9646-CA8C4679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31" y="5935789"/>
            <a:ext cx="1981533" cy="693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B2358-933A-4A22-A80D-EE4EBC60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5" y="3669964"/>
            <a:ext cx="5334427" cy="2959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CEF9C4-E818-443C-ABD5-60367621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5" y="228902"/>
            <a:ext cx="5334427" cy="29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8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89D4871-A31E-4CA4-8DE5-C6D0AC1E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26" y="3552776"/>
            <a:ext cx="5516179" cy="2959200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2645ED-DA10-48E2-BBB3-35B9B15AC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26" y="346025"/>
            <a:ext cx="5516179" cy="2959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3957F5-5C5B-4511-947E-85FDEE4F15FB}"/>
              </a:ext>
            </a:extLst>
          </p:cNvPr>
          <p:cNvSpPr txBox="1">
            <a:spLocks/>
          </p:cNvSpPr>
          <p:nvPr/>
        </p:nvSpPr>
        <p:spPr>
          <a:xfrm>
            <a:off x="503853" y="211088"/>
            <a:ext cx="5592146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Данные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детализация расчетов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D8AC66-C12A-42AB-83E2-96646AFF219E}"/>
              </a:ext>
            </a:extLst>
          </p:cNvPr>
          <p:cNvSpPr txBox="1">
            <a:spLocks/>
          </p:cNvSpPr>
          <p:nvPr/>
        </p:nvSpPr>
        <p:spPr>
          <a:xfrm>
            <a:off x="503853" y="1408922"/>
            <a:ext cx="5592147" cy="510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Все расчеты </a:t>
            </a:r>
            <a:r>
              <a:rPr lang="en-US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H.MotionLAB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производит автоматически в соответствии со стандартами ЕС и РФ.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Все данные можно экспортировать для дополнительного анализа в сторонних системах (например </a:t>
            </a:r>
            <a:r>
              <a:rPr lang="en-US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Matlab</a:t>
            </a:r>
            <a: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)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 системе предусмотрены стандартные отчеты (5 страниц) с детальной постуральной оценкой (включая отклонения и смещения), </a:t>
            </a:r>
            <a:r>
              <a:rPr lang="ru-RU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статокинезиограммой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ru-RU" sz="19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стаблитограммой</a:t>
            </a: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и ее характером, анализом компенсации (АЧХ) и анализом линейности движения.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Режим сравнения позволяет оценивать одновременно 5 различных проб, промежуточных или сравнение с эталоном.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BB92A525-A05A-4CDD-ABCB-FA8A10C3F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1" y="5953605"/>
            <a:ext cx="1981533" cy="6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young, indoor, boy&#10;&#10;Description generated with very high confidence">
            <a:extLst>
              <a:ext uri="{FF2B5EF4-FFF2-40B4-BE49-F238E27FC236}">
                <a16:creationId xmlns:a16="http://schemas.microsoft.com/office/drawing/2014/main" id="{DD0EAB90-C82A-410C-9AA9-E7B624A34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11551"/>
          <a:stretch/>
        </p:blipFill>
        <p:spPr>
          <a:xfrm>
            <a:off x="4719536" y="0"/>
            <a:ext cx="7472464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5F323-899A-4E7F-B85E-8006017D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8" y="279918"/>
            <a:ext cx="3108649" cy="1325563"/>
          </a:xfrm>
        </p:spPr>
        <p:txBody>
          <a:bodyPr/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Хабилект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факты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36E13-8AD6-4F87-8872-A74FC87F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9" y="1605481"/>
            <a:ext cx="4375826" cy="511256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Российская компания-производитель медицинского оборудования (Санкт-Петербург)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Налаженные поставки комплектующих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Системы зарегистрированы как медицинское оборудование в Росздравнадзоре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Первый проект этого класса в РФ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Линейка из 6-ти продуктов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7 дистрибуторов в РФ, 4 представителя в Европе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Сотрудничество с крупнейшими центрами (Альбрехта, Алмазова, Пирогова, НЦН, Бехтерева и т.д.)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Все необходимые документы (</a:t>
            </a:r>
            <a:r>
              <a:rPr lang="en-US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ISO</a:t>
            </a:r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, ТУ, РУ) и отлаженные процессы	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Надежная деловая репутация</a:t>
            </a:r>
            <a:endParaRPr lang="en-US" sz="16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84A67CA-FB85-43F3-8A98-06CE4219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4" y="-2008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D3B682-A3C1-43AE-99CC-F898AC8A2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18494" r="32966" b="2537"/>
          <a:stretch/>
        </p:blipFill>
        <p:spPr>
          <a:xfrm>
            <a:off x="688155" y="365125"/>
            <a:ext cx="4108398" cy="5982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FA430-0B32-402C-B8BE-07C3D013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316" y="365125"/>
            <a:ext cx="6178484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Обслуживание и сервис</a:t>
            </a:r>
            <a:br>
              <a:rPr lang="en-US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</a:rPr>
              <a:t>преимущества и особенности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7F7-4D06-4B05-B4F3-DE6A1A80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316" y="1809345"/>
            <a:ext cx="6636470" cy="4419293"/>
          </a:xfrm>
        </p:spPr>
        <p:txBody>
          <a:bodyPr/>
          <a:lstStyle/>
          <a:p>
            <a:r>
              <a:rPr lang="ru-RU" sz="2400" dirty="0">
                <a:solidFill>
                  <a:srgbClr val="808080"/>
                </a:solidFill>
              </a:rPr>
              <a:t>Более 10-ти обновлений в год каждой системы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Программа Постоянной поддержки клиентов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Более 25 пилотных установок в год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Бесплатные тестовые периоды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Бесплатное предоставление оборудования для исследований и научных работ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Обновления и дополнения систем по запросам клиентов и партнеров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Автоматическое обновление систем</a:t>
            </a:r>
          </a:p>
          <a:p>
            <a:r>
              <a:rPr lang="ru-RU" sz="2400" dirty="0">
                <a:solidFill>
                  <a:srgbClr val="808080"/>
                </a:solidFill>
              </a:rPr>
              <a:t>Гарантия и поддержка от производителя</a:t>
            </a:r>
          </a:p>
          <a:p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7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8DADC92E-26AB-40C6-8AA5-C7E3CB20B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t="19587" r="32852" b="2397"/>
          <a:stretch/>
        </p:blipFill>
        <p:spPr>
          <a:xfrm>
            <a:off x="5555784" y="87549"/>
            <a:ext cx="4736079" cy="6630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5F323-899A-4E7F-B85E-8006017D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8" y="279918"/>
            <a:ext cx="587329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Хабилект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лечебно-диагностический комплекс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84A67CA-FB85-43F3-8A98-06CE4219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63" y="139959"/>
            <a:ext cx="1769706" cy="619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0CEFFC-0310-48A6-89B1-63A277815844}"/>
              </a:ext>
            </a:extLst>
          </p:cNvPr>
          <p:cNvSpPr txBox="1">
            <a:spLocks/>
          </p:cNvSpPr>
          <p:nvPr/>
        </p:nvSpPr>
        <p:spPr>
          <a:xfrm>
            <a:off x="176718" y="1605481"/>
            <a:ext cx="5379065" cy="511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Хабилект – это мультифункциональная медицинская система на базе высокоточного </a:t>
            </a:r>
            <a:r>
              <a:rPr lang="ru-RU" sz="1800" u="sng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бесконтактного</a:t>
            </a: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сенсора.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Комплекс позволяет провести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биомеханическую диагностику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анализ центра тяжести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назначить курс упражнений ЛФК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мотивировать и контролировать пациента как в клинике, так и дома.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20277D-FF14-4096-84A7-0F3F0EA8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1" y="4877494"/>
            <a:ext cx="498816" cy="762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869CE3-A110-4436-A883-44C60BE3B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16" y="4682564"/>
            <a:ext cx="1162966" cy="1152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D45EED-BB93-4B45-9344-A7C8605B4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01" y="4572949"/>
            <a:ext cx="1371429" cy="13714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7A6918-2BC8-4B74-9EFF-5A3C7738D9B1}"/>
              </a:ext>
            </a:extLst>
          </p:cNvPr>
          <p:cNvSpPr txBox="1"/>
          <p:nvPr/>
        </p:nvSpPr>
        <p:spPr>
          <a:xfrm>
            <a:off x="324432" y="5713545"/>
            <a:ext cx="166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подходит пожилым, взрослым </a:t>
            </a:r>
          </a:p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 детям</a:t>
            </a:r>
            <a:endParaRPr lang="en-US" sz="12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00D155-3567-433E-87D8-E79E7AAE76E7}"/>
              </a:ext>
            </a:extLst>
          </p:cNvPr>
          <p:cNvSpPr txBox="1"/>
          <p:nvPr/>
        </p:nvSpPr>
        <p:spPr>
          <a:xfrm>
            <a:off x="1991434" y="5713545"/>
            <a:ext cx="173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совместим с дополнительным оборудованием</a:t>
            </a:r>
            <a:endParaRPr lang="en-US" sz="12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F64A1-4BFE-4946-8880-5A87467CFA51}"/>
              </a:ext>
            </a:extLst>
          </p:cNvPr>
          <p:cNvSpPr txBox="1"/>
          <p:nvPr/>
        </p:nvSpPr>
        <p:spPr>
          <a:xfrm>
            <a:off x="3757625" y="5713545"/>
            <a:ext cx="173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объективная</a:t>
            </a:r>
          </a:p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диагностика и</a:t>
            </a:r>
          </a:p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статистика</a:t>
            </a:r>
            <a:endParaRPr lang="en-US" sz="12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82854E6-C8BB-40A9-BD00-64AFB0122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40" y="4676015"/>
            <a:ext cx="1358730" cy="13587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3AE1E9-DAF3-4CD7-9383-7B2BF0DC2F4B}"/>
              </a:ext>
            </a:extLst>
          </p:cNvPr>
          <p:cNvSpPr txBox="1"/>
          <p:nvPr/>
        </p:nvSpPr>
        <p:spPr>
          <a:xfrm>
            <a:off x="9891559" y="5711579"/>
            <a:ext cx="18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высокоточная система</a:t>
            </a:r>
          </a:p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без датчиков на теле</a:t>
            </a:r>
          </a:p>
          <a:p>
            <a:pPr algn="ctr"/>
            <a:r>
              <a:rPr lang="ru-RU" sz="12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или платформы</a:t>
            </a:r>
            <a:endParaRPr lang="en-US" sz="12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526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630288" y="6368534"/>
            <a:ext cx="449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Данные</a:t>
            </a:r>
            <a:r>
              <a:rPr lang="ru-RU" b="1" dirty="0">
                <a:solidFill>
                  <a:srgbClr val="808080"/>
                </a:solidFill>
                <a:latin typeface="Ubuntu" panose="020B0504030602030204" pitchFamily="34" charset="0"/>
              </a:rPr>
              <a:t> </a:t>
            </a:r>
            <a:r>
              <a:rPr lang="en-US" b="1" dirty="0">
                <a:solidFill>
                  <a:srgbClr val="808080"/>
                </a:solidFill>
                <a:latin typeface="Ubuntu" panose="020B0504030602030204" pitchFamily="34" charset="0"/>
              </a:rPr>
              <a:t>US Physical Therapy Inc.</a:t>
            </a:r>
            <a:r>
              <a:rPr lang="ru-RU" b="1" dirty="0">
                <a:solidFill>
                  <a:srgbClr val="808080"/>
                </a:solidFill>
                <a:latin typeface="Ubuntu" panose="020B0504030602030204" pitchFamily="34" charset="0"/>
              </a:rPr>
              <a:t> </a:t>
            </a:r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и</a:t>
            </a:r>
            <a:r>
              <a:rPr lang="ru-RU" b="1" dirty="0">
                <a:solidFill>
                  <a:srgbClr val="808080"/>
                </a:solidFill>
                <a:latin typeface="Ubuntu" panose="020B0504030602030204" pitchFamily="34" charset="0"/>
              </a:rPr>
              <a:t> ВОЗ</a:t>
            </a: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859552"/>
              </p:ext>
            </p:extLst>
          </p:nvPr>
        </p:nvGraphicFramePr>
        <p:xfrm>
          <a:off x="4134248" y="1213574"/>
          <a:ext cx="4419600" cy="515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0BE4CAE-50B0-42A1-8BA1-89362AC5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10" y="50521"/>
            <a:ext cx="46482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Рынок и ЦА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реабилитация и физиотерапия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D9953C-E7F1-4ACE-B210-3CF721F7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12" y="1453908"/>
            <a:ext cx="3553824" cy="5154960"/>
          </a:xfrm>
        </p:spPr>
        <p:txBody>
          <a:bodyPr>
            <a:normAutofit lnSpcReduction="10000"/>
          </a:bodyPr>
          <a:lstStyle/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Государственные клиники и институты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Частные медицинские клиники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Сетевые медицинские центры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Гериатрические центры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Санатории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Спортивные клубы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Фитнес центры и центры медицинского фитнеса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Образовательные учреждения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Крупные и страховые компании</a:t>
            </a:r>
          </a:p>
          <a:p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Медицинский туризм</a:t>
            </a:r>
          </a:p>
          <a:p>
            <a:endParaRPr lang="en-US" sz="19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3F1D561-919D-4705-9F30-9B72DE1F24A3}"/>
              </a:ext>
            </a:extLst>
          </p:cNvPr>
          <p:cNvGraphicFramePr>
            <a:graphicFrameLocks/>
          </p:cNvGraphicFramePr>
          <p:nvPr/>
        </p:nvGraphicFramePr>
        <p:xfrm>
          <a:off x="4980562" y="255939"/>
          <a:ext cx="7062278" cy="575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FCEC21-B3AE-4C47-8C83-A0B0CBB3F88A}"/>
              </a:ext>
            </a:extLst>
          </p:cNvPr>
          <p:cNvGraphicFramePr>
            <a:graphicFrameLocks/>
          </p:cNvGraphicFramePr>
          <p:nvPr/>
        </p:nvGraphicFramePr>
        <p:xfrm>
          <a:off x="5132962" y="408339"/>
          <a:ext cx="7062278" cy="575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177404B-AB87-449C-809C-5BB7310E77A8}"/>
              </a:ext>
            </a:extLst>
          </p:cNvPr>
          <p:cNvSpPr txBox="1"/>
          <p:nvPr/>
        </p:nvSpPr>
        <p:spPr>
          <a:xfrm>
            <a:off x="6659604" y="3388340"/>
            <a:ext cx="4628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8DEA"/>
                </a:solidFill>
                <a:latin typeface="Ubuntu" panose="020B0504030602030204" pitchFamily="34" charset="0"/>
              </a:rPr>
              <a:t>$</a:t>
            </a:r>
            <a:r>
              <a:rPr lang="ru-RU" sz="2400" b="1" dirty="0">
                <a:solidFill>
                  <a:srgbClr val="128DEA"/>
                </a:solidFill>
                <a:latin typeface="Ubuntu" panose="020B0504030602030204" pitchFamily="34" charset="0"/>
              </a:rPr>
              <a:t>43</a:t>
            </a:r>
            <a:r>
              <a:rPr lang="en-US" sz="2400" b="1" dirty="0">
                <a:solidFill>
                  <a:srgbClr val="128DEA"/>
                </a:solidFill>
                <a:latin typeface="Ubuntu" panose="020B0504030602030204" pitchFamily="34" charset="0"/>
              </a:rPr>
              <a:t> billion. Physiotherapy</a:t>
            </a:r>
            <a:endParaRPr lang="ru-RU" sz="2400" b="1" dirty="0">
              <a:solidFill>
                <a:srgbClr val="128DEA"/>
              </a:solidFill>
              <a:latin typeface="Ubuntu" panose="020B05040306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62708-F172-43CE-8E17-6ED11D8C0665}"/>
              </a:ext>
            </a:extLst>
          </p:cNvPr>
          <p:cNvSpPr txBox="1"/>
          <p:nvPr/>
        </p:nvSpPr>
        <p:spPr>
          <a:xfrm>
            <a:off x="7202473" y="3025254"/>
            <a:ext cx="297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8080"/>
                </a:solidFill>
                <a:latin typeface="Ubuntu" panose="020B0504030602030204" pitchFamily="34" charset="0"/>
              </a:rPr>
              <a:t>$2,14 billion stroke rehab</a:t>
            </a:r>
          </a:p>
        </p:txBody>
      </p:sp>
    </p:spTree>
    <p:extLst>
      <p:ext uri="{BB962C8B-B14F-4D97-AF65-F5344CB8AC3E}">
        <p14:creationId xmlns:p14="http://schemas.microsoft.com/office/powerpoint/2010/main" val="1811913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92D92-21FB-413C-B426-86653E28A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0EF42-574D-402A-A908-C68F036FBF7E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2FB4D-B6B8-4B81-BFF7-09ECBAFE5A63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060BA-2661-43B0-8A99-45D08CDD3A31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Санкт-Петербург. ФГБУ «НМИЦ им. В. А. Алмазова».</a:t>
            </a:r>
          </a:p>
          <a:p>
            <a:pPr algn="ctr"/>
            <a:r>
              <a:rPr lang="ru-RU" dirty="0">
                <a:latin typeface="Ubuntu" panose="020B0504030602030204" pitchFamily="34" charset="0"/>
              </a:rPr>
              <a:t>Зал ЛФК.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769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person, floor, wall&#10;&#10;Description generated with very high confidence">
            <a:extLst>
              <a:ext uri="{FF2B5EF4-FFF2-40B4-BE49-F238E27FC236}">
                <a16:creationId xmlns:a16="http://schemas.microsoft.com/office/drawing/2014/main" id="{8B42BE4C-8492-4892-884B-254296A68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49AF90-2A0C-42F1-BAB3-002A401813D8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4A822-EB28-48B9-A38A-C764422D43B4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2BE73-0285-4942-9FAD-368B990CA2D6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Санкт-Петербург. </a:t>
            </a:r>
            <a:r>
              <a:rPr lang="en-US" dirty="0" err="1">
                <a:latin typeface="Ubuntu" panose="020B0504030602030204" pitchFamily="34" charset="0"/>
              </a:rPr>
              <a:t>H.Clinic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в ДРВЦ им. Альбрехта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ru-RU" dirty="0">
                <a:latin typeface="Ubuntu" panose="020B0504030602030204" pitchFamily="34" charset="0"/>
              </a:rPr>
              <a:t>Включен в программу реабилитации.</a:t>
            </a:r>
            <a:endParaRPr lang="en-US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4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ndoor, building, floor&#10;&#10;Description generated with very high confidence">
            <a:extLst>
              <a:ext uri="{FF2B5EF4-FFF2-40B4-BE49-F238E27FC236}">
                <a16:creationId xmlns:a16="http://schemas.microsoft.com/office/drawing/2014/main" id="{975603B3-0790-4EA0-AF8D-D9D3BC7C1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917F4C-EA8A-4FC8-A394-1BF4F3C5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5166" y="5735389"/>
            <a:ext cx="3446834" cy="92805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128DEA"/>
                </a:solidFill>
                <a:latin typeface="Ubuntu" panose="020B0504030602030204" pitchFamily="34" charset="0"/>
              </a:rPr>
              <a:t>системы Хабилект</a:t>
            </a:r>
            <a:endParaRPr lang="en-US" sz="3200" dirty="0">
              <a:solidFill>
                <a:srgbClr val="128DEA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7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E03-5C0D-435A-ADDF-338C0E96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0420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28DEA"/>
                </a:solidFill>
                <a:latin typeface="Ubuntu" panose="020B0504030602030204" pitchFamily="34" charset="0"/>
              </a:rPr>
              <a:t>Оснащение клиники и Приказ Министерства здравоохранения РФ №1705н от 29.12.2012 г.</a:t>
            </a:r>
            <a:br>
              <a:rPr lang="ru-RU" sz="3200" b="1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один комплекс Хабилект закрывает сразу ряд пунктов по оснащению клиники</a:t>
            </a:r>
            <a:b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</a:rPr>
            </a:br>
            <a:br>
              <a:rPr lang="en-US" sz="1900" dirty="0">
                <a:solidFill>
                  <a:srgbClr val="808080"/>
                </a:solidFill>
                <a:latin typeface="Ubuntu" panose="020B0504030602030204" pitchFamily="34" charset="0"/>
              </a:rPr>
            </a:b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D1F1-D6AE-47AC-AD2D-AB5A8FF7C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492899"/>
            <a:ext cx="11467323" cy="51691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800" dirty="0">
              <a:latin typeface="Ubuntu Light" panose="020B0304030602030204" pitchFamily="34" charset="0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Оборудование для компьютерной стабилометрии с биологической обратной связью;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Тренажер с биологической обратной связью для восстановления равновесия;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Специализированные стенды для социально-бытовой реабилитации;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Тренажер с биологической обратной связью для тренировки ходьбы;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>
              <a:lnSpc>
                <a:spcPct val="120000"/>
              </a:lnSpc>
            </a:pP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Оборудование для восстановления двигательной активности, координации движений конечностей, бытовой деятельности и самообслуживания с оценкой функциональных возможностей при помощи интерактивных программ;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Оборудование для восстановления координации, в том числе роботизированные;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Оборудование для увеличения толерантности к физическим нагрузкам;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Наборы приспособлений и оборудования для проведения </a:t>
            </a:r>
            <a:r>
              <a:rPr lang="ru-RU" sz="21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арттерапии</a:t>
            </a: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(конструкторы, </a:t>
            </a:r>
            <a:r>
              <a:rPr lang="ru-RU" sz="21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пазлы</a:t>
            </a: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и прочее);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Персональные компьютеры с игровыми программами;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Персональный компьютер;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lvl="0"/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Программа индивидуализированной вторичной профилактики.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lvl="0" indent="0">
              <a:buNone/>
            </a:pP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Использование комплексов Хабилект совместно с медицинской мебелью и другими тренажерами может дать дополнительный стимул пациенту к занятиям, и повысить эффективность упражнений. 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endParaRPr lang="en-US" sz="14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8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FA430-0B32-402C-B8BE-07C3D013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92" y="365125"/>
            <a:ext cx="10653408" cy="1325563"/>
          </a:xfrm>
        </p:spPr>
        <p:txBody>
          <a:bodyPr/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Команда</a:t>
            </a:r>
            <a:br>
              <a:rPr lang="en-US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штатные сотрудники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77182-171E-4B13-AAD5-6CBCD28AFB3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04" y="1634485"/>
            <a:ext cx="1237171" cy="14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BE3E050-DB46-41EC-87D8-B9C955A14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r="9126"/>
          <a:stretch/>
        </p:blipFill>
        <p:spPr>
          <a:xfrm>
            <a:off x="5591413" y="1678016"/>
            <a:ext cx="1237171" cy="147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801D83-9501-4492-84C3-E72C270BF853}"/>
              </a:ext>
            </a:extLst>
          </p:cNvPr>
          <p:cNvSpPr txBox="1"/>
          <p:nvPr/>
        </p:nvSpPr>
        <p:spPr>
          <a:xfrm>
            <a:off x="854784" y="3321156"/>
            <a:ext cx="272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Аркадий Хотин</a:t>
            </a:r>
          </a:p>
          <a:p>
            <a:pPr algn="ctr"/>
            <a:r>
              <a:rPr lang="en-US" dirty="0">
                <a:solidFill>
                  <a:srgbClr val="808080"/>
                </a:solidFill>
                <a:latin typeface="Ubuntu" panose="020B0504030602030204" pitchFamily="34" charset="0"/>
              </a:rPr>
              <a:t>co-founder</a:t>
            </a:r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,</a:t>
            </a:r>
            <a:r>
              <a:rPr lang="en-US" dirty="0">
                <a:solidFill>
                  <a:srgbClr val="808080"/>
                </a:solidFill>
                <a:latin typeface="Ubuntu" panose="020B0504030602030204" pitchFamily="34" charset="0"/>
              </a:rPr>
              <a:t> </a:t>
            </a:r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Финляндия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C87A8-177B-450F-B010-332758BEBEE8}"/>
              </a:ext>
            </a:extLst>
          </p:cNvPr>
          <p:cNvSpPr txBox="1"/>
          <p:nvPr/>
        </p:nvSpPr>
        <p:spPr>
          <a:xfrm>
            <a:off x="5236015" y="3321156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Алексей Козлов</a:t>
            </a:r>
          </a:p>
          <a:p>
            <a:pPr algn="ctr"/>
            <a:r>
              <a:rPr lang="en-US" dirty="0">
                <a:solidFill>
                  <a:srgbClr val="808080"/>
                </a:solidFill>
                <a:latin typeface="Ubuntu" panose="020B0504030602030204" pitchFamily="34" charset="0"/>
              </a:rPr>
              <a:t>CEO, </a:t>
            </a:r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Россия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50984-2D1B-4222-89FF-60ED1C4473E7}"/>
              </a:ext>
            </a:extLst>
          </p:cNvPr>
          <p:cNvSpPr txBox="1"/>
          <p:nvPr/>
        </p:nvSpPr>
        <p:spPr>
          <a:xfrm>
            <a:off x="2925726" y="58165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Евгений Филичкин</a:t>
            </a:r>
          </a:p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Продажи, Россия</a:t>
            </a:r>
            <a:endParaRPr lang="en-US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AA9B6-ABF3-4916-8437-001000751AD0}"/>
              </a:ext>
            </a:extLst>
          </p:cNvPr>
          <p:cNvSpPr txBox="1"/>
          <p:nvPr/>
        </p:nvSpPr>
        <p:spPr>
          <a:xfrm>
            <a:off x="9311503" y="3321156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Андрей Зайцев</a:t>
            </a:r>
          </a:p>
          <a:p>
            <a:pPr algn="ctr"/>
            <a:r>
              <a:rPr lang="en-US" dirty="0">
                <a:solidFill>
                  <a:srgbClr val="808080"/>
                </a:solidFill>
                <a:latin typeface="Ubuntu" panose="020B0504030602030204" pitchFamily="34" charset="0"/>
              </a:rPr>
              <a:t>CTO, </a:t>
            </a:r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Россия</a:t>
            </a:r>
            <a:endParaRPr lang="en-US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5BB135-DBC1-428C-B5F8-54986E4259E0}"/>
              </a:ext>
            </a:extLst>
          </p:cNvPr>
          <p:cNvSpPr txBox="1"/>
          <p:nvPr/>
        </p:nvSpPr>
        <p:spPr>
          <a:xfrm>
            <a:off x="7155643" y="5816561"/>
            <a:ext cx="22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Ольга Дегтяренко</a:t>
            </a:r>
          </a:p>
          <a:p>
            <a:pPr algn="ctr"/>
            <a:r>
              <a:rPr lang="ru-RU" dirty="0">
                <a:solidFill>
                  <a:srgbClr val="808080"/>
                </a:solidFill>
                <a:latin typeface="Ubuntu" panose="020B0504030602030204" pitchFamily="34" charset="0"/>
              </a:rPr>
              <a:t>Маркетинг, Россия</a:t>
            </a:r>
            <a:endParaRPr lang="en-US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pic>
        <p:nvPicPr>
          <p:cNvPr id="19" name="Picture 1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D0EB689-414B-4757-B7B4-7694E9EE6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95" y="4273127"/>
            <a:ext cx="1107000" cy="1476000"/>
          </a:xfrm>
          <a:prstGeom prst="rect">
            <a:avLst/>
          </a:prstGeom>
        </p:spPr>
      </p:pic>
      <p:pic>
        <p:nvPicPr>
          <p:cNvPr id="21" name="Picture 2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F808DE3-FCF4-4535-9F17-FA594596D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9" b="5324"/>
          <a:stretch/>
        </p:blipFill>
        <p:spPr>
          <a:xfrm>
            <a:off x="9674326" y="1678016"/>
            <a:ext cx="1119731" cy="1476000"/>
          </a:xfrm>
          <a:prstGeom prst="rect">
            <a:avLst/>
          </a:prstGeom>
        </p:spPr>
      </p:pic>
      <p:pic>
        <p:nvPicPr>
          <p:cNvPr id="23" name="Picture 22" descr="A person holding a glass of wine&#10;&#10;Description automatically generated">
            <a:extLst>
              <a:ext uri="{FF2B5EF4-FFF2-40B4-BE49-F238E27FC236}">
                <a16:creationId xmlns:a16="http://schemas.microsoft.com/office/drawing/2014/main" id="{D3D7996F-926D-4CEB-BF50-A7034EF5B9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8572" r="16685" b="36182"/>
          <a:stretch/>
        </p:blipFill>
        <p:spPr>
          <a:xfrm>
            <a:off x="3538329" y="4273127"/>
            <a:ext cx="1036949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7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B6B-7659-4A9D-AF56-488EDE46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94" y="237380"/>
            <a:ext cx="3651467" cy="16766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Хабилект</a:t>
            </a:r>
            <a:br>
              <a:rPr lang="ru-RU" dirty="0"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сегодня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FF1E5D-004F-49EC-B43D-39D0A461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83" y="1913984"/>
            <a:ext cx="3918856" cy="4706636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Выполненные планы продаж 2017-2018 гг.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Узнаваемый надежный бренд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Связи с ведущими специалистами и клиниками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Исследования и научные работы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ИС и Товарный Знак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Дистрибуторская сеть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Второй бренд для работы в ЕС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Получен Европейский СЕ сертификат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Подписано предварительное соглашение с дистрибутором в Европе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2207A07-6934-4B98-A647-7F57D6DF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-1" r="9718" b="-1"/>
          <a:stretch/>
        </p:blipFill>
        <p:spPr>
          <a:xfrm>
            <a:off x="4234774" y="10"/>
            <a:ext cx="795722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4473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6D80F7-A312-49C2-B8C2-79BDF7B36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7847" r="8387" b="4699"/>
          <a:stretch/>
        </p:blipFill>
        <p:spPr>
          <a:xfrm>
            <a:off x="9400078" y="1991172"/>
            <a:ext cx="1689359" cy="1359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56D16-701F-47A5-848B-EF141605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7" y="181586"/>
            <a:ext cx="5221266" cy="13449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Клиники и партнеры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преимущества, отмеченные клиентами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17" name="Content Placeholder 9"/>
          <p:cNvSpPr>
            <a:spLocks noGrp="1"/>
          </p:cNvSpPr>
          <p:nvPr>
            <p:ph idx="1"/>
          </p:nvPr>
        </p:nvSpPr>
        <p:spPr>
          <a:xfrm>
            <a:off x="430448" y="1526561"/>
            <a:ext cx="4793225" cy="48647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Обеспечивает ряд позиций по Приказу №1705н от 29.12.2012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Постоянная поддержка и обновления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Исследования и ежедневная практика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Системы для отделений и телемедицины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Самостоятельная работа пациента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Автоматические отчеты о работе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Высокая мотивация пациента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Наглядный прогресс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Диагностика и доказательная медицина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Уверенность врача в своей программе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Более 14 терапевтических программ</a:t>
            </a:r>
          </a:p>
          <a:p>
            <a:endParaRPr lang="en-US" sz="16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9C275111-E87D-4C9C-9D46-4083C8420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42" y="6226285"/>
            <a:ext cx="2357120" cy="471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C7184F-9E0B-438F-93D6-44B6BAE81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9" y="2626903"/>
            <a:ext cx="3297590" cy="536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03D5C4-61C4-4DB3-8F5F-0ED4A8A35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4" y="5551406"/>
            <a:ext cx="1836427" cy="465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8D96A2-92C3-4273-9F8A-90AC4CF39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009" y="4068086"/>
            <a:ext cx="891533" cy="8915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811F3D-81E6-46BE-8B44-FC05E218C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58" y="3054134"/>
            <a:ext cx="916842" cy="9168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5F25ED-A5E9-4733-A321-CC6ABFE960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b="14350"/>
          <a:stretch/>
        </p:blipFill>
        <p:spPr>
          <a:xfrm>
            <a:off x="6192745" y="1703884"/>
            <a:ext cx="2130327" cy="676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33B227-46E2-4295-882F-F0B5A23048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1387" r="11195" b="14811"/>
          <a:stretch/>
        </p:blipFill>
        <p:spPr>
          <a:xfrm>
            <a:off x="8321822" y="4400719"/>
            <a:ext cx="1340382" cy="10460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14ADC7-91CD-49F3-87FB-D4112D333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09" y="4239792"/>
            <a:ext cx="1836001" cy="524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DEF16F-6CCF-4CC5-943C-09B91C849E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59" y="5990369"/>
            <a:ext cx="2750762" cy="7073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052E51-3737-4A30-9E17-CDE855A64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50" y="5551406"/>
            <a:ext cx="956654" cy="1199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10724-ED24-4F5A-941F-04CAC8166A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r="9716"/>
          <a:stretch/>
        </p:blipFill>
        <p:spPr>
          <a:xfrm>
            <a:off x="6140009" y="3321153"/>
            <a:ext cx="2357120" cy="858440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2D940F8-D792-4EC7-B209-8817992AE8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42" y="4733187"/>
            <a:ext cx="1836002" cy="585958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5348B40-EC59-4235-B89E-783F4013B8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3" b="34609"/>
          <a:stretch/>
        </p:blipFill>
        <p:spPr>
          <a:xfrm>
            <a:off x="10140355" y="5103715"/>
            <a:ext cx="1836428" cy="586683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BF45F6C-2B2E-429E-9AF3-6ADD2A0D8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983" y="3422607"/>
            <a:ext cx="1097316" cy="645480"/>
          </a:xfrm>
          <a:prstGeom prst="rect">
            <a:avLst/>
          </a:prstGeom>
        </p:spPr>
      </p:pic>
      <p:pic>
        <p:nvPicPr>
          <p:cNvPr id="13" name="Picture 12" descr="A picture containing cup, coffee, indoor&#10;&#10;Description generated with high confidence">
            <a:extLst>
              <a:ext uri="{FF2B5EF4-FFF2-40B4-BE49-F238E27FC236}">
                <a16:creationId xmlns:a16="http://schemas.microsoft.com/office/drawing/2014/main" id="{56F1F0D2-F188-4C4C-B57A-E29B6876CE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83" y="3494655"/>
            <a:ext cx="891533" cy="1410078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48267E04-B87F-41AB-A06B-73CAC8B03C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45" y="760250"/>
            <a:ext cx="2150070" cy="52406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C1F2370-EDB0-47C4-940B-A9B180778A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101" y="494679"/>
            <a:ext cx="1139358" cy="114444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CCADCBC9-8B4F-4348-A0F2-534AAA410F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80" y="369461"/>
            <a:ext cx="1724637" cy="944444"/>
          </a:xfrm>
          <a:prstGeom prst="rect">
            <a:avLst/>
          </a:prstGeom>
        </p:spPr>
      </p:pic>
      <p:pic>
        <p:nvPicPr>
          <p:cNvPr id="27" name="Picture 26" descr="A picture containing object&#10;&#10;Description automatically generated">
            <a:extLst>
              <a:ext uri="{FF2B5EF4-FFF2-40B4-BE49-F238E27FC236}">
                <a16:creationId xmlns:a16="http://schemas.microsoft.com/office/drawing/2014/main" id="{F2638907-9A60-4D94-A7D0-7C92B76F21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3" y="1305824"/>
            <a:ext cx="2092436" cy="63142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5DE923D8-744E-4E50-8F69-E0AA618500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636" y="1609719"/>
            <a:ext cx="1128204" cy="1144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757A9-B5AA-401B-B851-F2F7646C1B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75" y="2087235"/>
            <a:ext cx="1307605" cy="4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86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BE039DF-BB4C-4722-8734-992464930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3786"/>
          <a:stretch/>
        </p:blipFill>
        <p:spPr>
          <a:xfrm>
            <a:off x="9166023" y="1682684"/>
            <a:ext cx="2991438" cy="4425596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51BA5F-38CB-4725-B132-F2B05C5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25950"/>
            <a:ext cx="6586491" cy="1656734"/>
          </a:xfrm>
        </p:spPr>
        <p:txBody>
          <a:bodyPr>
            <a:normAutofit/>
          </a:bodyPr>
          <a:lstStyle/>
          <a:p>
            <a:r>
              <a:rPr lang="ru-RU" sz="3700" dirty="0">
                <a:solidFill>
                  <a:srgbClr val="128DEA"/>
                </a:solidFill>
                <a:latin typeface="Ubuntu" panose="020B0504030602030204" pitchFamily="34" charset="0"/>
              </a:rPr>
              <a:t>Документы и право</a:t>
            </a:r>
            <a:br>
              <a:rPr lang="ru-RU" sz="3700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разрешающая документация и исследования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3EE4-61D7-41CC-BBAE-8DCEFAA91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60" y="1928987"/>
            <a:ext cx="5595307" cy="38441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808080"/>
                </a:solidFill>
                <a:latin typeface="Ubuntu" panose="020B0504030602030204" pitchFamily="34" charset="0"/>
              </a:rPr>
              <a:t>Регистрационное удостоверение                 № РЗН 2016/5213</a:t>
            </a:r>
            <a:endParaRPr lang="en-US" sz="20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CE, Europe</a:t>
            </a:r>
            <a:endParaRPr lang="ru-RU" sz="20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808080"/>
                </a:solidFill>
                <a:latin typeface="Ubuntu" panose="020B0504030602030204" pitchFamily="34" charset="0"/>
              </a:rPr>
              <a:t>Свидетельство о государственной регистрации № 2015615517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808080"/>
                </a:solidFill>
                <a:latin typeface="Ubuntu" panose="020B0504030602030204" pitchFamily="34" charset="0"/>
              </a:rPr>
              <a:t>ISO 9001</a:t>
            </a:r>
            <a:r>
              <a:rPr lang="ru-RU" sz="2000" dirty="0">
                <a:solidFill>
                  <a:srgbClr val="808080"/>
                </a:solidFill>
                <a:latin typeface="Ubuntu" panose="020B0504030602030204" pitchFamily="34" charset="0"/>
              </a:rPr>
              <a:t>, 13485</a:t>
            </a:r>
            <a:endParaRPr lang="en-US" sz="20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808080"/>
                </a:solidFill>
                <a:latin typeface="Ubuntu" panose="020B0504030602030204" pitchFamily="34" charset="0"/>
              </a:rPr>
              <a:t>EAC</a:t>
            </a:r>
            <a:endParaRPr lang="ru-RU" sz="2000" dirty="0">
              <a:solidFill>
                <a:srgbClr val="808080"/>
              </a:solidFill>
              <a:latin typeface="Ubuntu" panose="020B0504030602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808080"/>
                </a:solidFill>
                <a:latin typeface="Ubuntu" panose="020B0504030602030204" pitchFamily="34" charset="0"/>
              </a:rPr>
              <a:t>Более 30 отчетов об исследованиях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808080"/>
                </a:solidFill>
                <a:latin typeface="Ubuntu" panose="020B0504030602030204" pitchFamily="34" charset="0"/>
              </a:rPr>
              <a:t>10 текущих исследований</a:t>
            </a:r>
            <a:endParaRPr lang="en-US" sz="22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3996F-BB8E-4685-9731-94A57431D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6" b="10604"/>
          <a:stretch/>
        </p:blipFill>
        <p:spPr>
          <a:xfrm>
            <a:off x="6074552" y="1710965"/>
            <a:ext cx="3091471" cy="42801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0963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BE039DF-BB4C-4722-8734-992464930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3786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3EE4-61D7-41CC-BBAE-8DCEFAA91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204" y="5810231"/>
            <a:ext cx="6359204" cy="8661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«Программное обеспечение медицинское для восстановления двигательной активности, координации движений и оценки функциональных возможностей»</a:t>
            </a:r>
          </a:p>
          <a:p>
            <a:endParaRPr lang="en-US" sz="1600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ECFD7E8-21DA-49E9-9174-7655AF41FFB4}"/>
              </a:ext>
            </a:extLst>
          </p:cNvPr>
          <p:cNvSpPr txBox="1">
            <a:spLocks/>
          </p:cNvSpPr>
          <p:nvPr/>
        </p:nvSpPr>
        <p:spPr>
          <a:xfrm>
            <a:off x="430448" y="1677971"/>
            <a:ext cx="4793225" cy="471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Регистрационное удостоверение           № РЗН 2016/5213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EAC</a:t>
            </a:r>
            <a:endParaRPr lang="ru-RU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  <a:p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ISO 9001</a:t>
            </a: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 № </a:t>
            </a:r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FSK</a:t>
            </a: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.</a:t>
            </a:r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RU.0002.F0000786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Свидетельство о государственной регистрации № 2015615517</a:t>
            </a:r>
          </a:p>
          <a:p>
            <a:r>
              <a:rPr lang="en-US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CE </a:t>
            </a:r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декларация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Более 30 отчетов об исследованиях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10 текущих исследований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0DD7C4-B8F0-4900-A26E-0DDB7BBF1414}"/>
              </a:ext>
            </a:extLst>
          </p:cNvPr>
          <p:cNvSpPr txBox="1">
            <a:spLocks/>
          </p:cNvSpPr>
          <p:nvPr/>
        </p:nvSpPr>
        <p:spPr>
          <a:xfrm>
            <a:off x="436377" y="181586"/>
            <a:ext cx="5221266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Документы и право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1900" dirty="0">
                <a:solidFill>
                  <a:srgbClr val="808080"/>
                </a:solidFill>
                <a:latin typeface="Ubuntu" panose="020B0504030602030204" pitchFamily="34" charset="0"/>
              </a:rPr>
              <a:t>разрешающая документация и исследования</a:t>
            </a:r>
            <a:endParaRPr lang="en-US" sz="19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6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young, ground&#10;&#10;Description generated with very high confidence">
            <a:extLst>
              <a:ext uri="{FF2B5EF4-FFF2-40B4-BE49-F238E27FC236}">
                <a16:creationId xmlns:a16="http://schemas.microsoft.com/office/drawing/2014/main" id="{93768712-8B2C-4B1A-A41C-FF7C7E6D0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r="25911"/>
          <a:stretch/>
        </p:blipFill>
        <p:spPr>
          <a:xfrm>
            <a:off x="0" y="0"/>
            <a:ext cx="51691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53350-BA4F-41AE-B4B2-BC1A64A1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55" y="250031"/>
            <a:ext cx="46482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Назначение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и возможности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0C736-EC21-4743-83B3-F1245200E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556" y="1575595"/>
            <a:ext cx="6691604" cy="4862912"/>
          </a:xfrm>
        </p:spPr>
        <p:txBody>
          <a:bodyPr numCol="2">
            <a:normAutofit lnSpcReduction="10000"/>
          </a:bodyPr>
          <a:lstStyle/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Диагностика объема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Статическая виртуальная баланс-платформа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Биомеханическая диагностика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Кинематика движений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Реабилитационные упражнения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Игровые мотивационные сценарии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Динамическая виртуальная баланс-платформа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Общий анализ походки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Анализ походки по шагам и трендам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Биологическая обратная связь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Амплитудно-частотный анализ центра тяжести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Запись движений и траекторий движений суставов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Оценка нагрузки на суставы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Система отчетов и выгрузки данных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Дистанционная реабилитация (телемедицина)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Когнитивная реабилитация</a:t>
            </a:r>
          </a:p>
          <a:p>
            <a:r>
              <a:rPr lang="ru-RU" sz="18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База готовых упражнений</a:t>
            </a:r>
            <a:endParaRPr lang="en-US" sz="1800" dirty="0">
              <a:solidFill>
                <a:srgbClr val="80808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6905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FDAA8-64CA-42AF-A551-7A7C10591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4613"/>
            <a:ext cx="12191999" cy="812722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25A15D-03A9-4D85-BA8B-DC0F2DDC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5" y="1942943"/>
            <a:ext cx="5509510" cy="31049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>
                <a:solidFill>
                  <a:srgbClr val="FFFFFF"/>
                </a:solidFill>
                <a:latin typeface="Ubuntu" panose="020B0504030602030204" pitchFamily="34" charset="0"/>
              </a:rPr>
              <a:t>Алексей Козлов</a:t>
            </a:r>
            <a:endParaRPr lang="en-US" sz="200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ru-RU" sz="2000">
                <a:solidFill>
                  <a:srgbClr val="FFFFFF"/>
                </a:solidFill>
                <a:latin typeface="Ubuntu" panose="020B0504030602030204" pitchFamily="34" charset="0"/>
              </a:rPr>
              <a:t>Генеральный директор</a:t>
            </a: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Ubuntu" panose="020B0504030602030204" pitchFamily="34" charset="0"/>
              </a:rPr>
              <a:t>ceo@habilect.com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Ubuntu" panose="020B0504030602030204" pitchFamily="34" charset="0"/>
              </a:rPr>
              <a:t>www.habilect.com</a:t>
            </a:r>
            <a:endParaRPr lang="ru-RU" sz="200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latin typeface="Ubuntu" panose="020B0504030602030204" pitchFamily="34" charset="0"/>
            </a:endParaRP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Ubuntu" panose="020B0504030602030204" pitchFamily="34" charset="0"/>
              </a:rPr>
              <a:t>+7 951 669 78 87</a:t>
            </a:r>
            <a:endParaRPr lang="en-US" sz="20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  <p:pic>
        <p:nvPicPr>
          <p:cNvPr id="11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310C932-FEAD-4141-ADFB-D938AB90F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27" y="-2008"/>
            <a:ext cx="2639573" cy="9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2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young, indoor, boy&#10;&#10;Description generated with very high confidence">
            <a:extLst>
              <a:ext uri="{FF2B5EF4-FFF2-40B4-BE49-F238E27FC236}">
                <a16:creationId xmlns:a16="http://schemas.microsoft.com/office/drawing/2014/main" id="{DD0EAB90-C82A-410C-9AA9-E7B624A34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11551"/>
          <a:stretch/>
        </p:blipFill>
        <p:spPr>
          <a:xfrm>
            <a:off x="4719536" y="0"/>
            <a:ext cx="7472464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5F323-899A-4E7F-B85E-8006017D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8" y="279918"/>
            <a:ext cx="380882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  <a:t>Опыт работы</a:t>
            </a:r>
            <a:br>
              <a:rPr lang="ru-RU" dirty="0">
                <a:solidFill>
                  <a:srgbClr val="128DEA"/>
                </a:solidFill>
                <a:latin typeface="Ubuntu" panose="020B0504030602030204" pitchFamily="34" charset="0"/>
              </a:rPr>
            </a:br>
            <a:r>
              <a:rPr lang="ru-RU" sz="2100" dirty="0">
                <a:solidFill>
                  <a:srgbClr val="808080"/>
                </a:solidFill>
                <a:latin typeface="Ubuntu" panose="020B0504030602030204" pitchFamily="34" charset="0"/>
              </a:rPr>
              <a:t>в детском отделении</a:t>
            </a:r>
            <a:endParaRPr lang="en-US" sz="2100" dirty="0">
              <a:solidFill>
                <a:srgbClr val="808080"/>
              </a:solidFill>
              <a:latin typeface="Ubuntu" panose="020B05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36E13-8AD6-4F87-8872-A74FC87F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19" y="1605481"/>
            <a:ext cx="4375826" cy="5112560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Подтвержденный мотивационный эффект игровых сценариев реабилитации (Детский ортопедический институт им. Г. И. Турнера)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Подтвержденный реабилитационный эффект (ФГБУ «НМИЦ им. В. А. Алмазова» Минздрава России)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Анализ походки в реабилитации у детей  («Федеральный научный центр реабилитации инвалидов им Г.А. Альбрехта»)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Ежедневное применение в реабилитации (МЦР «Дети», Детский городской многопрофильный клинический центр высоких медицинских технологий им. К.А. </a:t>
            </a:r>
            <a:r>
              <a:rPr lang="ru-RU" sz="16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Раухфуса</a:t>
            </a:r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Ежедневная диагностика применения корсетов и их эффекта (СПб ГУЗ «Городская больница № 40»)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Ежедневная работа в неврологическом центре (ГУЗ ТО "Центр детской психоневрологии</a:t>
            </a:r>
            <a:r>
              <a:rPr lang="en-US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”</a:t>
            </a:r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)</a:t>
            </a:r>
          </a:p>
          <a:p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Ежедневная реабилитация и диагностика (Медицинский реабилитационный центр </a:t>
            </a:r>
            <a:r>
              <a:rPr lang="ru-RU" sz="1600" dirty="0" err="1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ЭйрМЕД</a:t>
            </a:r>
            <a:r>
              <a:rPr lang="ru-RU" sz="1600" dirty="0">
                <a:solidFill>
                  <a:srgbClr val="808080"/>
                </a:solidFill>
                <a:latin typeface="Ubuntu" panose="020B0504030602030204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84A67CA-FB85-43F3-8A98-06CE42197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294" y="-2008"/>
            <a:ext cx="1769706" cy="6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6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icture containing indoor, playing, room, young&#10;&#10;Description automatically generated">
            <a:extLst>
              <a:ext uri="{FF2B5EF4-FFF2-40B4-BE49-F238E27FC236}">
                <a16:creationId xmlns:a16="http://schemas.microsoft.com/office/drawing/2014/main" id="{2222F84D-B1DC-4B94-B00A-B8A9C0969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16070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Content Placeholder 4" descr="A picture containing indoor, person, floor, wall&#10;&#10;Description generated with very high confidence">
            <a:extLst>
              <a:ext uri="{FF2B5EF4-FFF2-40B4-BE49-F238E27FC236}">
                <a16:creationId xmlns:a16="http://schemas.microsoft.com/office/drawing/2014/main" id="{303FD916-B042-43DB-BE2A-62DAA8C5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Content Placeholder 4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7542105A-D9B1-4A43-8899-B14B4196D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14720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92D92-21FB-413C-B426-86653E28A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1"/>
            <a:ext cx="12192000" cy="9144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0EF42-574D-402A-A908-C68F036FBF7E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2FB4D-B6B8-4B81-BFF7-09ECBAFE5A63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060BA-2661-43B0-8A99-45D08CDD3A31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Санкт-Петербург. Николаевская клиника</a:t>
            </a:r>
            <a:r>
              <a:rPr lang="en-US" dirty="0">
                <a:latin typeface="Ubuntu" panose="020B0504030602030204" pitchFamily="34" charset="0"/>
              </a:rPr>
              <a:t>.</a:t>
            </a:r>
            <a:r>
              <a:rPr lang="ru-RU" dirty="0">
                <a:latin typeface="Ubuntu" panose="020B0504030602030204" pitchFamily="34" charset="0"/>
              </a:rPr>
              <a:t> </a:t>
            </a:r>
          </a:p>
          <a:p>
            <a:pPr algn="ctr"/>
            <a:r>
              <a:rPr lang="ru-RU" dirty="0">
                <a:latin typeface="Ubuntu" panose="020B0504030602030204" pitchFamily="34" charset="0"/>
              </a:rPr>
              <a:t>Обучение с врачом по дистанционной реабилитации.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090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02F3CDB-8FF7-4F55-BE81-632486C8B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15840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8" name="Picture 7" descr="A person standing in front of a television&#10;&#10;Description generated with very high confidence">
            <a:extLst>
              <a:ext uri="{FF2B5EF4-FFF2-40B4-BE49-F238E27FC236}">
                <a16:creationId xmlns:a16="http://schemas.microsoft.com/office/drawing/2014/main" id="{E126DB3D-5DE6-4D6E-96F1-93E8B3667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70"/>
          <a:stretch/>
        </p:blipFill>
        <p:spPr>
          <a:xfrm>
            <a:off x="-9708" y="3477639"/>
            <a:ext cx="4654276" cy="3428999"/>
          </a:xfrm>
          <a:prstGeom prst="rect">
            <a:avLst/>
          </a:prstGeom>
        </p:spPr>
      </p:pic>
      <p:pic>
        <p:nvPicPr>
          <p:cNvPr id="9" name="Picture 8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093910-C025-44D0-9A99-E553EEA58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039"/>
          <a:stretch/>
        </p:blipFill>
        <p:spPr>
          <a:xfrm>
            <a:off x="4693920" y="-77811"/>
            <a:ext cx="7537704" cy="452626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0ED90C-BAA5-48B0-A0FE-B727C4DDE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r="4845"/>
          <a:stretch/>
        </p:blipFill>
        <p:spPr>
          <a:xfrm>
            <a:off x="4703648" y="4526276"/>
            <a:ext cx="2472942" cy="233172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0FDCBB9-3422-4455-A787-A56757536A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 r="-5" b="-5"/>
          <a:stretch/>
        </p:blipFill>
        <p:spPr>
          <a:xfrm>
            <a:off x="7235672" y="4526276"/>
            <a:ext cx="2472942" cy="2331725"/>
          </a:xfrm>
          <a:prstGeom prst="rect">
            <a:avLst/>
          </a:prstGeom>
        </p:spPr>
      </p:pic>
      <p:pic>
        <p:nvPicPr>
          <p:cNvPr id="4" name="Content Placeholder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0AC6452D-BF40-4476-9E64-EBD11B90B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-2" r="38978"/>
          <a:stretch/>
        </p:blipFill>
        <p:spPr>
          <a:xfrm>
            <a:off x="9767694" y="4526274"/>
            <a:ext cx="2472939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5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A92D92-21FB-413C-B426-86653E28A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171"/>
            <a:ext cx="12192000" cy="812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0EF42-574D-402A-A908-C68F036FBF7E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2FB4D-B6B8-4B81-BFF7-09ECBAFE5A63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060BA-2661-43B0-8A99-45D08CDD3A31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Санкт-Петербург. ФГБУ им. Альбрехта</a:t>
            </a:r>
            <a:r>
              <a:rPr lang="en-US" dirty="0">
                <a:latin typeface="Ubuntu" panose="020B0504030602030204" pitchFamily="34" charset="0"/>
              </a:rPr>
              <a:t>.</a:t>
            </a:r>
            <a:r>
              <a:rPr lang="ru-RU" dirty="0">
                <a:latin typeface="Ubuntu" panose="020B0504030602030204" pitchFamily="34" charset="0"/>
              </a:rPr>
              <a:t> Научный корпус. Мотивация.</a:t>
            </a:r>
            <a:r>
              <a:rPr lang="en-US" dirty="0">
                <a:latin typeface="Ubuntu" panose="020B05040306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965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floor, wall, sport&#10;&#10;Description generated with very high confidence">
            <a:extLst>
              <a:ext uri="{FF2B5EF4-FFF2-40B4-BE49-F238E27FC236}">
                <a16:creationId xmlns:a16="http://schemas.microsoft.com/office/drawing/2014/main" id="{72618925-9CAA-471C-B112-61865E07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5163A9-A05B-451F-A64A-7CA7AFB8CB14}"/>
              </a:ext>
            </a:extLst>
          </p:cNvPr>
          <p:cNvSpPr/>
          <p:nvPr/>
        </p:nvSpPr>
        <p:spPr>
          <a:xfrm>
            <a:off x="4679004" y="5184843"/>
            <a:ext cx="7315200" cy="14591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6DAAB1-F8CC-4B77-BDAD-322EA9D6D6F2}"/>
              </a:ext>
            </a:extLst>
          </p:cNvPr>
          <p:cNvSpPr/>
          <p:nvPr/>
        </p:nvSpPr>
        <p:spPr>
          <a:xfrm>
            <a:off x="4767943" y="5290457"/>
            <a:ext cx="7091265" cy="12409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7B0B0-8CA3-4899-98F2-3BC37327A715}"/>
              </a:ext>
            </a:extLst>
          </p:cNvPr>
          <p:cNvSpPr txBox="1"/>
          <p:nvPr/>
        </p:nvSpPr>
        <p:spPr>
          <a:xfrm>
            <a:off x="5103845" y="5561048"/>
            <a:ext cx="628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Москва. </a:t>
            </a:r>
            <a:r>
              <a:rPr lang="en-US" dirty="0">
                <a:latin typeface="Ubuntu" panose="020B0504030602030204" pitchFamily="34" charset="0"/>
              </a:rPr>
              <a:t>H</a:t>
            </a:r>
            <a:r>
              <a:rPr lang="ru-RU" dirty="0">
                <a:latin typeface="Ubuntu" panose="020B0504030602030204" pitchFamily="34" charset="0"/>
              </a:rPr>
              <a:t>.</a:t>
            </a:r>
            <a:r>
              <a:rPr lang="en-US" dirty="0" err="1">
                <a:latin typeface="Ubuntu" panose="020B0504030602030204" pitchFamily="34" charset="0"/>
              </a:rPr>
              <a:t>VrS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для беговой дорожки.</a:t>
            </a:r>
          </a:p>
          <a:p>
            <a:pPr algn="ctr"/>
            <a:r>
              <a:rPr lang="ru-RU" dirty="0">
                <a:latin typeface="Ubuntu" panose="020B0504030602030204" pitchFamily="34" charset="0"/>
              </a:rPr>
              <a:t>Исследование системы </a:t>
            </a:r>
            <a:r>
              <a:rPr lang="en-US" dirty="0">
                <a:latin typeface="Ubuntu" panose="020B0504030602030204" pitchFamily="34" charset="0"/>
              </a:rPr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2948826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1248</Words>
  <Application>Microsoft Office PowerPoint</Application>
  <PresentationFormat>Широкоэкранный</PresentationFormat>
  <Paragraphs>215</Paragraphs>
  <Slides>30</Slides>
  <Notes>6</Notes>
  <HiddenSlides>10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Ubuntu</vt:lpstr>
      <vt:lpstr>Ubuntu Light</vt:lpstr>
      <vt:lpstr>Office Theme</vt:lpstr>
      <vt:lpstr>Презентация PowerPoint</vt:lpstr>
      <vt:lpstr>Хабилект лечебно-диагностический комплекс</vt:lpstr>
      <vt:lpstr>Назначение и возможности</vt:lpstr>
      <vt:lpstr>Опыт работы в детском отделении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Ближайшие аналоги мировые медицинские корпорации</vt:lpstr>
      <vt:lpstr>Продукты линейка систем и варианты оборудования</vt:lpstr>
      <vt:lpstr>Кинематика исследование движений</vt:lpstr>
      <vt:lpstr>Походка оценка каждого шага</vt:lpstr>
      <vt:lpstr>Целевые тесты стандартные протоколы оценки</vt:lpstr>
      <vt:lpstr>Презентация PowerPoint</vt:lpstr>
      <vt:lpstr>Хабилект факты</vt:lpstr>
      <vt:lpstr>Обслуживание и сервис преимущества и особенности</vt:lpstr>
      <vt:lpstr>Рынок и ЦА реабилитация и физиотерапия</vt:lpstr>
      <vt:lpstr>Презентация PowerPoint</vt:lpstr>
      <vt:lpstr>Презентация PowerPoint</vt:lpstr>
      <vt:lpstr>системы Хабилект</vt:lpstr>
      <vt:lpstr>Оснащение клиники и Приказ Министерства здравоохранения РФ №1705н от 29.12.2012 г. один комплекс Хабилект закрывает сразу ряд пунктов по оснащению клиники  </vt:lpstr>
      <vt:lpstr>Команда штатные сотрудники</vt:lpstr>
      <vt:lpstr>Хабилект сегодня</vt:lpstr>
      <vt:lpstr>Клиники и партнеры преимущества, отмеченные клиентами</vt:lpstr>
      <vt:lpstr>Документы и право разрешающая документация и исследования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Aleksei Kozlov</dc:creator>
  <cp:lastModifiedBy>Aleksei Kozlov</cp:lastModifiedBy>
  <cp:revision>1</cp:revision>
  <dcterms:created xsi:type="dcterms:W3CDTF">2019-10-22T17:45:05Z</dcterms:created>
  <dcterms:modified xsi:type="dcterms:W3CDTF">2020-05-26T13:04:39Z</dcterms:modified>
</cp:coreProperties>
</file>