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88825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Verdana" panose="020B0604030504040204" pitchFamily="34" charset="0"/>
      <p:regular r:id="rId17"/>
      <p:bold r:id="rId18"/>
      <p:italic r:id="rId19"/>
      <p:boldItalic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Montserrat ExtraBold" panose="020B0604020202020204" charset="-52"/>
      <p:bold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01956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312ce1fb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312ce1fb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7312ce1fb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>
            <a:spLocks noGrp="1"/>
          </p:cNvSpPr>
          <p:nvPr>
            <p:ph type="pic" idx="2"/>
          </p:nvPr>
        </p:nvSpPr>
        <p:spPr>
          <a:xfrm>
            <a:off x="2389095" y="612775"/>
            <a:ext cx="731329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>
            <a:lvl1pPr marR="0" lvl="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2389095" y="5367338"/>
            <a:ext cx="7313295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914162" y="3887117"/>
            <a:ext cx="10360501" cy="61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libri"/>
              <a:buNone/>
              <a:defRPr sz="4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828324" y="4399020"/>
            <a:ext cx="8532178" cy="76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None/>
              <a:defRPr sz="53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609441" y="1600201"/>
            <a:ext cx="538339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>
            <a:lvl1pPr marL="457200" lvl="0" indent="-46355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 sz="37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95986" y="1600201"/>
            <a:ext cx="538339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>
            <a:lvl1pPr marL="457200" lvl="0" indent="-46355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 sz="37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4pPr>
            <a:lvl5pPr marL="2286000" lvl="4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5pPr>
            <a:lvl6pPr marL="2743200" lvl="5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6pPr>
            <a:lvl7pPr marL="3200400" lvl="6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7pPr>
            <a:lvl8pPr marL="3657600" lvl="7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8pPr>
            <a:lvl9pPr marL="4114800" lvl="8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09441" y="2174875"/>
            <a:ext cx="5385514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4pPr>
            <a:lvl5pPr marL="2286000" lvl="4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100"/>
            </a:lvl5pPr>
            <a:lvl6pPr marL="2743200" lvl="5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91756" y="1535113"/>
            <a:ext cx="5387630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4pPr>
            <a:lvl5pPr marL="2286000" lvl="4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5pPr>
            <a:lvl6pPr marL="2743200" lvl="5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6pPr>
            <a:lvl7pPr marL="3200400" lvl="6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7pPr>
            <a:lvl8pPr marL="3657600" lvl="7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8pPr>
            <a:lvl9pPr marL="4114800" lvl="8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91756" y="2174875"/>
            <a:ext cx="538763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4pPr>
            <a:lvl5pPr marL="2286000" lvl="4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100"/>
            </a:lvl5pPr>
            <a:lvl6pPr marL="2743200" lvl="5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image">
  <p:cSld name="cover imag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>
            <a:spLocks noGrp="1"/>
          </p:cNvSpPr>
          <p:nvPr>
            <p:ph type="pic" idx="2"/>
          </p:nvPr>
        </p:nvSpPr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R="0" lvl="0" algn="ctr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4765492" y="273052"/>
            <a:ext cx="6813892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>
            <a:lvl1pPr marL="457200" lvl="0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marL="914400" lvl="1" indent="-46355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Char char="–"/>
              <a:defRPr sz="3700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marL="2286000" lvl="4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marL="2743200" lvl="5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marL="3200400" lvl="6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marL="3657600" lvl="7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marL="4114800" lvl="8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2"/>
          </p:nvPr>
        </p:nvSpPr>
        <p:spPr>
          <a:xfrm>
            <a:off x="609443" y="1435102"/>
            <a:ext cx="4010039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>
            <a:lvl1pPr marL="457200" marR="0" lvl="0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2"/>
          <p:cNvGrpSpPr/>
          <p:nvPr/>
        </p:nvGrpSpPr>
        <p:grpSpPr>
          <a:xfrm>
            <a:off x="8919237" y="1444287"/>
            <a:ext cx="3356049" cy="2302521"/>
            <a:chOff x="2741613" y="1981200"/>
            <a:chExt cx="5942013" cy="4076701"/>
          </a:xfrm>
        </p:grpSpPr>
        <p:sp>
          <p:nvSpPr>
            <p:cNvPr id="82" name="Google Shape;82;p12"/>
            <p:cNvSpPr/>
            <p:nvPr/>
          </p:nvSpPr>
          <p:spPr>
            <a:xfrm>
              <a:off x="7005638" y="4543425"/>
              <a:ext cx="233363" cy="1588"/>
            </a:xfrm>
            <a:custGeom>
              <a:avLst/>
              <a:gdLst/>
              <a:ahLst/>
              <a:cxnLst/>
              <a:rect l="l" t="t" r="r" b="b"/>
              <a:pathLst>
                <a:path w="147" h="1" extrusionOk="0">
                  <a:moveTo>
                    <a:pt x="0" y="0"/>
                  </a:moveTo>
                  <a:lnTo>
                    <a:pt x="147" y="0"/>
                  </a:lnTo>
                  <a:lnTo>
                    <a:pt x="131" y="1"/>
                  </a:lnTo>
                  <a:lnTo>
                    <a:pt x="115" y="1"/>
                  </a:lnTo>
                  <a:lnTo>
                    <a:pt x="92" y="1"/>
                  </a:lnTo>
                  <a:lnTo>
                    <a:pt x="84" y="1"/>
                  </a:lnTo>
                  <a:lnTo>
                    <a:pt x="75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2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12"/>
            <p:cNvSpPr/>
            <p:nvPr/>
          </p:nvSpPr>
          <p:spPr>
            <a:xfrm>
              <a:off x="6886576" y="4672013"/>
              <a:ext cx="7938" cy="74613"/>
            </a:xfrm>
            <a:custGeom>
              <a:avLst/>
              <a:gdLst/>
              <a:ahLst/>
              <a:cxnLst/>
              <a:rect l="l" t="t" r="r" b="b"/>
              <a:pathLst>
                <a:path w="5" h="47" extrusionOk="0">
                  <a:moveTo>
                    <a:pt x="5" y="0"/>
                  </a:moveTo>
                  <a:lnTo>
                    <a:pt x="0" y="47"/>
                  </a:lnTo>
                  <a:lnTo>
                    <a:pt x="2" y="2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2F2F2">
                <a:alpha val="2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2"/>
            <p:cNvSpPr/>
            <p:nvPr/>
          </p:nvSpPr>
          <p:spPr>
            <a:xfrm>
              <a:off x="6862763" y="4870450"/>
              <a:ext cx="12700" cy="133350"/>
            </a:xfrm>
            <a:custGeom>
              <a:avLst/>
              <a:gdLst/>
              <a:ahLst/>
              <a:cxnLst/>
              <a:rect l="l" t="t" r="r" b="b"/>
              <a:pathLst>
                <a:path w="8" h="84" extrusionOk="0">
                  <a:moveTo>
                    <a:pt x="8" y="0"/>
                  </a:moveTo>
                  <a:lnTo>
                    <a:pt x="4" y="39"/>
                  </a:lnTo>
                  <a:lnTo>
                    <a:pt x="0" y="8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F2F2">
                <a:alpha val="2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2"/>
            <p:cNvSpPr/>
            <p:nvPr/>
          </p:nvSpPr>
          <p:spPr>
            <a:xfrm>
              <a:off x="6875463" y="4746625"/>
              <a:ext cx="12700" cy="123825"/>
            </a:xfrm>
            <a:custGeom>
              <a:avLst/>
              <a:gdLst/>
              <a:ahLst/>
              <a:cxnLst/>
              <a:rect l="l" t="t" r="r" b="b"/>
              <a:pathLst>
                <a:path w="8" h="78" extrusionOk="0">
                  <a:moveTo>
                    <a:pt x="7" y="0"/>
                  </a:moveTo>
                  <a:lnTo>
                    <a:pt x="7" y="1"/>
                  </a:lnTo>
                  <a:lnTo>
                    <a:pt x="7" y="8"/>
                  </a:lnTo>
                  <a:lnTo>
                    <a:pt x="6" y="13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7" y="13"/>
                  </a:lnTo>
                  <a:lnTo>
                    <a:pt x="7" y="9"/>
                  </a:lnTo>
                  <a:lnTo>
                    <a:pt x="8" y="4"/>
                  </a:lnTo>
                  <a:lnTo>
                    <a:pt x="4" y="39"/>
                  </a:lnTo>
                  <a:lnTo>
                    <a:pt x="0" y="7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2F2F2">
                <a:alpha val="2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2"/>
            <p:cNvSpPr/>
            <p:nvPr/>
          </p:nvSpPr>
          <p:spPr>
            <a:xfrm>
              <a:off x="6888163" y="4678363"/>
              <a:ext cx="9525" cy="74613"/>
            </a:xfrm>
            <a:custGeom>
              <a:avLst/>
              <a:gdLst/>
              <a:ahLst/>
              <a:cxnLst/>
              <a:rect l="l" t="t" r="r" b="b"/>
              <a:pathLst>
                <a:path w="6" h="47" extrusionOk="0">
                  <a:moveTo>
                    <a:pt x="6" y="0"/>
                  </a:moveTo>
                  <a:lnTo>
                    <a:pt x="2" y="22"/>
                  </a:lnTo>
                  <a:lnTo>
                    <a:pt x="0" y="47"/>
                  </a:lnTo>
                  <a:lnTo>
                    <a:pt x="1" y="34"/>
                  </a:lnTo>
                  <a:lnTo>
                    <a:pt x="2" y="21"/>
                  </a:lnTo>
                  <a:lnTo>
                    <a:pt x="5" y="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2F2F2">
                <a:alpha val="2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2"/>
            <p:cNvSpPr/>
            <p:nvPr/>
          </p:nvSpPr>
          <p:spPr>
            <a:xfrm>
              <a:off x="6742113" y="4259263"/>
              <a:ext cx="669925" cy="1798638"/>
            </a:xfrm>
            <a:custGeom>
              <a:avLst/>
              <a:gdLst/>
              <a:ahLst/>
              <a:cxnLst/>
              <a:rect l="l" t="t" r="r" b="b"/>
              <a:pathLst>
                <a:path w="422" h="1133" extrusionOk="0">
                  <a:moveTo>
                    <a:pt x="422" y="0"/>
                  </a:moveTo>
                  <a:lnTo>
                    <a:pt x="383" y="72"/>
                  </a:lnTo>
                  <a:lnTo>
                    <a:pt x="345" y="146"/>
                  </a:lnTo>
                  <a:lnTo>
                    <a:pt x="334" y="167"/>
                  </a:lnTo>
                  <a:lnTo>
                    <a:pt x="323" y="188"/>
                  </a:lnTo>
                  <a:lnTo>
                    <a:pt x="216" y="188"/>
                  </a:lnTo>
                  <a:lnTo>
                    <a:pt x="113" y="189"/>
                  </a:lnTo>
                  <a:lnTo>
                    <a:pt x="97" y="353"/>
                  </a:lnTo>
                  <a:lnTo>
                    <a:pt x="82" y="518"/>
                  </a:lnTo>
                  <a:lnTo>
                    <a:pt x="73" y="614"/>
                  </a:lnTo>
                  <a:lnTo>
                    <a:pt x="64" y="708"/>
                  </a:lnTo>
                  <a:lnTo>
                    <a:pt x="55" y="799"/>
                  </a:lnTo>
                  <a:lnTo>
                    <a:pt x="47" y="890"/>
                  </a:lnTo>
                  <a:lnTo>
                    <a:pt x="38" y="983"/>
                  </a:lnTo>
                  <a:lnTo>
                    <a:pt x="27" y="1082"/>
                  </a:lnTo>
                  <a:lnTo>
                    <a:pt x="22" y="1106"/>
                  </a:lnTo>
                  <a:lnTo>
                    <a:pt x="14" y="1133"/>
                  </a:lnTo>
                  <a:lnTo>
                    <a:pt x="10" y="1118"/>
                  </a:lnTo>
                  <a:lnTo>
                    <a:pt x="6" y="1099"/>
                  </a:lnTo>
                  <a:lnTo>
                    <a:pt x="5" y="1093"/>
                  </a:lnTo>
                  <a:lnTo>
                    <a:pt x="3" y="1088"/>
                  </a:lnTo>
                  <a:lnTo>
                    <a:pt x="2" y="1083"/>
                  </a:lnTo>
                  <a:lnTo>
                    <a:pt x="1" y="1067"/>
                  </a:lnTo>
                  <a:lnTo>
                    <a:pt x="1" y="1057"/>
                  </a:lnTo>
                  <a:lnTo>
                    <a:pt x="0" y="1050"/>
                  </a:lnTo>
                  <a:lnTo>
                    <a:pt x="0" y="1049"/>
                  </a:lnTo>
                  <a:lnTo>
                    <a:pt x="1" y="1052"/>
                  </a:lnTo>
                  <a:lnTo>
                    <a:pt x="1" y="1061"/>
                  </a:lnTo>
                  <a:lnTo>
                    <a:pt x="2" y="1077"/>
                  </a:lnTo>
                  <a:lnTo>
                    <a:pt x="6" y="1090"/>
                  </a:lnTo>
                  <a:lnTo>
                    <a:pt x="10" y="1108"/>
                  </a:lnTo>
                  <a:lnTo>
                    <a:pt x="14" y="1133"/>
                  </a:lnTo>
                  <a:lnTo>
                    <a:pt x="21" y="1098"/>
                  </a:lnTo>
                  <a:lnTo>
                    <a:pt x="26" y="1060"/>
                  </a:lnTo>
                  <a:lnTo>
                    <a:pt x="31" y="1017"/>
                  </a:lnTo>
                  <a:lnTo>
                    <a:pt x="34" y="979"/>
                  </a:lnTo>
                  <a:lnTo>
                    <a:pt x="36" y="952"/>
                  </a:lnTo>
                  <a:lnTo>
                    <a:pt x="40" y="923"/>
                  </a:lnTo>
                  <a:lnTo>
                    <a:pt x="46" y="873"/>
                  </a:lnTo>
                  <a:lnTo>
                    <a:pt x="49" y="840"/>
                  </a:lnTo>
                  <a:lnTo>
                    <a:pt x="52" y="809"/>
                  </a:lnTo>
                  <a:lnTo>
                    <a:pt x="56" y="782"/>
                  </a:lnTo>
                  <a:lnTo>
                    <a:pt x="64" y="699"/>
                  </a:lnTo>
                  <a:lnTo>
                    <a:pt x="71" y="617"/>
                  </a:lnTo>
                  <a:lnTo>
                    <a:pt x="79" y="534"/>
                  </a:lnTo>
                  <a:lnTo>
                    <a:pt x="86" y="447"/>
                  </a:lnTo>
                  <a:lnTo>
                    <a:pt x="88" y="429"/>
                  </a:lnTo>
                  <a:lnTo>
                    <a:pt x="90" y="415"/>
                  </a:lnTo>
                  <a:lnTo>
                    <a:pt x="91" y="406"/>
                  </a:lnTo>
                  <a:lnTo>
                    <a:pt x="92" y="399"/>
                  </a:lnTo>
                  <a:lnTo>
                    <a:pt x="93" y="393"/>
                  </a:lnTo>
                  <a:lnTo>
                    <a:pt x="93" y="386"/>
                  </a:lnTo>
                  <a:lnTo>
                    <a:pt x="94" y="377"/>
                  </a:lnTo>
                  <a:lnTo>
                    <a:pt x="99" y="324"/>
                  </a:lnTo>
                  <a:lnTo>
                    <a:pt x="104" y="275"/>
                  </a:lnTo>
                  <a:lnTo>
                    <a:pt x="108" y="230"/>
                  </a:lnTo>
                  <a:lnTo>
                    <a:pt x="111" y="188"/>
                  </a:lnTo>
                  <a:lnTo>
                    <a:pt x="164" y="187"/>
                  </a:lnTo>
                  <a:lnTo>
                    <a:pt x="214" y="187"/>
                  </a:lnTo>
                  <a:lnTo>
                    <a:pt x="276" y="186"/>
                  </a:lnTo>
                  <a:lnTo>
                    <a:pt x="307" y="186"/>
                  </a:lnTo>
                  <a:lnTo>
                    <a:pt x="315" y="187"/>
                  </a:lnTo>
                  <a:lnTo>
                    <a:pt x="323" y="187"/>
                  </a:lnTo>
                  <a:lnTo>
                    <a:pt x="357" y="122"/>
                  </a:lnTo>
                  <a:lnTo>
                    <a:pt x="390" y="61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F2F2F2">
                <a:alpha val="2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2"/>
            <p:cNvSpPr/>
            <p:nvPr/>
          </p:nvSpPr>
          <p:spPr>
            <a:xfrm>
              <a:off x="7796213" y="4545013"/>
              <a:ext cx="757238" cy="3175"/>
            </a:xfrm>
            <a:custGeom>
              <a:avLst/>
              <a:gdLst/>
              <a:ahLst/>
              <a:cxnLst/>
              <a:rect l="l" t="t" r="r" b="b"/>
              <a:pathLst>
                <a:path w="477" h="2" extrusionOk="0">
                  <a:moveTo>
                    <a:pt x="191" y="0"/>
                  </a:moveTo>
                  <a:lnTo>
                    <a:pt x="274" y="1"/>
                  </a:lnTo>
                  <a:lnTo>
                    <a:pt x="356" y="1"/>
                  </a:lnTo>
                  <a:lnTo>
                    <a:pt x="359" y="1"/>
                  </a:lnTo>
                  <a:lnTo>
                    <a:pt x="369" y="1"/>
                  </a:lnTo>
                  <a:lnTo>
                    <a:pt x="384" y="1"/>
                  </a:lnTo>
                  <a:lnTo>
                    <a:pt x="401" y="1"/>
                  </a:lnTo>
                  <a:lnTo>
                    <a:pt x="417" y="1"/>
                  </a:lnTo>
                  <a:lnTo>
                    <a:pt x="432" y="1"/>
                  </a:lnTo>
                  <a:lnTo>
                    <a:pt x="448" y="1"/>
                  </a:lnTo>
                  <a:lnTo>
                    <a:pt x="459" y="1"/>
                  </a:lnTo>
                  <a:lnTo>
                    <a:pt x="466" y="1"/>
                  </a:lnTo>
                  <a:lnTo>
                    <a:pt x="471" y="2"/>
                  </a:lnTo>
                  <a:lnTo>
                    <a:pt x="474" y="2"/>
                  </a:lnTo>
                  <a:lnTo>
                    <a:pt x="477" y="2"/>
                  </a:lnTo>
                  <a:lnTo>
                    <a:pt x="386" y="2"/>
                  </a:lnTo>
                  <a:lnTo>
                    <a:pt x="239" y="2"/>
                  </a:lnTo>
                  <a:lnTo>
                    <a:pt x="89" y="1"/>
                  </a:lnTo>
                  <a:lnTo>
                    <a:pt x="103" y="1"/>
                  </a:lnTo>
                  <a:lnTo>
                    <a:pt x="110" y="2"/>
                  </a:lnTo>
                  <a:lnTo>
                    <a:pt x="108" y="2"/>
                  </a:lnTo>
                  <a:lnTo>
                    <a:pt x="99" y="2"/>
                  </a:lnTo>
                  <a:lnTo>
                    <a:pt x="79" y="2"/>
                  </a:lnTo>
                  <a:lnTo>
                    <a:pt x="53" y="2"/>
                  </a:lnTo>
                  <a:lnTo>
                    <a:pt x="0" y="1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2F2F2">
                <a:alpha val="2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2"/>
            <p:cNvSpPr/>
            <p:nvPr/>
          </p:nvSpPr>
          <p:spPr>
            <a:xfrm>
              <a:off x="8553451" y="4548188"/>
              <a:ext cx="130175" cy="1588"/>
            </a:xfrm>
            <a:custGeom>
              <a:avLst/>
              <a:gdLst/>
              <a:ahLst/>
              <a:cxnLst/>
              <a:rect l="l" t="t" r="r" b="b"/>
              <a:pathLst>
                <a:path w="82" h="1" extrusionOk="0">
                  <a:moveTo>
                    <a:pt x="80" y="0"/>
                  </a:moveTo>
                  <a:lnTo>
                    <a:pt x="82" y="0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2F2F2">
                <a:alpha val="2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2"/>
            <p:cNvSpPr/>
            <p:nvPr/>
          </p:nvSpPr>
          <p:spPr>
            <a:xfrm>
              <a:off x="2741613" y="1981200"/>
              <a:ext cx="4075113" cy="4076700"/>
            </a:xfrm>
            <a:custGeom>
              <a:avLst/>
              <a:gdLst/>
              <a:ahLst/>
              <a:cxnLst/>
              <a:rect l="l" t="t" r="r" b="b"/>
              <a:pathLst>
                <a:path w="2567" h="2568" extrusionOk="0">
                  <a:moveTo>
                    <a:pt x="2554" y="2369"/>
                  </a:moveTo>
                  <a:lnTo>
                    <a:pt x="2553" y="2384"/>
                  </a:lnTo>
                  <a:lnTo>
                    <a:pt x="2553" y="2376"/>
                  </a:lnTo>
                  <a:lnTo>
                    <a:pt x="2554" y="2369"/>
                  </a:lnTo>
                  <a:close/>
                  <a:moveTo>
                    <a:pt x="2567" y="2260"/>
                  </a:moveTo>
                  <a:lnTo>
                    <a:pt x="2559" y="2339"/>
                  </a:lnTo>
                  <a:lnTo>
                    <a:pt x="2558" y="2343"/>
                  </a:lnTo>
                  <a:lnTo>
                    <a:pt x="2558" y="2346"/>
                  </a:lnTo>
                  <a:lnTo>
                    <a:pt x="2556" y="2351"/>
                  </a:lnTo>
                  <a:lnTo>
                    <a:pt x="2555" y="2358"/>
                  </a:lnTo>
                  <a:lnTo>
                    <a:pt x="2554" y="2369"/>
                  </a:lnTo>
                  <a:lnTo>
                    <a:pt x="2558" y="2337"/>
                  </a:lnTo>
                  <a:lnTo>
                    <a:pt x="2561" y="2308"/>
                  </a:lnTo>
                  <a:lnTo>
                    <a:pt x="2564" y="2280"/>
                  </a:lnTo>
                  <a:lnTo>
                    <a:pt x="2567" y="2260"/>
                  </a:lnTo>
                  <a:close/>
                  <a:moveTo>
                    <a:pt x="2503" y="2065"/>
                  </a:moveTo>
                  <a:lnTo>
                    <a:pt x="2503" y="2071"/>
                  </a:lnTo>
                  <a:lnTo>
                    <a:pt x="2503" y="2079"/>
                  </a:lnTo>
                  <a:lnTo>
                    <a:pt x="2503" y="2071"/>
                  </a:lnTo>
                  <a:lnTo>
                    <a:pt x="2503" y="2065"/>
                  </a:lnTo>
                  <a:close/>
                  <a:moveTo>
                    <a:pt x="2463" y="1233"/>
                  </a:moveTo>
                  <a:lnTo>
                    <a:pt x="2464" y="1254"/>
                  </a:lnTo>
                  <a:lnTo>
                    <a:pt x="2467" y="1283"/>
                  </a:lnTo>
                  <a:lnTo>
                    <a:pt x="2469" y="1316"/>
                  </a:lnTo>
                  <a:lnTo>
                    <a:pt x="2466" y="1258"/>
                  </a:lnTo>
                  <a:lnTo>
                    <a:pt x="2463" y="1233"/>
                  </a:lnTo>
                  <a:close/>
                  <a:moveTo>
                    <a:pt x="2397" y="0"/>
                  </a:moveTo>
                  <a:lnTo>
                    <a:pt x="2397" y="3"/>
                  </a:lnTo>
                  <a:lnTo>
                    <a:pt x="2397" y="0"/>
                  </a:lnTo>
                  <a:lnTo>
                    <a:pt x="2401" y="56"/>
                  </a:lnTo>
                  <a:lnTo>
                    <a:pt x="2404" y="110"/>
                  </a:lnTo>
                  <a:lnTo>
                    <a:pt x="2406" y="163"/>
                  </a:lnTo>
                  <a:lnTo>
                    <a:pt x="2408" y="172"/>
                  </a:lnTo>
                  <a:lnTo>
                    <a:pt x="2406" y="160"/>
                  </a:lnTo>
                  <a:lnTo>
                    <a:pt x="2405" y="118"/>
                  </a:lnTo>
                  <a:lnTo>
                    <a:pt x="2403" y="77"/>
                  </a:lnTo>
                  <a:lnTo>
                    <a:pt x="2400" y="40"/>
                  </a:lnTo>
                  <a:lnTo>
                    <a:pt x="2397" y="0"/>
                  </a:lnTo>
                  <a:close/>
                  <a:moveTo>
                    <a:pt x="2397" y="0"/>
                  </a:moveTo>
                  <a:lnTo>
                    <a:pt x="2397" y="8"/>
                  </a:lnTo>
                  <a:lnTo>
                    <a:pt x="2408" y="143"/>
                  </a:lnTo>
                  <a:lnTo>
                    <a:pt x="2417" y="310"/>
                  </a:lnTo>
                  <a:lnTo>
                    <a:pt x="2426" y="480"/>
                  </a:lnTo>
                  <a:lnTo>
                    <a:pt x="2437" y="716"/>
                  </a:lnTo>
                  <a:lnTo>
                    <a:pt x="2438" y="737"/>
                  </a:lnTo>
                  <a:lnTo>
                    <a:pt x="2438" y="731"/>
                  </a:lnTo>
                  <a:lnTo>
                    <a:pt x="2438" y="727"/>
                  </a:lnTo>
                  <a:lnTo>
                    <a:pt x="2441" y="782"/>
                  </a:lnTo>
                  <a:lnTo>
                    <a:pt x="2442" y="813"/>
                  </a:lnTo>
                  <a:lnTo>
                    <a:pt x="2444" y="850"/>
                  </a:lnTo>
                  <a:lnTo>
                    <a:pt x="2446" y="890"/>
                  </a:lnTo>
                  <a:lnTo>
                    <a:pt x="2448" y="934"/>
                  </a:lnTo>
                  <a:lnTo>
                    <a:pt x="2451" y="979"/>
                  </a:lnTo>
                  <a:lnTo>
                    <a:pt x="2453" y="1010"/>
                  </a:lnTo>
                  <a:lnTo>
                    <a:pt x="2454" y="1045"/>
                  </a:lnTo>
                  <a:lnTo>
                    <a:pt x="2471" y="1357"/>
                  </a:lnTo>
                  <a:lnTo>
                    <a:pt x="2470" y="1335"/>
                  </a:lnTo>
                  <a:lnTo>
                    <a:pt x="2469" y="1318"/>
                  </a:lnTo>
                  <a:lnTo>
                    <a:pt x="2455" y="1058"/>
                  </a:lnTo>
                  <a:lnTo>
                    <a:pt x="2456" y="1085"/>
                  </a:lnTo>
                  <a:lnTo>
                    <a:pt x="2458" y="1118"/>
                  </a:lnTo>
                  <a:lnTo>
                    <a:pt x="2459" y="1153"/>
                  </a:lnTo>
                  <a:lnTo>
                    <a:pt x="2461" y="1192"/>
                  </a:lnTo>
                  <a:lnTo>
                    <a:pt x="2463" y="1233"/>
                  </a:lnTo>
                  <a:lnTo>
                    <a:pt x="2466" y="1258"/>
                  </a:lnTo>
                  <a:lnTo>
                    <a:pt x="2467" y="1297"/>
                  </a:lnTo>
                  <a:lnTo>
                    <a:pt x="2468" y="1332"/>
                  </a:lnTo>
                  <a:lnTo>
                    <a:pt x="2468" y="1327"/>
                  </a:lnTo>
                  <a:lnTo>
                    <a:pt x="2468" y="1323"/>
                  </a:lnTo>
                  <a:lnTo>
                    <a:pt x="2468" y="1319"/>
                  </a:lnTo>
                  <a:lnTo>
                    <a:pt x="2468" y="1318"/>
                  </a:lnTo>
                  <a:lnTo>
                    <a:pt x="2468" y="1317"/>
                  </a:lnTo>
                  <a:lnTo>
                    <a:pt x="2468" y="1317"/>
                  </a:lnTo>
                  <a:lnTo>
                    <a:pt x="2469" y="1319"/>
                  </a:lnTo>
                  <a:lnTo>
                    <a:pt x="2469" y="1323"/>
                  </a:lnTo>
                  <a:lnTo>
                    <a:pt x="2469" y="1327"/>
                  </a:lnTo>
                  <a:lnTo>
                    <a:pt x="2469" y="1334"/>
                  </a:lnTo>
                  <a:lnTo>
                    <a:pt x="2470" y="1335"/>
                  </a:lnTo>
                  <a:lnTo>
                    <a:pt x="2472" y="1383"/>
                  </a:lnTo>
                  <a:lnTo>
                    <a:pt x="2479" y="1521"/>
                  </a:lnTo>
                  <a:lnTo>
                    <a:pt x="2483" y="1593"/>
                  </a:lnTo>
                  <a:lnTo>
                    <a:pt x="2484" y="1616"/>
                  </a:lnTo>
                  <a:lnTo>
                    <a:pt x="2485" y="1633"/>
                  </a:lnTo>
                  <a:lnTo>
                    <a:pt x="2486" y="1650"/>
                  </a:lnTo>
                  <a:lnTo>
                    <a:pt x="2487" y="1667"/>
                  </a:lnTo>
                  <a:lnTo>
                    <a:pt x="2497" y="1857"/>
                  </a:lnTo>
                  <a:lnTo>
                    <a:pt x="2508" y="2051"/>
                  </a:lnTo>
                  <a:lnTo>
                    <a:pt x="2518" y="2248"/>
                  </a:lnTo>
                  <a:lnTo>
                    <a:pt x="2529" y="2452"/>
                  </a:lnTo>
                  <a:lnTo>
                    <a:pt x="2531" y="2502"/>
                  </a:lnTo>
                  <a:lnTo>
                    <a:pt x="2534" y="2557"/>
                  </a:lnTo>
                  <a:lnTo>
                    <a:pt x="2537" y="2523"/>
                  </a:lnTo>
                  <a:lnTo>
                    <a:pt x="2542" y="2485"/>
                  </a:lnTo>
                  <a:lnTo>
                    <a:pt x="2542" y="2482"/>
                  </a:lnTo>
                  <a:lnTo>
                    <a:pt x="2543" y="2471"/>
                  </a:lnTo>
                  <a:lnTo>
                    <a:pt x="2545" y="2454"/>
                  </a:lnTo>
                  <a:lnTo>
                    <a:pt x="2547" y="2434"/>
                  </a:lnTo>
                  <a:lnTo>
                    <a:pt x="2550" y="2410"/>
                  </a:lnTo>
                  <a:lnTo>
                    <a:pt x="2553" y="2384"/>
                  </a:lnTo>
                  <a:lnTo>
                    <a:pt x="2552" y="2385"/>
                  </a:lnTo>
                  <a:lnTo>
                    <a:pt x="2545" y="2467"/>
                  </a:lnTo>
                  <a:lnTo>
                    <a:pt x="2545" y="2469"/>
                  </a:lnTo>
                  <a:lnTo>
                    <a:pt x="2539" y="2516"/>
                  </a:lnTo>
                  <a:lnTo>
                    <a:pt x="2534" y="2568"/>
                  </a:lnTo>
                  <a:lnTo>
                    <a:pt x="2528" y="2459"/>
                  </a:lnTo>
                  <a:lnTo>
                    <a:pt x="2520" y="2321"/>
                  </a:lnTo>
                  <a:lnTo>
                    <a:pt x="2521" y="2378"/>
                  </a:lnTo>
                  <a:lnTo>
                    <a:pt x="2523" y="2404"/>
                  </a:lnTo>
                  <a:lnTo>
                    <a:pt x="2525" y="2422"/>
                  </a:lnTo>
                  <a:lnTo>
                    <a:pt x="2525" y="2435"/>
                  </a:lnTo>
                  <a:lnTo>
                    <a:pt x="2526" y="2439"/>
                  </a:lnTo>
                  <a:lnTo>
                    <a:pt x="2526" y="2439"/>
                  </a:lnTo>
                  <a:lnTo>
                    <a:pt x="2526" y="2436"/>
                  </a:lnTo>
                  <a:lnTo>
                    <a:pt x="2526" y="2427"/>
                  </a:lnTo>
                  <a:lnTo>
                    <a:pt x="2525" y="2412"/>
                  </a:lnTo>
                  <a:lnTo>
                    <a:pt x="2523" y="2392"/>
                  </a:lnTo>
                  <a:lnTo>
                    <a:pt x="2527" y="2467"/>
                  </a:lnTo>
                  <a:lnTo>
                    <a:pt x="2530" y="2519"/>
                  </a:lnTo>
                  <a:lnTo>
                    <a:pt x="2534" y="2568"/>
                  </a:lnTo>
                  <a:lnTo>
                    <a:pt x="2545" y="2474"/>
                  </a:lnTo>
                  <a:lnTo>
                    <a:pt x="2559" y="2339"/>
                  </a:lnTo>
                  <a:lnTo>
                    <a:pt x="2559" y="2338"/>
                  </a:lnTo>
                  <a:lnTo>
                    <a:pt x="2559" y="2336"/>
                  </a:lnTo>
                  <a:lnTo>
                    <a:pt x="2546" y="2479"/>
                  </a:lnTo>
                  <a:lnTo>
                    <a:pt x="2534" y="2568"/>
                  </a:lnTo>
                  <a:lnTo>
                    <a:pt x="2529" y="2526"/>
                  </a:lnTo>
                  <a:lnTo>
                    <a:pt x="2526" y="2486"/>
                  </a:lnTo>
                  <a:lnTo>
                    <a:pt x="2518" y="2356"/>
                  </a:lnTo>
                  <a:lnTo>
                    <a:pt x="2510" y="2229"/>
                  </a:lnTo>
                  <a:lnTo>
                    <a:pt x="2503" y="2106"/>
                  </a:lnTo>
                  <a:lnTo>
                    <a:pt x="2497" y="2016"/>
                  </a:lnTo>
                  <a:lnTo>
                    <a:pt x="2494" y="1948"/>
                  </a:lnTo>
                  <a:lnTo>
                    <a:pt x="2491" y="1882"/>
                  </a:lnTo>
                  <a:lnTo>
                    <a:pt x="2487" y="1812"/>
                  </a:lnTo>
                  <a:lnTo>
                    <a:pt x="2484" y="1738"/>
                  </a:lnTo>
                  <a:lnTo>
                    <a:pt x="2480" y="1662"/>
                  </a:lnTo>
                  <a:lnTo>
                    <a:pt x="2477" y="1607"/>
                  </a:lnTo>
                  <a:lnTo>
                    <a:pt x="2473" y="1549"/>
                  </a:lnTo>
                  <a:lnTo>
                    <a:pt x="2469" y="1486"/>
                  </a:lnTo>
                  <a:lnTo>
                    <a:pt x="2464" y="1419"/>
                  </a:lnTo>
                  <a:lnTo>
                    <a:pt x="2460" y="1345"/>
                  </a:lnTo>
                  <a:lnTo>
                    <a:pt x="2455" y="1267"/>
                  </a:lnTo>
                  <a:lnTo>
                    <a:pt x="2455" y="1258"/>
                  </a:lnTo>
                  <a:lnTo>
                    <a:pt x="2455" y="1251"/>
                  </a:lnTo>
                  <a:lnTo>
                    <a:pt x="2455" y="1244"/>
                  </a:lnTo>
                  <a:lnTo>
                    <a:pt x="2455" y="1237"/>
                  </a:lnTo>
                  <a:lnTo>
                    <a:pt x="2455" y="1228"/>
                  </a:lnTo>
                  <a:lnTo>
                    <a:pt x="2454" y="1215"/>
                  </a:lnTo>
                  <a:lnTo>
                    <a:pt x="2453" y="1196"/>
                  </a:lnTo>
                  <a:lnTo>
                    <a:pt x="2448" y="1109"/>
                  </a:lnTo>
                  <a:lnTo>
                    <a:pt x="2443" y="1026"/>
                  </a:lnTo>
                  <a:lnTo>
                    <a:pt x="2438" y="944"/>
                  </a:lnTo>
                  <a:lnTo>
                    <a:pt x="2434" y="862"/>
                  </a:lnTo>
                  <a:lnTo>
                    <a:pt x="2431" y="828"/>
                  </a:lnTo>
                  <a:lnTo>
                    <a:pt x="2430" y="789"/>
                  </a:lnTo>
                  <a:lnTo>
                    <a:pt x="2429" y="749"/>
                  </a:lnTo>
                  <a:lnTo>
                    <a:pt x="2428" y="712"/>
                  </a:lnTo>
                  <a:lnTo>
                    <a:pt x="2426" y="678"/>
                  </a:lnTo>
                  <a:lnTo>
                    <a:pt x="2425" y="654"/>
                  </a:lnTo>
                  <a:lnTo>
                    <a:pt x="2422" y="628"/>
                  </a:lnTo>
                  <a:lnTo>
                    <a:pt x="2421" y="598"/>
                  </a:lnTo>
                  <a:lnTo>
                    <a:pt x="2419" y="569"/>
                  </a:lnTo>
                  <a:lnTo>
                    <a:pt x="2417" y="537"/>
                  </a:lnTo>
                  <a:lnTo>
                    <a:pt x="2416" y="506"/>
                  </a:lnTo>
                  <a:lnTo>
                    <a:pt x="2413" y="478"/>
                  </a:lnTo>
                  <a:lnTo>
                    <a:pt x="2411" y="450"/>
                  </a:lnTo>
                  <a:lnTo>
                    <a:pt x="2410" y="425"/>
                  </a:lnTo>
                  <a:lnTo>
                    <a:pt x="2409" y="405"/>
                  </a:lnTo>
                  <a:lnTo>
                    <a:pt x="2408" y="389"/>
                  </a:lnTo>
                  <a:lnTo>
                    <a:pt x="2406" y="380"/>
                  </a:lnTo>
                  <a:lnTo>
                    <a:pt x="2405" y="375"/>
                  </a:lnTo>
                  <a:lnTo>
                    <a:pt x="2405" y="378"/>
                  </a:lnTo>
                  <a:lnTo>
                    <a:pt x="2406" y="384"/>
                  </a:lnTo>
                  <a:lnTo>
                    <a:pt x="2406" y="395"/>
                  </a:lnTo>
                  <a:lnTo>
                    <a:pt x="2408" y="411"/>
                  </a:lnTo>
                  <a:lnTo>
                    <a:pt x="2409" y="432"/>
                  </a:lnTo>
                  <a:lnTo>
                    <a:pt x="2413" y="520"/>
                  </a:lnTo>
                  <a:lnTo>
                    <a:pt x="2418" y="600"/>
                  </a:lnTo>
                  <a:lnTo>
                    <a:pt x="2422" y="678"/>
                  </a:lnTo>
                  <a:lnTo>
                    <a:pt x="2426" y="753"/>
                  </a:lnTo>
                  <a:lnTo>
                    <a:pt x="2430" y="826"/>
                  </a:lnTo>
                  <a:lnTo>
                    <a:pt x="2435" y="898"/>
                  </a:lnTo>
                  <a:lnTo>
                    <a:pt x="2438" y="971"/>
                  </a:lnTo>
                  <a:lnTo>
                    <a:pt x="2443" y="1046"/>
                  </a:lnTo>
                  <a:lnTo>
                    <a:pt x="2447" y="1126"/>
                  </a:lnTo>
                  <a:lnTo>
                    <a:pt x="2441" y="1016"/>
                  </a:lnTo>
                  <a:lnTo>
                    <a:pt x="2434" y="903"/>
                  </a:lnTo>
                  <a:lnTo>
                    <a:pt x="2428" y="788"/>
                  </a:lnTo>
                  <a:lnTo>
                    <a:pt x="2421" y="669"/>
                  </a:lnTo>
                  <a:lnTo>
                    <a:pt x="2414" y="545"/>
                  </a:lnTo>
                  <a:lnTo>
                    <a:pt x="2408" y="415"/>
                  </a:lnTo>
                  <a:lnTo>
                    <a:pt x="2405" y="375"/>
                  </a:lnTo>
                  <a:lnTo>
                    <a:pt x="2403" y="334"/>
                  </a:lnTo>
                  <a:lnTo>
                    <a:pt x="2401" y="296"/>
                  </a:lnTo>
                  <a:lnTo>
                    <a:pt x="2398" y="237"/>
                  </a:lnTo>
                  <a:lnTo>
                    <a:pt x="2396" y="292"/>
                  </a:lnTo>
                  <a:lnTo>
                    <a:pt x="2396" y="296"/>
                  </a:lnTo>
                  <a:lnTo>
                    <a:pt x="2395" y="331"/>
                  </a:lnTo>
                  <a:lnTo>
                    <a:pt x="2395" y="347"/>
                  </a:lnTo>
                  <a:lnTo>
                    <a:pt x="2393" y="398"/>
                  </a:lnTo>
                  <a:lnTo>
                    <a:pt x="2388" y="508"/>
                  </a:lnTo>
                  <a:lnTo>
                    <a:pt x="2385" y="621"/>
                  </a:lnTo>
                  <a:lnTo>
                    <a:pt x="2378" y="776"/>
                  </a:lnTo>
                  <a:lnTo>
                    <a:pt x="2371" y="935"/>
                  </a:lnTo>
                  <a:lnTo>
                    <a:pt x="2365" y="1100"/>
                  </a:lnTo>
                  <a:lnTo>
                    <a:pt x="2353" y="1369"/>
                  </a:lnTo>
                  <a:lnTo>
                    <a:pt x="2342" y="1635"/>
                  </a:lnTo>
                  <a:lnTo>
                    <a:pt x="2330" y="1897"/>
                  </a:lnTo>
                  <a:lnTo>
                    <a:pt x="2315" y="1906"/>
                  </a:lnTo>
                  <a:lnTo>
                    <a:pt x="2298" y="1899"/>
                  </a:lnTo>
                  <a:lnTo>
                    <a:pt x="2263" y="1633"/>
                  </a:lnTo>
                  <a:lnTo>
                    <a:pt x="2182" y="1633"/>
                  </a:lnTo>
                  <a:lnTo>
                    <a:pt x="2117" y="1408"/>
                  </a:lnTo>
                  <a:lnTo>
                    <a:pt x="2031" y="1634"/>
                  </a:lnTo>
                  <a:lnTo>
                    <a:pt x="1945" y="1634"/>
                  </a:lnTo>
                  <a:lnTo>
                    <a:pt x="1903" y="1805"/>
                  </a:lnTo>
                  <a:lnTo>
                    <a:pt x="1834" y="1634"/>
                  </a:lnTo>
                  <a:lnTo>
                    <a:pt x="1723" y="1634"/>
                  </a:lnTo>
                  <a:lnTo>
                    <a:pt x="1575" y="1510"/>
                  </a:lnTo>
                  <a:lnTo>
                    <a:pt x="1402" y="1634"/>
                  </a:lnTo>
                  <a:lnTo>
                    <a:pt x="1191" y="1634"/>
                  </a:lnTo>
                  <a:lnTo>
                    <a:pt x="1151" y="2000"/>
                  </a:lnTo>
                  <a:lnTo>
                    <a:pt x="1111" y="2371"/>
                  </a:lnTo>
                  <a:lnTo>
                    <a:pt x="1104" y="2374"/>
                  </a:lnTo>
                  <a:lnTo>
                    <a:pt x="1096" y="2377"/>
                  </a:lnTo>
                  <a:lnTo>
                    <a:pt x="1095" y="2377"/>
                  </a:lnTo>
                  <a:lnTo>
                    <a:pt x="1079" y="2368"/>
                  </a:lnTo>
                  <a:lnTo>
                    <a:pt x="1070" y="2205"/>
                  </a:lnTo>
                  <a:lnTo>
                    <a:pt x="1061" y="2048"/>
                  </a:lnTo>
                  <a:lnTo>
                    <a:pt x="1051" y="1897"/>
                  </a:lnTo>
                  <a:lnTo>
                    <a:pt x="1042" y="1751"/>
                  </a:lnTo>
                  <a:lnTo>
                    <a:pt x="1029" y="1518"/>
                  </a:lnTo>
                  <a:lnTo>
                    <a:pt x="1014" y="1281"/>
                  </a:lnTo>
                  <a:lnTo>
                    <a:pt x="1000" y="1041"/>
                  </a:lnTo>
                  <a:lnTo>
                    <a:pt x="988" y="845"/>
                  </a:lnTo>
                  <a:lnTo>
                    <a:pt x="976" y="652"/>
                  </a:lnTo>
                  <a:lnTo>
                    <a:pt x="965" y="462"/>
                  </a:lnTo>
                  <a:lnTo>
                    <a:pt x="964" y="450"/>
                  </a:lnTo>
                  <a:lnTo>
                    <a:pt x="963" y="458"/>
                  </a:lnTo>
                  <a:lnTo>
                    <a:pt x="963" y="465"/>
                  </a:lnTo>
                  <a:lnTo>
                    <a:pt x="963" y="469"/>
                  </a:lnTo>
                  <a:lnTo>
                    <a:pt x="962" y="471"/>
                  </a:lnTo>
                  <a:lnTo>
                    <a:pt x="962" y="486"/>
                  </a:lnTo>
                  <a:lnTo>
                    <a:pt x="951" y="639"/>
                  </a:lnTo>
                  <a:lnTo>
                    <a:pt x="942" y="786"/>
                  </a:lnTo>
                  <a:lnTo>
                    <a:pt x="933" y="925"/>
                  </a:lnTo>
                  <a:lnTo>
                    <a:pt x="928" y="1009"/>
                  </a:lnTo>
                  <a:lnTo>
                    <a:pt x="921" y="1100"/>
                  </a:lnTo>
                  <a:lnTo>
                    <a:pt x="915" y="1194"/>
                  </a:lnTo>
                  <a:lnTo>
                    <a:pt x="909" y="1291"/>
                  </a:lnTo>
                  <a:lnTo>
                    <a:pt x="904" y="1386"/>
                  </a:lnTo>
                  <a:lnTo>
                    <a:pt x="899" y="1464"/>
                  </a:lnTo>
                  <a:lnTo>
                    <a:pt x="895" y="1536"/>
                  </a:lnTo>
                  <a:lnTo>
                    <a:pt x="891" y="1605"/>
                  </a:lnTo>
                  <a:lnTo>
                    <a:pt x="888" y="1673"/>
                  </a:lnTo>
                  <a:lnTo>
                    <a:pt x="884" y="1740"/>
                  </a:lnTo>
                  <a:lnTo>
                    <a:pt x="881" y="1809"/>
                  </a:lnTo>
                  <a:lnTo>
                    <a:pt x="873" y="1782"/>
                  </a:lnTo>
                  <a:lnTo>
                    <a:pt x="866" y="1758"/>
                  </a:lnTo>
                  <a:lnTo>
                    <a:pt x="860" y="1740"/>
                  </a:lnTo>
                  <a:lnTo>
                    <a:pt x="856" y="1725"/>
                  </a:lnTo>
                  <a:lnTo>
                    <a:pt x="853" y="1716"/>
                  </a:lnTo>
                  <a:lnTo>
                    <a:pt x="851" y="1712"/>
                  </a:lnTo>
                  <a:lnTo>
                    <a:pt x="851" y="1712"/>
                  </a:lnTo>
                  <a:lnTo>
                    <a:pt x="851" y="1714"/>
                  </a:lnTo>
                  <a:lnTo>
                    <a:pt x="854" y="1720"/>
                  </a:lnTo>
                  <a:lnTo>
                    <a:pt x="856" y="1731"/>
                  </a:lnTo>
                  <a:lnTo>
                    <a:pt x="860" y="1746"/>
                  </a:lnTo>
                  <a:lnTo>
                    <a:pt x="866" y="1766"/>
                  </a:lnTo>
                  <a:lnTo>
                    <a:pt x="873" y="1792"/>
                  </a:lnTo>
                  <a:lnTo>
                    <a:pt x="882" y="1824"/>
                  </a:lnTo>
                  <a:lnTo>
                    <a:pt x="884" y="1795"/>
                  </a:lnTo>
                  <a:lnTo>
                    <a:pt x="887" y="1761"/>
                  </a:lnTo>
                  <a:lnTo>
                    <a:pt x="889" y="1722"/>
                  </a:lnTo>
                  <a:lnTo>
                    <a:pt x="882" y="1824"/>
                  </a:lnTo>
                  <a:lnTo>
                    <a:pt x="854" y="1722"/>
                  </a:lnTo>
                  <a:lnTo>
                    <a:pt x="826" y="1626"/>
                  </a:lnTo>
                  <a:lnTo>
                    <a:pt x="745" y="1625"/>
                  </a:lnTo>
                  <a:lnTo>
                    <a:pt x="720" y="1549"/>
                  </a:lnTo>
                  <a:lnTo>
                    <a:pt x="696" y="1477"/>
                  </a:lnTo>
                  <a:lnTo>
                    <a:pt x="673" y="1410"/>
                  </a:lnTo>
                  <a:lnTo>
                    <a:pt x="641" y="1486"/>
                  </a:lnTo>
                  <a:lnTo>
                    <a:pt x="613" y="1558"/>
                  </a:lnTo>
                  <a:lnTo>
                    <a:pt x="584" y="1624"/>
                  </a:lnTo>
                  <a:lnTo>
                    <a:pt x="516" y="1624"/>
                  </a:lnTo>
                  <a:lnTo>
                    <a:pt x="450" y="1624"/>
                  </a:lnTo>
                  <a:lnTo>
                    <a:pt x="390" y="1623"/>
                  </a:lnTo>
                  <a:lnTo>
                    <a:pt x="330" y="1623"/>
                  </a:lnTo>
                  <a:lnTo>
                    <a:pt x="214" y="1621"/>
                  </a:lnTo>
                  <a:lnTo>
                    <a:pt x="95" y="1617"/>
                  </a:lnTo>
                  <a:lnTo>
                    <a:pt x="91" y="1617"/>
                  </a:lnTo>
                  <a:lnTo>
                    <a:pt x="84" y="1617"/>
                  </a:lnTo>
                  <a:lnTo>
                    <a:pt x="76" y="1617"/>
                  </a:lnTo>
                  <a:lnTo>
                    <a:pt x="66" y="1616"/>
                  </a:lnTo>
                  <a:lnTo>
                    <a:pt x="56" y="1616"/>
                  </a:lnTo>
                  <a:lnTo>
                    <a:pt x="45" y="1616"/>
                  </a:lnTo>
                  <a:lnTo>
                    <a:pt x="35" y="1615"/>
                  </a:lnTo>
                  <a:lnTo>
                    <a:pt x="25" y="1614"/>
                  </a:lnTo>
                  <a:lnTo>
                    <a:pt x="16" y="1614"/>
                  </a:lnTo>
                  <a:lnTo>
                    <a:pt x="8" y="1613"/>
                  </a:lnTo>
                  <a:lnTo>
                    <a:pt x="3" y="1612"/>
                  </a:lnTo>
                  <a:lnTo>
                    <a:pt x="0" y="1612"/>
                  </a:lnTo>
                  <a:lnTo>
                    <a:pt x="0" y="1610"/>
                  </a:lnTo>
                  <a:lnTo>
                    <a:pt x="5" y="1609"/>
                  </a:lnTo>
                  <a:lnTo>
                    <a:pt x="11" y="1608"/>
                  </a:lnTo>
                  <a:lnTo>
                    <a:pt x="24" y="1607"/>
                  </a:lnTo>
                  <a:lnTo>
                    <a:pt x="40" y="1607"/>
                  </a:lnTo>
                  <a:lnTo>
                    <a:pt x="63" y="1606"/>
                  </a:lnTo>
                  <a:lnTo>
                    <a:pt x="90" y="1605"/>
                  </a:lnTo>
                  <a:lnTo>
                    <a:pt x="124" y="1605"/>
                  </a:lnTo>
                  <a:lnTo>
                    <a:pt x="165" y="1604"/>
                  </a:lnTo>
                  <a:lnTo>
                    <a:pt x="213" y="1602"/>
                  </a:lnTo>
                  <a:lnTo>
                    <a:pt x="268" y="1602"/>
                  </a:lnTo>
                  <a:lnTo>
                    <a:pt x="332" y="1601"/>
                  </a:lnTo>
                  <a:lnTo>
                    <a:pt x="404" y="1601"/>
                  </a:lnTo>
                  <a:lnTo>
                    <a:pt x="483" y="1601"/>
                  </a:lnTo>
                  <a:lnTo>
                    <a:pt x="569" y="1601"/>
                  </a:lnTo>
                  <a:lnTo>
                    <a:pt x="604" y="1518"/>
                  </a:lnTo>
                  <a:lnTo>
                    <a:pt x="639" y="1432"/>
                  </a:lnTo>
                  <a:lnTo>
                    <a:pt x="675" y="1343"/>
                  </a:lnTo>
                  <a:lnTo>
                    <a:pt x="718" y="1471"/>
                  </a:lnTo>
                  <a:lnTo>
                    <a:pt x="762" y="1601"/>
                  </a:lnTo>
                  <a:lnTo>
                    <a:pt x="845" y="1601"/>
                  </a:lnTo>
                  <a:lnTo>
                    <a:pt x="859" y="1651"/>
                  </a:lnTo>
                  <a:lnTo>
                    <a:pt x="865" y="1668"/>
                  </a:lnTo>
                  <a:lnTo>
                    <a:pt x="871" y="1569"/>
                  </a:lnTo>
                  <a:lnTo>
                    <a:pt x="875" y="1474"/>
                  </a:lnTo>
                  <a:lnTo>
                    <a:pt x="881" y="1381"/>
                  </a:lnTo>
                  <a:lnTo>
                    <a:pt x="887" y="1292"/>
                  </a:lnTo>
                  <a:lnTo>
                    <a:pt x="891" y="1210"/>
                  </a:lnTo>
                  <a:lnTo>
                    <a:pt x="896" y="1135"/>
                  </a:lnTo>
                  <a:lnTo>
                    <a:pt x="908" y="929"/>
                  </a:lnTo>
                  <a:lnTo>
                    <a:pt x="920" y="727"/>
                  </a:lnTo>
                  <a:lnTo>
                    <a:pt x="934" y="472"/>
                  </a:lnTo>
                  <a:lnTo>
                    <a:pt x="949" y="219"/>
                  </a:lnTo>
                  <a:lnTo>
                    <a:pt x="964" y="180"/>
                  </a:lnTo>
                  <a:lnTo>
                    <a:pt x="978" y="225"/>
                  </a:lnTo>
                  <a:lnTo>
                    <a:pt x="1001" y="621"/>
                  </a:lnTo>
                  <a:lnTo>
                    <a:pt x="1024" y="1017"/>
                  </a:lnTo>
                  <a:lnTo>
                    <a:pt x="1048" y="1413"/>
                  </a:lnTo>
                  <a:lnTo>
                    <a:pt x="1071" y="1813"/>
                  </a:lnTo>
                  <a:lnTo>
                    <a:pt x="1095" y="2219"/>
                  </a:lnTo>
                  <a:lnTo>
                    <a:pt x="1097" y="2264"/>
                  </a:lnTo>
                  <a:lnTo>
                    <a:pt x="1098" y="2260"/>
                  </a:lnTo>
                  <a:lnTo>
                    <a:pt x="1103" y="2222"/>
                  </a:lnTo>
                  <a:lnTo>
                    <a:pt x="1136" y="1919"/>
                  </a:lnTo>
                  <a:lnTo>
                    <a:pt x="1170" y="1610"/>
                  </a:lnTo>
                  <a:lnTo>
                    <a:pt x="1281" y="1610"/>
                  </a:lnTo>
                  <a:lnTo>
                    <a:pt x="1394" y="1610"/>
                  </a:lnTo>
                  <a:lnTo>
                    <a:pt x="1485" y="1546"/>
                  </a:lnTo>
                  <a:lnTo>
                    <a:pt x="1577" y="1481"/>
                  </a:lnTo>
                  <a:lnTo>
                    <a:pt x="1732" y="1612"/>
                  </a:lnTo>
                  <a:lnTo>
                    <a:pt x="1848" y="1612"/>
                  </a:lnTo>
                  <a:lnTo>
                    <a:pt x="1898" y="1733"/>
                  </a:lnTo>
                  <a:lnTo>
                    <a:pt x="1902" y="1717"/>
                  </a:lnTo>
                  <a:lnTo>
                    <a:pt x="1915" y="1663"/>
                  </a:lnTo>
                  <a:lnTo>
                    <a:pt x="1928" y="1612"/>
                  </a:lnTo>
                  <a:lnTo>
                    <a:pt x="1973" y="1612"/>
                  </a:lnTo>
                  <a:lnTo>
                    <a:pt x="2015" y="1612"/>
                  </a:lnTo>
                  <a:lnTo>
                    <a:pt x="2051" y="1519"/>
                  </a:lnTo>
                  <a:lnTo>
                    <a:pt x="2086" y="1428"/>
                  </a:lnTo>
                  <a:lnTo>
                    <a:pt x="2119" y="1341"/>
                  </a:lnTo>
                  <a:lnTo>
                    <a:pt x="2146" y="1434"/>
                  </a:lnTo>
                  <a:lnTo>
                    <a:pt x="2172" y="1525"/>
                  </a:lnTo>
                  <a:lnTo>
                    <a:pt x="2198" y="1613"/>
                  </a:lnTo>
                  <a:lnTo>
                    <a:pt x="2240" y="1613"/>
                  </a:lnTo>
                  <a:lnTo>
                    <a:pt x="2281" y="1613"/>
                  </a:lnTo>
                  <a:lnTo>
                    <a:pt x="2293" y="1699"/>
                  </a:lnTo>
                  <a:lnTo>
                    <a:pt x="2304" y="1782"/>
                  </a:lnTo>
                  <a:lnTo>
                    <a:pt x="2312" y="1849"/>
                  </a:lnTo>
                  <a:lnTo>
                    <a:pt x="2315" y="1782"/>
                  </a:lnTo>
                  <a:lnTo>
                    <a:pt x="2334" y="1368"/>
                  </a:lnTo>
                  <a:lnTo>
                    <a:pt x="2352" y="959"/>
                  </a:lnTo>
                  <a:lnTo>
                    <a:pt x="2370" y="549"/>
                  </a:lnTo>
                  <a:lnTo>
                    <a:pt x="2388" y="136"/>
                  </a:lnTo>
                  <a:lnTo>
                    <a:pt x="2393" y="69"/>
                  </a:lnTo>
                  <a:lnTo>
                    <a:pt x="2397" y="0"/>
                  </a:lnTo>
                  <a:close/>
                </a:path>
              </a:pathLst>
            </a:custGeom>
            <a:solidFill>
              <a:srgbClr val="F2F2F2">
                <a:alpha val="2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2"/>
            <p:cNvSpPr/>
            <p:nvPr/>
          </p:nvSpPr>
          <p:spPr>
            <a:xfrm>
              <a:off x="6638926" y="3660775"/>
              <a:ext cx="22225" cy="414338"/>
            </a:xfrm>
            <a:custGeom>
              <a:avLst/>
              <a:gdLst/>
              <a:ahLst/>
              <a:cxnLst/>
              <a:rect l="l" t="t" r="r" b="b"/>
              <a:pathLst>
                <a:path w="14" h="261" extrusionOk="0">
                  <a:moveTo>
                    <a:pt x="0" y="0"/>
                  </a:moveTo>
                  <a:lnTo>
                    <a:pt x="14" y="260"/>
                  </a:lnTo>
                  <a:lnTo>
                    <a:pt x="14" y="261"/>
                  </a:lnTo>
                  <a:lnTo>
                    <a:pt x="14" y="258"/>
                  </a:lnTo>
                  <a:lnTo>
                    <a:pt x="12" y="225"/>
                  </a:lnTo>
                  <a:lnTo>
                    <a:pt x="9" y="196"/>
                  </a:lnTo>
                  <a:lnTo>
                    <a:pt x="8" y="175"/>
                  </a:lnTo>
                  <a:lnTo>
                    <a:pt x="8" y="175"/>
                  </a:lnTo>
                  <a:lnTo>
                    <a:pt x="6" y="134"/>
                  </a:lnTo>
                  <a:lnTo>
                    <a:pt x="4" y="95"/>
                  </a:lnTo>
                  <a:lnTo>
                    <a:pt x="3" y="60"/>
                  </a:lnTo>
                  <a:lnTo>
                    <a:pt x="1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2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12"/>
          <p:cNvSpPr txBox="1"/>
          <p:nvPr/>
        </p:nvSpPr>
        <p:spPr>
          <a:xfrm>
            <a:off x="347008" y="3533045"/>
            <a:ext cx="4345451" cy="1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ПРИБОРЫ ДЛЯ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УДАЛЕННОГО 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  <a:cs typeface="Montserrat ExtraBold"/>
              <a:sym typeface="Montserrat ExtraBold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КОНТРОЛЯ ЗА СОСТОЯНИЕМ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ЗДОРОВЬЯ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  <a:cs typeface="Montserrat ExtraBold"/>
              <a:sym typeface="Montserrat ExtraBold"/>
            </a:endParaRPr>
          </a:p>
        </p:txBody>
      </p:sp>
      <p:sp>
        <p:nvSpPr>
          <p:cNvPr id="14" name="Google Shape;92;p12">
            <a:extLst>
              <a:ext uri="{FF2B5EF4-FFF2-40B4-BE49-F238E27FC236}">
                <a16:creationId xmlns:a16="http://schemas.microsoft.com/office/drawing/2014/main" xmlns="" id="{B75D08B9-C80D-4810-8FAE-A1B69E21B89A}"/>
              </a:ext>
            </a:extLst>
          </p:cNvPr>
          <p:cNvSpPr txBox="1"/>
          <p:nvPr/>
        </p:nvSpPr>
        <p:spPr>
          <a:xfrm>
            <a:off x="347008" y="5709738"/>
            <a:ext cx="5511722" cy="764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Montserrat ExtraBold"/>
              </a:rPr>
              <a:t>WHITE LABEL TECHNOLOGY</a:t>
            </a:r>
            <a:endParaRPr sz="3600" dirty="0">
              <a:solidFill>
                <a:srgbClr val="FF000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Montserrat Extra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1"/>
          <p:cNvSpPr txBox="1"/>
          <p:nvPr/>
        </p:nvSpPr>
        <p:spPr>
          <a:xfrm>
            <a:off x="811528" y="1581350"/>
            <a:ext cx="4575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СПАСИБО</a:t>
            </a:r>
            <a:endParaRPr sz="2400">
              <a:latin typeface="Cambria" panose="02040503050406030204" pitchFamily="18" charset="0"/>
              <a:ea typeface="Cambria" panose="02040503050406030204" pitchFamily="18" charset="0"/>
              <a:cs typeface="Montserrat ExtraBold"/>
              <a:sym typeface="Montserrat ExtraBold"/>
            </a:endParaRPr>
          </a:p>
        </p:txBody>
      </p:sp>
      <p:sp>
        <p:nvSpPr>
          <p:cNvPr id="295" name="Google Shape;295;p21"/>
          <p:cNvSpPr txBox="1"/>
          <p:nvPr/>
        </p:nvSpPr>
        <p:spPr>
          <a:xfrm>
            <a:off x="862017" y="3647125"/>
            <a:ext cx="41148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МИХАИЛ ФАЙНШТЕЙН</a:t>
            </a:r>
            <a:endParaRPr sz="24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Montserrat ExtraBold"/>
              <a:sym typeface="Montserrat ExtraBold"/>
            </a:endParaRPr>
          </a:p>
        </p:txBody>
      </p:sp>
      <p:sp>
        <p:nvSpPr>
          <p:cNvPr id="296" name="Google Shape;296;p21"/>
          <p:cNvSpPr txBox="1"/>
          <p:nvPr/>
        </p:nvSpPr>
        <p:spPr>
          <a:xfrm>
            <a:off x="1379853" y="4281488"/>
            <a:ext cx="41148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"/>
                <a:sym typeface="Montserrat"/>
              </a:rPr>
              <a:t>+7 962 560-2500 </a:t>
            </a:r>
            <a:r>
              <a:rPr lang="en-US" sz="1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"/>
                <a:sym typeface="Montserrat"/>
              </a:rPr>
              <a:t>| +1-772-307-9921</a:t>
            </a:r>
            <a:endParaRPr sz="18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Montserrat"/>
              <a:sym typeface="Montserrat"/>
            </a:endParaRPr>
          </a:p>
        </p:txBody>
      </p:sp>
      <p:sp>
        <p:nvSpPr>
          <p:cNvPr id="297" name="Google Shape;297;p21"/>
          <p:cNvSpPr txBox="1"/>
          <p:nvPr/>
        </p:nvSpPr>
        <p:spPr>
          <a:xfrm>
            <a:off x="1379853" y="4753088"/>
            <a:ext cx="41148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"/>
                <a:sym typeface="Montserrat"/>
              </a:rPr>
              <a:t>MICHAEL@MIRCOD.COM</a:t>
            </a:r>
          </a:p>
        </p:txBody>
      </p:sp>
      <p:pic>
        <p:nvPicPr>
          <p:cNvPr id="298" name="Google Shape;29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0575" y="4354525"/>
            <a:ext cx="258749" cy="25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0577" y="4832475"/>
            <a:ext cx="258749" cy="25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/>
          <p:nvPr/>
        </p:nvSpPr>
        <p:spPr>
          <a:xfrm>
            <a:off x="419168" y="4951389"/>
            <a:ext cx="25119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/>
            <a:r>
              <a:rPr lang="ru-RU" sz="1600" dirty="0">
                <a:solidFill>
                  <a:srgbClr val="3F3F3F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УМНЫЙ ГРАДУСНИК В ВИДЕ НАКЛЕЙКИ</a:t>
            </a:r>
          </a:p>
          <a:p>
            <a:pPr lvl="0"/>
            <a:r>
              <a:rPr lang="ru-RU" sz="1600" dirty="0">
                <a:solidFill>
                  <a:srgbClr val="3F3F3F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24 ЧАСА x 14 ДНЕЙ </a:t>
            </a:r>
          </a:p>
        </p:txBody>
      </p:sp>
      <p:sp>
        <p:nvSpPr>
          <p:cNvPr id="100" name="Google Shape;100;p13"/>
          <p:cNvSpPr txBox="1"/>
          <p:nvPr/>
        </p:nvSpPr>
        <p:spPr>
          <a:xfrm>
            <a:off x="9632863" y="481840"/>
            <a:ext cx="2281714" cy="119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lvl="0"/>
            <a:r>
              <a:rPr lang="ru-RU" sz="1600" dirty="0">
                <a:solidFill>
                  <a:srgbClr val="3F3F3F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АУСКУЛЬТАЦИЯ ЗВУКОВ, ИСХОДЯЩИХ ОТ СЕРДЦА, СОСУДОВ, ЛЁГКИХ, БРОНХОВ, КИШЕЧНИКА</a:t>
            </a:r>
          </a:p>
        </p:txBody>
      </p:sp>
      <p:sp>
        <p:nvSpPr>
          <p:cNvPr id="101" name="Google Shape;101;p13"/>
          <p:cNvSpPr txBox="1"/>
          <p:nvPr/>
        </p:nvSpPr>
        <p:spPr>
          <a:xfrm>
            <a:off x="9093519" y="5259635"/>
            <a:ext cx="2881526" cy="67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3F3F3F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МИНИАТЮРИЗИРОВАНЫЕ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3F3F3F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ЭКГ МОНИТОРЫ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3F3F3F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В ВИДЕ НАКЛЕЕК</a:t>
            </a:r>
            <a:endParaRPr sz="1600" dirty="0">
              <a:solidFill>
                <a:srgbClr val="3F3F3F"/>
              </a:solidFill>
              <a:latin typeface="Cambria" panose="02040503050406030204" pitchFamily="18" charset="0"/>
              <a:ea typeface="Cambria" panose="02040503050406030204" pitchFamily="18" charset="0"/>
              <a:cs typeface="Montserrat ExtraBold"/>
              <a:sym typeface="Montserrat ExtraBold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9981742" y="3169096"/>
            <a:ext cx="1861653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3F3F3F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ПУЛЬСОКСИМЕТРЫ</a:t>
            </a:r>
            <a:endParaRPr sz="1600" dirty="0">
              <a:solidFill>
                <a:srgbClr val="3F3F3F"/>
              </a:solidFill>
              <a:latin typeface="Cambria" panose="02040503050406030204" pitchFamily="18" charset="0"/>
              <a:ea typeface="Cambria" panose="02040503050406030204" pitchFamily="18" charset="0"/>
              <a:cs typeface="Montserrat ExtraBold"/>
              <a:sym typeface="Montserrat ExtraBold"/>
            </a:endParaRPr>
          </a:p>
        </p:txBody>
      </p:sp>
      <p:sp>
        <p:nvSpPr>
          <p:cNvPr id="8" name="Google Shape;97;p13">
            <a:extLst>
              <a:ext uri="{FF2B5EF4-FFF2-40B4-BE49-F238E27FC236}">
                <a16:creationId xmlns:a16="http://schemas.microsoft.com/office/drawing/2014/main" xmlns="" id="{54068EFF-E562-411B-B248-74CCCC336999}"/>
              </a:ext>
            </a:extLst>
          </p:cNvPr>
          <p:cNvSpPr txBox="1"/>
          <p:nvPr/>
        </p:nvSpPr>
        <p:spPr>
          <a:xfrm>
            <a:off x="442197" y="571442"/>
            <a:ext cx="2091997" cy="924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3F3F3F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КОНТРОЛИРУЕМАЯ</a:t>
            </a:r>
            <a:r>
              <a:rPr lang="en-US" sz="1600" dirty="0">
                <a:solidFill>
                  <a:srgbClr val="3F3F3F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 </a:t>
            </a:r>
            <a:r>
              <a:rPr lang="ru-RU" sz="1600" dirty="0">
                <a:solidFill>
                  <a:srgbClr val="3F3F3F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И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3F3F3F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ТОЧНАЯ ДОСТАВКА ЛЕКАРСТВЕННЫХ ПРЕПАРАТОВ</a:t>
            </a:r>
            <a:endParaRPr sz="1600" dirty="0">
              <a:solidFill>
                <a:srgbClr val="3F3F3F"/>
              </a:solidFill>
              <a:latin typeface="Cambria" panose="02040503050406030204" pitchFamily="18" charset="0"/>
              <a:ea typeface="Cambria" panose="02040503050406030204" pitchFamily="18" charset="0"/>
              <a:cs typeface="Montserrat ExtraBold"/>
              <a:sym typeface="Montserrat ExtraBold"/>
            </a:endParaRPr>
          </a:p>
        </p:txBody>
      </p:sp>
      <p:sp>
        <p:nvSpPr>
          <p:cNvPr id="9" name="Google Shape;99;p13">
            <a:extLst>
              <a:ext uri="{FF2B5EF4-FFF2-40B4-BE49-F238E27FC236}">
                <a16:creationId xmlns:a16="http://schemas.microsoft.com/office/drawing/2014/main" xmlns="" id="{2B69E7FB-F833-44F5-A723-EA82E9F4390B}"/>
              </a:ext>
            </a:extLst>
          </p:cNvPr>
          <p:cNvSpPr txBox="1"/>
          <p:nvPr/>
        </p:nvSpPr>
        <p:spPr>
          <a:xfrm>
            <a:off x="419168" y="2141240"/>
            <a:ext cx="2511900" cy="128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lvl="0"/>
            <a:r>
              <a:rPr lang="ru-RU" sz="1600" dirty="0">
                <a:solidFill>
                  <a:srgbClr val="3F3F3F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КОНТРОЛЬ ЗА</a:t>
            </a:r>
          </a:p>
          <a:p>
            <a:pPr lvl="0"/>
            <a:r>
              <a:rPr lang="ru-RU" sz="1600" dirty="0">
                <a:solidFill>
                  <a:srgbClr val="3F3F3F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ТЕХНИКОЙ </a:t>
            </a:r>
          </a:p>
          <a:p>
            <a:pPr lvl="0"/>
            <a:r>
              <a:rPr lang="ru-RU" sz="1600" dirty="0">
                <a:solidFill>
                  <a:srgbClr val="3F3F3F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ИНЪЕКЦИЙ</a:t>
            </a:r>
          </a:p>
          <a:p>
            <a:pPr lvl="0"/>
            <a:r>
              <a:rPr lang="ru-RU" sz="1600" dirty="0">
                <a:solidFill>
                  <a:srgbClr val="3F3F3F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ВВЕДЕНИЯ </a:t>
            </a:r>
          </a:p>
          <a:p>
            <a:pPr lvl="0"/>
            <a:r>
              <a:rPr lang="ru-RU" sz="1600" dirty="0">
                <a:solidFill>
                  <a:srgbClr val="3F3F3F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ИНСУЛИНА</a:t>
            </a:r>
          </a:p>
        </p:txBody>
      </p:sp>
      <p:sp>
        <p:nvSpPr>
          <p:cNvPr id="10" name="Google Shape;97;p13">
            <a:extLst>
              <a:ext uri="{FF2B5EF4-FFF2-40B4-BE49-F238E27FC236}">
                <a16:creationId xmlns:a16="http://schemas.microsoft.com/office/drawing/2014/main" xmlns="" id="{7168CA76-6A67-43BE-8124-0A69234BE012}"/>
              </a:ext>
            </a:extLst>
          </p:cNvPr>
          <p:cNvSpPr txBox="1"/>
          <p:nvPr/>
        </p:nvSpPr>
        <p:spPr>
          <a:xfrm>
            <a:off x="4159114" y="153158"/>
            <a:ext cx="2091997" cy="924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3F3F3F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ТРАНСДЕРМАЛЬНЫЕ ЭЛЕКТРОННЫЕ ПАТЧИ</a:t>
            </a:r>
            <a:endParaRPr sz="1600" dirty="0">
              <a:solidFill>
                <a:srgbClr val="3F3F3F"/>
              </a:solidFill>
              <a:latin typeface="Cambria" panose="02040503050406030204" pitchFamily="18" charset="0"/>
              <a:ea typeface="Cambria" panose="02040503050406030204" pitchFamily="18" charset="0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9;p13">
            <a:extLst>
              <a:ext uri="{FF2B5EF4-FFF2-40B4-BE49-F238E27FC236}">
                <a16:creationId xmlns:a16="http://schemas.microsoft.com/office/drawing/2014/main" xmlns="" id="{D63570FC-84C1-4F76-BEEA-764C40D5EB35}"/>
              </a:ext>
            </a:extLst>
          </p:cNvPr>
          <p:cNvSpPr txBox="1"/>
          <p:nvPr/>
        </p:nvSpPr>
        <p:spPr>
          <a:xfrm>
            <a:off x="3447634" y="304800"/>
            <a:ext cx="2472606" cy="32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3F3F3F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НИБУЛАЙЗЕРЫ</a:t>
            </a:r>
            <a:endParaRPr dirty="0">
              <a:solidFill>
                <a:srgbClr val="3F3F3F"/>
              </a:solidFill>
              <a:latin typeface="Cambria" panose="02040503050406030204" pitchFamily="18" charset="0"/>
              <a:ea typeface="Cambria" panose="02040503050406030204" pitchFamily="18" charset="0"/>
              <a:cs typeface="Montserrat ExtraBold"/>
              <a:sym typeface="Montserrat ExtraBold"/>
            </a:endParaRPr>
          </a:p>
        </p:txBody>
      </p:sp>
      <p:sp>
        <p:nvSpPr>
          <p:cNvPr id="3" name="Google Shape;99;p13">
            <a:extLst>
              <a:ext uri="{FF2B5EF4-FFF2-40B4-BE49-F238E27FC236}">
                <a16:creationId xmlns:a16="http://schemas.microsoft.com/office/drawing/2014/main" xmlns="" id="{EBA8E221-D76F-45B5-A069-703F6CF2264A}"/>
              </a:ext>
            </a:extLst>
          </p:cNvPr>
          <p:cNvSpPr txBox="1"/>
          <p:nvPr/>
        </p:nvSpPr>
        <p:spPr>
          <a:xfrm>
            <a:off x="6215057" y="3265956"/>
            <a:ext cx="716965" cy="32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3F3F3F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ЭКГ</a:t>
            </a:r>
            <a:endParaRPr dirty="0">
              <a:solidFill>
                <a:srgbClr val="3F3F3F"/>
              </a:solidFill>
              <a:latin typeface="Cambria" panose="02040503050406030204" pitchFamily="18" charset="0"/>
              <a:ea typeface="Cambria" panose="02040503050406030204" pitchFamily="18" charset="0"/>
              <a:cs typeface="Montserrat ExtraBold"/>
              <a:sym typeface="Montserrat ExtraBold"/>
            </a:endParaRPr>
          </a:p>
        </p:txBody>
      </p:sp>
      <p:sp>
        <p:nvSpPr>
          <p:cNvPr id="4" name="Google Shape;99;p13">
            <a:extLst>
              <a:ext uri="{FF2B5EF4-FFF2-40B4-BE49-F238E27FC236}">
                <a16:creationId xmlns:a16="http://schemas.microsoft.com/office/drawing/2014/main" xmlns="" id="{5EF42542-9A85-48C9-9CEC-6AF402141C63}"/>
              </a:ext>
            </a:extLst>
          </p:cNvPr>
          <p:cNvSpPr txBox="1"/>
          <p:nvPr/>
        </p:nvSpPr>
        <p:spPr>
          <a:xfrm>
            <a:off x="3613096" y="6241279"/>
            <a:ext cx="4140655" cy="48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3F3F3F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ТЕМПЕРАТУРА И ПЕРЕДВИЖЕНИЕ БОЛЬНЫХ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15"/>
          <p:cNvGrpSpPr/>
          <p:nvPr/>
        </p:nvGrpSpPr>
        <p:grpSpPr>
          <a:xfrm>
            <a:off x="369532" y="1662774"/>
            <a:ext cx="585812" cy="539969"/>
            <a:chOff x="-2655888" y="266700"/>
            <a:chExt cx="2474913" cy="2281238"/>
          </a:xfrm>
        </p:grpSpPr>
        <p:sp>
          <p:nvSpPr>
            <p:cNvPr id="114" name="Google Shape;114;p15"/>
            <p:cNvSpPr/>
            <p:nvPr/>
          </p:nvSpPr>
          <p:spPr>
            <a:xfrm>
              <a:off x="-2655888" y="1487488"/>
              <a:ext cx="1611313" cy="1060450"/>
            </a:xfrm>
            <a:custGeom>
              <a:avLst/>
              <a:gdLst/>
              <a:ahLst/>
              <a:cxnLst/>
              <a:rect l="l" t="t" r="r" b="b"/>
              <a:pathLst>
                <a:path w="748" h="493" extrusionOk="0">
                  <a:moveTo>
                    <a:pt x="199" y="1"/>
                  </a:moveTo>
                  <a:cubicBezTo>
                    <a:pt x="302" y="7"/>
                    <a:pt x="402" y="35"/>
                    <a:pt x="496" y="86"/>
                  </a:cubicBezTo>
                  <a:cubicBezTo>
                    <a:pt x="556" y="119"/>
                    <a:pt x="612" y="158"/>
                    <a:pt x="660" y="208"/>
                  </a:cubicBezTo>
                  <a:cubicBezTo>
                    <a:pt x="693" y="244"/>
                    <a:pt x="722" y="283"/>
                    <a:pt x="734" y="332"/>
                  </a:cubicBezTo>
                  <a:cubicBezTo>
                    <a:pt x="748" y="391"/>
                    <a:pt x="723" y="443"/>
                    <a:pt x="668" y="470"/>
                  </a:cubicBezTo>
                  <a:cubicBezTo>
                    <a:pt x="639" y="484"/>
                    <a:pt x="607" y="490"/>
                    <a:pt x="575" y="491"/>
                  </a:cubicBezTo>
                  <a:cubicBezTo>
                    <a:pt x="494" y="493"/>
                    <a:pt x="418" y="475"/>
                    <a:pt x="343" y="448"/>
                  </a:cubicBezTo>
                  <a:cubicBezTo>
                    <a:pt x="256" y="417"/>
                    <a:pt x="177" y="372"/>
                    <a:pt x="108" y="310"/>
                  </a:cubicBezTo>
                  <a:cubicBezTo>
                    <a:pt x="69" y="275"/>
                    <a:pt x="36" y="237"/>
                    <a:pt x="16" y="189"/>
                  </a:cubicBezTo>
                  <a:cubicBezTo>
                    <a:pt x="6" y="164"/>
                    <a:pt x="0" y="138"/>
                    <a:pt x="4" y="111"/>
                  </a:cubicBezTo>
                  <a:cubicBezTo>
                    <a:pt x="12" y="68"/>
                    <a:pt x="38" y="39"/>
                    <a:pt x="76" y="21"/>
                  </a:cubicBezTo>
                  <a:cubicBezTo>
                    <a:pt x="114" y="3"/>
                    <a:pt x="155" y="0"/>
                    <a:pt x="199" y="1"/>
                  </a:cubicBezTo>
                  <a:close/>
                  <a:moveTo>
                    <a:pt x="548" y="447"/>
                  </a:moveTo>
                  <a:cubicBezTo>
                    <a:pt x="552" y="447"/>
                    <a:pt x="556" y="447"/>
                    <a:pt x="560" y="447"/>
                  </a:cubicBezTo>
                  <a:cubicBezTo>
                    <a:pt x="594" y="445"/>
                    <a:pt x="628" y="440"/>
                    <a:pt x="657" y="420"/>
                  </a:cubicBezTo>
                  <a:cubicBezTo>
                    <a:pt x="674" y="409"/>
                    <a:pt x="686" y="395"/>
                    <a:pt x="688" y="374"/>
                  </a:cubicBezTo>
                  <a:cubicBezTo>
                    <a:pt x="691" y="351"/>
                    <a:pt x="684" y="331"/>
                    <a:pt x="674" y="311"/>
                  </a:cubicBezTo>
                  <a:cubicBezTo>
                    <a:pt x="651" y="264"/>
                    <a:pt x="615" y="227"/>
                    <a:pt x="574" y="196"/>
                  </a:cubicBezTo>
                  <a:cubicBezTo>
                    <a:pt x="464" y="109"/>
                    <a:pt x="338" y="61"/>
                    <a:pt x="199" y="49"/>
                  </a:cubicBezTo>
                  <a:cubicBezTo>
                    <a:pt x="167" y="47"/>
                    <a:pt x="136" y="49"/>
                    <a:pt x="105" y="60"/>
                  </a:cubicBezTo>
                  <a:cubicBezTo>
                    <a:pt x="57" y="78"/>
                    <a:pt x="39" y="118"/>
                    <a:pt x="57" y="166"/>
                  </a:cubicBezTo>
                  <a:cubicBezTo>
                    <a:pt x="71" y="202"/>
                    <a:pt x="94" y="232"/>
                    <a:pt x="121" y="259"/>
                  </a:cubicBezTo>
                  <a:cubicBezTo>
                    <a:pt x="181" y="320"/>
                    <a:pt x="253" y="363"/>
                    <a:pt x="331" y="397"/>
                  </a:cubicBezTo>
                  <a:cubicBezTo>
                    <a:pt x="401" y="426"/>
                    <a:pt x="473" y="445"/>
                    <a:pt x="548" y="4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-1449388" y="911225"/>
              <a:ext cx="1268413" cy="917575"/>
            </a:xfrm>
            <a:custGeom>
              <a:avLst/>
              <a:gdLst/>
              <a:ahLst/>
              <a:cxnLst/>
              <a:rect l="l" t="t" r="r" b="b"/>
              <a:pathLst>
                <a:path w="588" h="427" extrusionOk="0">
                  <a:moveTo>
                    <a:pt x="138" y="427"/>
                  </a:moveTo>
                  <a:cubicBezTo>
                    <a:pt x="125" y="425"/>
                    <a:pt x="110" y="424"/>
                    <a:pt x="96" y="421"/>
                  </a:cubicBezTo>
                  <a:cubicBezTo>
                    <a:pt x="31" y="406"/>
                    <a:pt x="0" y="353"/>
                    <a:pt x="18" y="288"/>
                  </a:cubicBezTo>
                  <a:cubicBezTo>
                    <a:pt x="29" y="249"/>
                    <a:pt x="51" y="216"/>
                    <a:pt x="78" y="186"/>
                  </a:cubicBezTo>
                  <a:cubicBezTo>
                    <a:pt x="165" y="90"/>
                    <a:pt x="273" y="30"/>
                    <a:pt x="401" y="7"/>
                  </a:cubicBezTo>
                  <a:cubicBezTo>
                    <a:pt x="432" y="1"/>
                    <a:pt x="462" y="0"/>
                    <a:pt x="493" y="7"/>
                  </a:cubicBezTo>
                  <a:cubicBezTo>
                    <a:pt x="556" y="23"/>
                    <a:pt x="588" y="75"/>
                    <a:pt x="570" y="138"/>
                  </a:cubicBezTo>
                  <a:cubicBezTo>
                    <a:pt x="558" y="182"/>
                    <a:pt x="533" y="218"/>
                    <a:pt x="502" y="250"/>
                  </a:cubicBezTo>
                  <a:cubicBezTo>
                    <a:pt x="416" y="342"/>
                    <a:pt x="311" y="398"/>
                    <a:pt x="187" y="422"/>
                  </a:cubicBezTo>
                  <a:cubicBezTo>
                    <a:pt x="172" y="425"/>
                    <a:pt x="155" y="425"/>
                    <a:pt x="138" y="427"/>
                  </a:cubicBezTo>
                  <a:close/>
                  <a:moveTo>
                    <a:pt x="142" y="381"/>
                  </a:moveTo>
                  <a:cubicBezTo>
                    <a:pt x="142" y="381"/>
                    <a:pt x="142" y="380"/>
                    <a:pt x="142" y="380"/>
                  </a:cubicBezTo>
                  <a:cubicBezTo>
                    <a:pt x="151" y="379"/>
                    <a:pt x="160" y="379"/>
                    <a:pt x="169" y="378"/>
                  </a:cubicBezTo>
                  <a:cubicBezTo>
                    <a:pt x="287" y="358"/>
                    <a:pt x="388" y="306"/>
                    <a:pt x="471" y="218"/>
                  </a:cubicBezTo>
                  <a:cubicBezTo>
                    <a:pt x="497" y="190"/>
                    <a:pt x="518" y="159"/>
                    <a:pt x="526" y="121"/>
                  </a:cubicBezTo>
                  <a:cubicBezTo>
                    <a:pt x="533" y="89"/>
                    <a:pt x="520" y="64"/>
                    <a:pt x="488" y="57"/>
                  </a:cubicBezTo>
                  <a:cubicBezTo>
                    <a:pt x="467" y="52"/>
                    <a:pt x="444" y="50"/>
                    <a:pt x="423" y="53"/>
                  </a:cubicBezTo>
                  <a:cubicBezTo>
                    <a:pt x="303" y="71"/>
                    <a:pt x="201" y="124"/>
                    <a:pt x="118" y="212"/>
                  </a:cubicBezTo>
                  <a:cubicBezTo>
                    <a:pt x="92" y="239"/>
                    <a:pt x="70" y="269"/>
                    <a:pt x="62" y="306"/>
                  </a:cubicBezTo>
                  <a:cubicBezTo>
                    <a:pt x="54" y="341"/>
                    <a:pt x="70" y="368"/>
                    <a:pt x="105" y="376"/>
                  </a:cubicBezTo>
                  <a:cubicBezTo>
                    <a:pt x="117" y="379"/>
                    <a:pt x="130" y="379"/>
                    <a:pt x="142" y="3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-2252663" y="666750"/>
              <a:ext cx="1138238" cy="725487"/>
            </a:xfrm>
            <a:custGeom>
              <a:avLst/>
              <a:gdLst/>
              <a:ahLst/>
              <a:cxnLst/>
              <a:rect l="l" t="t" r="r" b="b"/>
              <a:pathLst>
                <a:path w="528" h="337" extrusionOk="0">
                  <a:moveTo>
                    <a:pt x="133" y="337"/>
                  </a:moveTo>
                  <a:cubicBezTo>
                    <a:pt x="118" y="334"/>
                    <a:pt x="93" y="332"/>
                    <a:pt x="71" y="323"/>
                  </a:cubicBezTo>
                  <a:cubicBezTo>
                    <a:pt x="21" y="306"/>
                    <a:pt x="0" y="259"/>
                    <a:pt x="17" y="209"/>
                  </a:cubicBezTo>
                  <a:cubicBezTo>
                    <a:pt x="29" y="172"/>
                    <a:pt x="53" y="143"/>
                    <a:pt x="82" y="119"/>
                  </a:cubicBezTo>
                  <a:cubicBezTo>
                    <a:pt x="163" y="49"/>
                    <a:pt x="258" y="11"/>
                    <a:pt x="365" y="2"/>
                  </a:cubicBezTo>
                  <a:cubicBezTo>
                    <a:pt x="394" y="0"/>
                    <a:pt x="424" y="2"/>
                    <a:pt x="452" y="13"/>
                  </a:cubicBezTo>
                  <a:cubicBezTo>
                    <a:pt x="505" y="32"/>
                    <a:pt x="528" y="83"/>
                    <a:pt x="507" y="136"/>
                  </a:cubicBezTo>
                  <a:cubicBezTo>
                    <a:pt x="496" y="166"/>
                    <a:pt x="476" y="189"/>
                    <a:pt x="453" y="210"/>
                  </a:cubicBezTo>
                  <a:cubicBezTo>
                    <a:pt x="364" y="289"/>
                    <a:pt x="261" y="330"/>
                    <a:pt x="133" y="337"/>
                  </a:cubicBezTo>
                  <a:close/>
                  <a:moveTo>
                    <a:pt x="131" y="288"/>
                  </a:moveTo>
                  <a:cubicBezTo>
                    <a:pt x="245" y="282"/>
                    <a:pt x="340" y="246"/>
                    <a:pt x="420" y="174"/>
                  </a:cubicBezTo>
                  <a:cubicBezTo>
                    <a:pt x="439" y="158"/>
                    <a:pt x="455" y="141"/>
                    <a:pt x="464" y="117"/>
                  </a:cubicBezTo>
                  <a:cubicBezTo>
                    <a:pt x="474" y="91"/>
                    <a:pt x="465" y="70"/>
                    <a:pt x="440" y="59"/>
                  </a:cubicBezTo>
                  <a:cubicBezTo>
                    <a:pt x="434" y="57"/>
                    <a:pt x="429" y="55"/>
                    <a:pt x="423" y="54"/>
                  </a:cubicBezTo>
                  <a:cubicBezTo>
                    <a:pt x="387" y="47"/>
                    <a:pt x="351" y="52"/>
                    <a:pt x="315" y="59"/>
                  </a:cubicBezTo>
                  <a:cubicBezTo>
                    <a:pt x="237" y="75"/>
                    <a:pt x="167" y="106"/>
                    <a:pt x="107" y="159"/>
                  </a:cubicBezTo>
                  <a:cubicBezTo>
                    <a:pt x="88" y="176"/>
                    <a:pt x="71" y="195"/>
                    <a:pt x="61" y="220"/>
                  </a:cubicBezTo>
                  <a:cubicBezTo>
                    <a:pt x="51" y="248"/>
                    <a:pt x="60" y="270"/>
                    <a:pt x="89" y="279"/>
                  </a:cubicBezTo>
                  <a:cubicBezTo>
                    <a:pt x="104" y="284"/>
                    <a:pt x="121" y="286"/>
                    <a:pt x="131" y="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-1192213" y="266700"/>
              <a:ext cx="758825" cy="533400"/>
            </a:xfrm>
            <a:custGeom>
              <a:avLst/>
              <a:gdLst/>
              <a:ahLst/>
              <a:cxnLst/>
              <a:rect l="l" t="t" r="r" b="b"/>
              <a:pathLst>
                <a:path w="352" h="248" extrusionOk="0">
                  <a:moveTo>
                    <a:pt x="91" y="0"/>
                  </a:moveTo>
                  <a:cubicBezTo>
                    <a:pt x="186" y="9"/>
                    <a:pt x="263" y="44"/>
                    <a:pt x="320" y="115"/>
                  </a:cubicBezTo>
                  <a:cubicBezTo>
                    <a:pt x="331" y="129"/>
                    <a:pt x="340" y="147"/>
                    <a:pt x="344" y="164"/>
                  </a:cubicBezTo>
                  <a:cubicBezTo>
                    <a:pt x="352" y="204"/>
                    <a:pt x="324" y="238"/>
                    <a:pt x="280" y="243"/>
                  </a:cubicBezTo>
                  <a:cubicBezTo>
                    <a:pt x="232" y="248"/>
                    <a:pt x="188" y="236"/>
                    <a:pt x="145" y="216"/>
                  </a:cubicBezTo>
                  <a:cubicBezTo>
                    <a:pt x="102" y="197"/>
                    <a:pt x="63" y="171"/>
                    <a:pt x="34" y="134"/>
                  </a:cubicBezTo>
                  <a:cubicBezTo>
                    <a:pt x="24" y="121"/>
                    <a:pt x="16" y="105"/>
                    <a:pt x="10" y="90"/>
                  </a:cubicBezTo>
                  <a:cubicBezTo>
                    <a:pt x="0" y="59"/>
                    <a:pt x="13" y="26"/>
                    <a:pt x="43" y="13"/>
                  </a:cubicBezTo>
                  <a:cubicBezTo>
                    <a:pt x="60" y="5"/>
                    <a:pt x="78" y="3"/>
                    <a:pt x="91" y="0"/>
                  </a:cubicBezTo>
                  <a:close/>
                  <a:moveTo>
                    <a:pt x="254" y="195"/>
                  </a:moveTo>
                  <a:cubicBezTo>
                    <a:pt x="262" y="195"/>
                    <a:pt x="267" y="195"/>
                    <a:pt x="271" y="194"/>
                  </a:cubicBezTo>
                  <a:cubicBezTo>
                    <a:pt x="296" y="192"/>
                    <a:pt x="305" y="178"/>
                    <a:pt x="293" y="157"/>
                  </a:cubicBezTo>
                  <a:cubicBezTo>
                    <a:pt x="285" y="143"/>
                    <a:pt x="275" y="129"/>
                    <a:pt x="263" y="118"/>
                  </a:cubicBezTo>
                  <a:cubicBezTo>
                    <a:pt x="220" y="78"/>
                    <a:pt x="168" y="58"/>
                    <a:pt x="110" y="49"/>
                  </a:cubicBezTo>
                  <a:cubicBezTo>
                    <a:pt x="98" y="48"/>
                    <a:pt x="85" y="48"/>
                    <a:pt x="73" y="50"/>
                  </a:cubicBezTo>
                  <a:cubicBezTo>
                    <a:pt x="57" y="53"/>
                    <a:pt x="50" y="64"/>
                    <a:pt x="56" y="79"/>
                  </a:cubicBezTo>
                  <a:cubicBezTo>
                    <a:pt x="60" y="89"/>
                    <a:pt x="66" y="98"/>
                    <a:pt x="73" y="106"/>
                  </a:cubicBezTo>
                  <a:cubicBezTo>
                    <a:pt x="122" y="162"/>
                    <a:pt x="185" y="188"/>
                    <a:pt x="254" y="1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-842963" y="1887538"/>
              <a:ext cx="639763" cy="650875"/>
            </a:xfrm>
            <a:custGeom>
              <a:avLst/>
              <a:gdLst/>
              <a:ahLst/>
              <a:cxnLst/>
              <a:rect l="l" t="t" r="r" b="b"/>
              <a:pathLst>
                <a:path w="297" h="303" extrusionOk="0">
                  <a:moveTo>
                    <a:pt x="225" y="303"/>
                  </a:moveTo>
                  <a:cubicBezTo>
                    <a:pt x="209" y="299"/>
                    <a:pt x="192" y="297"/>
                    <a:pt x="178" y="290"/>
                  </a:cubicBezTo>
                  <a:cubicBezTo>
                    <a:pt x="103" y="258"/>
                    <a:pt x="47" y="205"/>
                    <a:pt x="13" y="131"/>
                  </a:cubicBezTo>
                  <a:cubicBezTo>
                    <a:pt x="5" y="113"/>
                    <a:pt x="1" y="92"/>
                    <a:pt x="1" y="73"/>
                  </a:cubicBezTo>
                  <a:cubicBezTo>
                    <a:pt x="0" y="30"/>
                    <a:pt x="34" y="0"/>
                    <a:pt x="77" y="7"/>
                  </a:cubicBezTo>
                  <a:cubicBezTo>
                    <a:pt x="93" y="9"/>
                    <a:pt x="110" y="13"/>
                    <a:pt x="125" y="20"/>
                  </a:cubicBezTo>
                  <a:cubicBezTo>
                    <a:pt x="192" y="51"/>
                    <a:pt x="242" y="100"/>
                    <a:pt x="276" y="165"/>
                  </a:cubicBezTo>
                  <a:cubicBezTo>
                    <a:pt x="289" y="189"/>
                    <a:pt x="297" y="214"/>
                    <a:pt x="294" y="242"/>
                  </a:cubicBezTo>
                  <a:cubicBezTo>
                    <a:pt x="289" y="279"/>
                    <a:pt x="263" y="301"/>
                    <a:pt x="225" y="303"/>
                  </a:cubicBezTo>
                  <a:close/>
                  <a:moveTo>
                    <a:pt x="247" y="222"/>
                  </a:moveTo>
                  <a:cubicBezTo>
                    <a:pt x="244" y="214"/>
                    <a:pt x="240" y="198"/>
                    <a:pt x="233" y="183"/>
                  </a:cubicBezTo>
                  <a:cubicBezTo>
                    <a:pt x="203" y="127"/>
                    <a:pt x="158" y="87"/>
                    <a:pt x="101" y="60"/>
                  </a:cubicBezTo>
                  <a:cubicBezTo>
                    <a:pt x="92" y="55"/>
                    <a:pt x="81" y="53"/>
                    <a:pt x="71" y="52"/>
                  </a:cubicBezTo>
                  <a:cubicBezTo>
                    <a:pt x="55" y="50"/>
                    <a:pt x="44" y="60"/>
                    <a:pt x="47" y="76"/>
                  </a:cubicBezTo>
                  <a:cubicBezTo>
                    <a:pt x="49" y="93"/>
                    <a:pt x="54" y="110"/>
                    <a:pt x="62" y="126"/>
                  </a:cubicBezTo>
                  <a:cubicBezTo>
                    <a:pt x="86" y="172"/>
                    <a:pt x="123" y="208"/>
                    <a:pt x="168" y="233"/>
                  </a:cubicBezTo>
                  <a:cubicBezTo>
                    <a:pt x="184" y="243"/>
                    <a:pt x="202" y="250"/>
                    <a:pt x="221" y="254"/>
                  </a:cubicBezTo>
                  <a:cubicBezTo>
                    <a:pt x="238" y="259"/>
                    <a:pt x="247" y="249"/>
                    <a:pt x="247" y="2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-2357438" y="1708150"/>
              <a:ext cx="993775" cy="622300"/>
            </a:xfrm>
            <a:custGeom>
              <a:avLst/>
              <a:gdLst/>
              <a:ahLst/>
              <a:cxnLst/>
              <a:rect l="l" t="t" r="r" b="b"/>
              <a:pathLst>
                <a:path w="461" h="289" extrusionOk="0">
                  <a:moveTo>
                    <a:pt x="372" y="289"/>
                  </a:moveTo>
                  <a:cubicBezTo>
                    <a:pt x="289" y="285"/>
                    <a:pt x="220" y="265"/>
                    <a:pt x="156" y="230"/>
                  </a:cubicBezTo>
                  <a:cubicBezTo>
                    <a:pt x="107" y="204"/>
                    <a:pt x="62" y="172"/>
                    <a:pt x="30" y="125"/>
                  </a:cubicBezTo>
                  <a:cubicBezTo>
                    <a:pt x="19" y="111"/>
                    <a:pt x="12" y="93"/>
                    <a:pt x="7" y="76"/>
                  </a:cubicBezTo>
                  <a:cubicBezTo>
                    <a:pt x="0" y="47"/>
                    <a:pt x="14" y="25"/>
                    <a:pt x="40" y="12"/>
                  </a:cubicBezTo>
                  <a:cubicBezTo>
                    <a:pt x="61" y="2"/>
                    <a:pt x="84" y="0"/>
                    <a:pt x="107" y="0"/>
                  </a:cubicBezTo>
                  <a:cubicBezTo>
                    <a:pt x="122" y="0"/>
                    <a:pt x="131" y="9"/>
                    <a:pt x="131" y="23"/>
                  </a:cubicBezTo>
                  <a:cubicBezTo>
                    <a:pt x="131" y="37"/>
                    <a:pt x="122" y="45"/>
                    <a:pt x="107" y="47"/>
                  </a:cubicBezTo>
                  <a:cubicBezTo>
                    <a:pt x="93" y="48"/>
                    <a:pt x="78" y="50"/>
                    <a:pt x="64" y="54"/>
                  </a:cubicBezTo>
                  <a:cubicBezTo>
                    <a:pt x="52" y="58"/>
                    <a:pt x="50" y="64"/>
                    <a:pt x="56" y="75"/>
                  </a:cubicBezTo>
                  <a:cubicBezTo>
                    <a:pt x="63" y="89"/>
                    <a:pt x="72" y="102"/>
                    <a:pt x="82" y="114"/>
                  </a:cubicBezTo>
                  <a:cubicBezTo>
                    <a:pt x="138" y="174"/>
                    <a:pt x="209" y="210"/>
                    <a:pt x="288" y="231"/>
                  </a:cubicBezTo>
                  <a:cubicBezTo>
                    <a:pt x="320" y="239"/>
                    <a:pt x="353" y="245"/>
                    <a:pt x="386" y="241"/>
                  </a:cubicBezTo>
                  <a:cubicBezTo>
                    <a:pt x="399" y="239"/>
                    <a:pt x="410" y="236"/>
                    <a:pt x="418" y="223"/>
                  </a:cubicBezTo>
                  <a:cubicBezTo>
                    <a:pt x="423" y="214"/>
                    <a:pt x="438" y="212"/>
                    <a:pt x="447" y="218"/>
                  </a:cubicBezTo>
                  <a:cubicBezTo>
                    <a:pt x="457" y="223"/>
                    <a:pt x="461" y="236"/>
                    <a:pt x="457" y="247"/>
                  </a:cubicBezTo>
                  <a:cubicBezTo>
                    <a:pt x="450" y="262"/>
                    <a:pt x="439" y="273"/>
                    <a:pt x="424" y="277"/>
                  </a:cubicBezTo>
                  <a:cubicBezTo>
                    <a:pt x="404" y="283"/>
                    <a:pt x="383" y="287"/>
                    <a:pt x="372" y="2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-1089025" y="1179513"/>
              <a:ext cx="546100" cy="377825"/>
            </a:xfrm>
            <a:custGeom>
              <a:avLst/>
              <a:gdLst/>
              <a:ahLst/>
              <a:cxnLst/>
              <a:rect l="l" t="t" r="r" b="b"/>
              <a:pathLst>
                <a:path w="253" h="176" extrusionOk="0">
                  <a:moveTo>
                    <a:pt x="27" y="176"/>
                  </a:moveTo>
                  <a:cubicBezTo>
                    <a:pt x="16" y="176"/>
                    <a:pt x="6" y="169"/>
                    <a:pt x="2" y="159"/>
                  </a:cubicBezTo>
                  <a:cubicBezTo>
                    <a:pt x="0" y="149"/>
                    <a:pt x="4" y="138"/>
                    <a:pt x="13" y="132"/>
                  </a:cubicBezTo>
                  <a:cubicBezTo>
                    <a:pt x="18" y="129"/>
                    <a:pt x="24" y="127"/>
                    <a:pt x="29" y="125"/>
                  </a:cubicBezTo>
                  <a:cubicBezTo>
                    <a:pt x="96" y="98"/>
                    <a:pt x="158" y="63"/>
                    <a:pt x="209" y="11"/>
                  </a:cubicBezTo>
                  <a:cubicBezTo>
                    <a:pt x="220" y="0"/>
                    <a:pt x="234" y="0"/>
                    <a:pt x="244" y="10"/>
                  </a:cubicBezTo>
                  <a:cubicBezTo>
                    <a:pt x="253" y="20"/>
                    <a:pt x="253" y="33"/>
                    <a:pt x="242" y="45"/>
                  </a:cubicBezTo>
                  <a:cubicBezTo>
                    <a:pt x="188" y="98"/>
                    <a:pt x="123" y="136"/>
                    <a:pt x="54" y="166"/>
                  </a:cubicBezTo>
                  <a:cubicBezTo>
                    <a:pt x="46" y="170"/>
                    <a:pt x="38" y="173"/>
                    <a:pt x="30" y="176"/>
                  </a:cubicBezTo>
                  <a:cubicBezTo>
                    <a:pt x="29" y="176"/>
                    <a:pt x="27" y="176"/>
                    <a:pt x="27" y="1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-1943100" y="884238"/>
              <a:ext cx="511175" cy="288925"/>
            </a:xfrm>
            <a:custGeom>
              <a:avLst/>
              <a:gdLst/>
              <a:ahLst/>
              <a:cxnLst/>
              <a:rect l="l" t="t" r="r" b="b"/>
              <a:pathLst>
                <a:path w="237" h="134" extrusionOk="0">
                  <a:moveTo>
                    <a:pt x="28" y="134"/>
                  </a:moveTo>
                  <a:cubicBezTo>
                    <a:pt x="13" y="133"/>
                    <a:pt x="4" y="125"/>
                    <a:pt x="2" y="113"/>
                  </a:cubicBezTo>
                  <a:cubicBezTo>
                    <a:pt x="0" y="102"/>
                    <a:pt x="7" y="92"/>
                    <a:pt x="19" y="88"/>
                  </a:cubicBezTo>
                  <a:cubicBezTo>
                    <a:pt x="36" y="82"/>
                    <a:pt x="54" y="78"/>
                    <a:pt x="71" y="72"/>
                  </a:cubicBezTo>
                  <a:cubicBezTo>
                    <a:pt x="114" y="56"/>
                    <a:pt x="155" y="37"/>
                    <a:pt x="192" y="9"/>
                  </a:cubicBezTo>
                  <a:cubicBezTo>
                    <a:pt x="204" y="0"/>
                    <a:pt x="216" y="1"/>
                    <a:pt x="224" y="9"/>
                  </a:cubicBezTo>
                  <a:cubicBezTo>
                    <a:pt x="237" y="21"/>
                    <a:pt x="235" y="37"/>
                    <a:pt x="222" y="48"/>
                  </a:cubicBezTo>
                  <a:cubicBezTo>
                    <a:pt x="178" y="81"/>
                    <a:pt x="129" y="103"/>
                    <a:pt x="77" y="119"/>
                  </a:cubicBezTo>
                  <a:cubicBezTo>
                    <a:pt x="60" y="125"/>
                    <a:pt x="42" y="130"/>
                    <a:pt x="28" y="1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-996950" y="415925"/>
              <a:ext cx="366713" cy="225425"/>
            </a:xfrm>
            <a:custGeom>
              <a:avLst/>
              <a:gdLst/>
              <a:ahLst/>
              <a:cxnLst/>
              <a:rect l="l" t="t" r="r" b="b"/>
              <a:pathLst>
                <a:path w="170" h="105" extrusionOk="0">
                  <a:moveTo>
                    <a:pt x="30" y="0"/>
                  </a:moveTo>
                  <a:cubicBezTo>
                    <a:pt x="33" y="1"/>
                    <a:pt x="39" y="3"/>
                    <a:pt x="44" y="7"/>
                  </a:cubicBezTo>
                  <a:cubicBezTo>
                    <a:pt x="76" y="29"/>
                    <a:pt x="110" y="46"/>
                    <a:pt x="147" y="56"/>
                  </a:cubicBezTo>
                  <a:cubicBezTo>
                    <a:pt x="161" y="59"/>
                    <a:pt x="170" y="72"/>
                    <a:pt x="168" y="84"/>
                  </a:cubicBezTo>
                  <a:cubicBezTo>
                    <a:pt x="165" y="97"/>
                    <a:pt x="153" y="105"/>
                    <a:pt x="138" y="103"/>
                  </a:cubicBezTo>
                  <a:cubicBezTo>
                    <a:pt x="96" y="95"/>
                    <a:pt x="59" y="77"/>
                    <a:pt x="24" y="53"/>
                  </a:cubicBezTo>
                  <a:cubicBezTo>
                    <a:pt x="20" y="50"/>
                    <a:pt x="15" y="47"/>
                    <a:pt x="11" y="44"/>
                  </a:cubicBezTo>
                  <a:cubicBezTo>
                    <a:pt x="2" y="37"/>
                    <a:pt x="0" y="27"/>
                    <a:pt x="3" y="17"/>
                  </a:cubicBezTo>
                  <a:cubicBezTo>
                    <a:pt x="6" y="7"/>
                    <a:pt x="15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-684213" y="2063750"/>
              <a:ext cx="317500" cy="301625"/>
            </a:xfrm>
            <a:custGeom>
              <a:avLst/>
              <a:gdLst/>
              <a:ahLst/>
              <a:cxnLst/>
              <a:rect l="l" t="t" r="r" b="b"/>
              <a:pathLst>
                <a:path w="147" h="140" extrusionOk="0">
                  <a:moveTo>
                    <a:pt x="0" y="23"/>
                  </a:moveTo>
                  <a:cubicBezTo>
                    <a:pt x="4" y="17"/>
                    <a:pt x="8" y="9"/>
                    <a:pt x="14" y="5"/>
                  </a:cubicBezTo>
                  <a:cubicBezTo>
                    <a:pt x="23" y="0"/>
                    <a:pt x="33" y="1"/>
                    <a:pt x="41" y="8"/>
                  </a:cubicBezTo>
                  <a:cubicBezTo>
                    <a:pt x="43" y="11"/>
                    <a:pt x="45" y="14"/>
                    <a:pt x="48" y="16"/>
                  </a:cubicBezTo>
                  <a:cubicBezTo>
                    <a:pt x="71" y="47"/>
                    <a:pt x="98" y="73"/>
                    <a:pt x="130" y="94"/>
                  </a:cubicBezTo>
                  <a:cubicBezTo>
                    <a:pt x="140" y="100"/>
                    <a:pt x="147" y="109"/>
                    <a:pt x="144" y="120"/>
                  </a:cubicBezTo>
                  <a:cubicBezTo>
                    <a:pt x="142" y="127"/>
                    <a:pt x="135" y="134"/>
                    <a:pt x="128" y="138"/>
                  </a:cubicBezTo>
                  <a:cubicBezTo>
                    <a:pt x="124" y="140"/>
                    <a:pt x="115" y="139"/>
                    <a:pt x="110" y="136"/>
                  </a:cubicBezTo>
                  <a:cubicBezTo>
                    <a:pt x="67" y="113"/>
                    <a:pt x="34" y="78"/>
                    <a:pt x="6" y="39"/>
                  </a:cubicBezTo>
                  <a:cubicBezTo>
                    <a:pt x="3" y="35"/>
                    <a:pt x="3" y="30"/>
                    <a:pt x="0" y="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" name="Google Shape;124;p15"/>
          <p:cNvSpPr/>
          <p:nvPr/>
        </p:nvSpPr>
        <p:spPr>
          <a:xfrm>
            <a:off x="11131955" y="1614063"/>
            <a:ext cx="643889" cy="637398"/>
          </a:xfrm>
          <a:custGeom>
            <a:avLst/>
            <a:gdLst/>
            <a:ahLst/>
            <a:cxnLst/>
            <a:rect l="l" t="t" r="r" b="b"/>
            <a:pathLst>
              <a:path w="1639" h="1627" extrusionOk="0">
                <a:moveTo>
                  <a:pt x="1639" y="682"/>
                </a:moveTo>
                <a:cubicBezTo>
                  <a:pt x="1634" y="695"/>
                  <a:pt x="1631" y="709"/>
                  <a:pt x="1625" y="722"/>
                </a:cubicBezTo>
                <a:cubicBezTo>
                  <a:pt x="1613" y="749"/>
                  <a:pt x="1593" y="768"/>
                  <a:pt x="1565" y="781"/>
                </a:cubicBezTo>
                <a:cubicBezTo>
                  <a:pt x="1585" y="827"/>
                  <a:pt x="1579" y="871"/>
                  <a:pt x="1549" y="909"/>
                </a:cubicBezTo>
                <a:cubicBezTo>
                  <a:pt x="1519" y="948"/>
                  <a:pt x="1480" y="966"/>
                  <a:pt x="1428" y="958"/>
                </a:cubicBezTo>
                <a:cubicBezTo>
                  <a:pt x="1420" y="1003"/>
                  <a:pt x="1394" y="1036"/>
                  <a:pt x="1352" y="1054"/>
                </a:cubicBezTo>
                <a:cubicBezTo>
                  <a:pt x="1310" y="1073"/>
                  <a:pt x="1269" y="1069"/>
                  <a:pt x="1228" y="1045"/>
                </a:cubicBezTo>
                <a:cubicBezTo>
                  <a:pt x="1207" y="1084"/>
                  <a:pt x="1176" y="1109"/>
                  <a:pt x="1133" y="1117"/>
                </a:cubicBezTo>
                <a:cubicBezTo>
                  <a:pt x="1090" y="1126"/>
                  <a:pt x="1053" y="1112"/>
                  <a:pt x="1018" y="1084"/>
                </a:cubicBezTo>
                <a:cubicBezTo>
                  <a:pt x="992" y="1118"/>
                  <a:pt x="960" y="1139"/>
                  <a:pt x="916" y="1143"/>
                </a:cubicBezTo>
                <a:cubicBezTo>
                  <a:pt x="923" y="1173"/>
                  <a:pt x="938" y="1198"/>
                  <a:pt x="963" y="1213"/>
                </a:cubicBezTo>
                <a:cubicBezTo>
                  <a:pt x="1017" y="1244"/>
                  <a:pt x="1072" y="1274"/>
                  <a:pt x="1133" y="1290"/>
                </a:cubicBezTo>
                <a:cubicBezTo>
                  <a:pt x="1288" y="1332"/>
                  <a:pt x="1456" y="1221"/>
                  <a:pt x="1479" y="1062"/>
                </a:cubicBezTo>
                <a:cubicBezTo>
                  <a:pt x="1481" y="1046"/>
                  <a:pt x="1482" y="1030"/>
                  <a:pt x="1484" y="1014"/>
                </a:cubicBezTo>
                <a:cubicBezTo>
                  <a:pt x="1486" y="997"/>
                  <a:pt x="1497" y="988"/>
                  <a:pt x="1511" y="989"/>
                </a:cubicBezTo>
                <a:cubicBezTo>
                  <a:pt x="1525" y="990"/>
                  <a:pt x="1535" y="1001"/>
                  <a:pt x="1535" y="1018"/>
                </a:cubicBezTo>
                <a:cubicBezTo>
                  <a:pt x="1533" y="1165"/>
                  <a:pt x="1440" y="1291"/>
                  <a:pt x="1302" y="1334"/>
                </a:cubicBezTo>
                <a:cubicBezTo>
                  <a:pt x="1263" y="1346"/>
                  <a:pt x="1221" y="1349"/>
                  <a:pt x="1183" y="1355"/>
                </a:cubicBezTo>
                <a:cubicBezTo>
                  <a:pt x="1195" y="1378"/>
                  <a:pt x="1211" y="1403"/>
                  <a:pt x="1223" y="1431"/>
                </a:cubicBezTo>
                <a:cubicBezTo>
                  <a:pt x="1239" y="1469"/>
                  <a:pt x="1247" y="1509"/>
                  <a:pt x="1242" y="1551"/>
                </a:cubicBezTo>
                <a:cubicBezTo>
                  <a:pt x="1238" y="1592"/>
                  <a:pt x="1203" y="1624"/>
                  <a:pt x="1162" y="1626"/>
                </a:cubicBezTo>
                <a:cubicBezTo>
                  <a:pt x="1143" y="1627"/>
                  <a:pt x="1123" y="1627"/>
                  <a:pt x="1105" y="1623"/>
                </a:cubicBezTo>
                <a:cubicBezTo>
                  <a:pt x="1066" y="1615"/>
                  <a:pt x="1039" y="1583"/>
                  <a:pt x="1038" y="1544"/>
                </a:cubicBezTo>
                <a:cubicBezTo>
                  <a:pt x="1036" y="1499"/>
                  <a:pt x="1014" y="1470"/>
                  <a:pt x="975" y="1452"/>
                </a:cubicBezTo>
                <a:cubicBezTo>
                  <a:pt x="940" y="1436"/>
                  <a:pt x="905" y="1419"/>
                  <a:pt x="872" y="1400"/>
                </a:cubicBezTo>
                <a:cubicBezTo>
                  <a:pt x="775" y="1344"/>
                  <a:pt x="720" y="1258"/>
                  <a:pt x="707" y="1147"/>
                </a:cubicBezTo>
                <a:cubicBezTo>
                  <a:pt x="706" y="1138"/>
                  <a:pt x="705" y="1132"/>
                  <a:pt x="695" y="1129"/>
                </a:cubicBezTo>
                <a:cubicBezTo>
                  <a:pt x="616" y="1104"/>
                  <a:pt x="579" y="1028"/>
                  <a:pt x="609" y="950"/>
                </a:cubicBezTo>
                <a:cubicBezTo>
                  <a:pt x="610" y="948"/>
                  <a:pt x="611" y="946"/>
                  <a:pt x="612" y="942"/>
                </a:cubicBezTo>
                <a:cubicBezTo>
                  <a:pt x="568" y="940"/>
                  <a:pt x="532" y="922"/>
                  <a:pt x="505" y="887"/>
                </a:cubicBezTo>
                <a:cubicBezTo>
                  <a:pt x="417" y="948"/>
                  <a:pt x="359" y="939"/>
                  <a:pt x="291" y="856"/>
                </a:cubicBezTo>
                <a:cubicBezTo>
                  <a:pt x="255" y="878"/>
                  <a:pt x="217" y="882"/>
                  <a:pt x="178" y="866"/>
                </a:cubicBezTo>
                <a:cubicBezTo>
                  <a:pt x="130" y="845"/>
                  <a:pt x="99" y="810"/>
                  <a:pt x="96" y="755"/>
                </a:cubicBezTo>
                <a:cubicBezTo>
                  <a:pt x="96" y="751"/>
                  <a:pt x="93" y="745"/>
                  <a:pt x="89" y="744"/>
                </a:cubicBezTo>
                <a:cubicBezTo>
                  <a:pt x="39" y="731"/>
                  <a:pt x="14" y="696"/>
                  <a:pt x="3" y="647"/>
                </a:cubicBezTo>
                <a:cubicBezTo>
                  <a:pt x="2" y="646"/>
                  <a:pt x="1" y="645"/>
                  <a:pt x="0" y="643"/>
                </a:cubicBezTo>
                <a:cubicBezTo>
                  <a:pt x="0" y="631"/>
                  <a:pt x="0" y="618"/>
                  <a:pt x="0" y="605"/>
                </a:cubicBezTo>
                <a:cubicBezTo>
                  <a:pt x="8" y="572"/>
                  <a:pt x="22" y="543"/>
                  <a:pt x="51" y="523"/>
                </a:cubicBezTo>
                <a:cubicBezTo>
                  <a:pt x="23" y="481"/>
                  <a:pt x="22" y="438"/>
                  <a:pt x="44" y="395"/>
                </a:cubicBezTo>
                <a:cubicBezTo>
                  <a:pt x="66" y="351"/>
                  <a:pt x="102" y="328"/>
                  <a:pt x="151" y="324"/>
                </a:cubicBezTo>
                <a:cubicBezTo>
                  <a:pt x="146" y="276"/>
                  <a:pt x="165" y="239"/>
                  <a:pt x="200" y="211"/>
                </a:cubicBezTo>
                <a:cubicBezTo>
                  <a:pt x="236" y="182"/>
                  <a:pt x="277" y="176"/>
                  <a:pt x="320" y="189"/>
                </a:cubicBezTo>
                <a:cubicBezTo>
                  <a:pt x="347" y="96"/>
                  <a:pt x="447" y="61"/>
                  <a:pt x="521" y="107"/>
                </a:cubicBezTo>
                <a:cubicBezTo>
                  <a:pt x="541" y="67"/>
                  <a:pt x="574" y="43"/>
                  <a:pt x="618" y="36"/>
                </a:cubicBezTo>
                <a:cubicBezTo>
                  <a:pt x="661" y="28"/>
                  <a:pt x="699" y="41"/>
                  <a:pt x="732" y="71"/>
                </a:cubicBezTo>
                <a:cubicBezTo>
                  <a:pt x="788" y="3"/>
                  <a:pt x="888" y="0"/>
                  <a:pt x="947" y="74"/>
                </a:cubicBezTo>
                <a:cubicBezTo>
                  <a:pt x="980" y="45"/>
                  <a:pt x="1019" y="34"/>
                  <a:pt x="1063" y="44"/>
                </a:cubicBezTo>
                <a:cubicBezTo>
                  <a:pt x="1106" y="53"/>
                  <a:pt x="1137" y="78"/>
                  <a:pt x="1156" y="119"/>
                </a:cubicBezTo>
                <a:cubicBezTo>
                  <a:pt x="1196" y="96"/>
                  <a:pt x="1237" y="95"/>
                  <a:pt x="1277" y="113"/>
                </a:cubicBezTo>
                <a:cubicBezTo>
                  <a:pt x="1318" y="131"/>
                  <a:pt x="1344" y="163"/>
                  <a:pt x="1352" y="209"/>
                </a:cubicBezTo>
                <a:cubicBezTo>
                  <a:pt x="1398" y="198"/>
                  <a:pt x="1438" y="207"/>
                  <a:pt x="1472" y="238"/>
                </a:cubicBezTo>
                <a:cubicBezTo>
                  <a:pt x="1507" y="269"/>
                  <a:pt x="1521" y="308"/>
                  <a:pt x="1515" y="355"/>
                </a:cubicBezTo>
                <a:cubicBezTo>
                  <a:pt x="1564" y="363"/>
                  <a:pt x="1597" y="391"/>
                  <a:pt x="1614" y="436"/>
                </a:cubicBezTo>
                <a:cubicBezTo>
                  <a:pt x="1631" y="482"/>
                  <a:pt x="1627" y="525"/>
                  <a:pt x="1593" y="564"/>
                </a:cubicBezTo>
                <a:cubicBezTo>
                  <a:pt x="1618" y="585"/>
                  <a:pt x="1630" y="614"/>
                  <a:pt x="1639" y="643"/>
                </a:cubicBezTo>
                <a:cubicBezTo>
                  <a:pt x="1639" y="656"/>
                  <a:pt x="1639" y="669"/>
                  <a:pt x="1639" y="682"/>
                </a:cubicBezTo>
                <a:close/>
                <a:moveTo>
                  <a:pt x="708" y="164"/>
                </a:moveTo>
                <a:cubicBezTo>
                  <a:pt x="708" y="164"/>
                  <a:pt x="708" y="164"/>
                  <a:pt x="709" y="164"/>
                </a:cubicBezTo>
                <a:cubicBezTo>
                  <a:pt x="709" y="152"/>
                  <a:pt x="709" y="141"/>
                  <a:pt x="708" y="129"/>
                </a:cubicBezTo>
                <a:cubicBezTo>
                  <a:pt x="708" y="125"/>
                  <a:pt x="707" y="120"/>
                  <a:pt x="705" y="117"/>
                </a:cubicBezTo>
                <a:cubicBezTo>
                  <a:pt x="671" y="73"/>
                  <a:pt x="603" y="76"/>
                  <a:pt x="572" y="122"/>
                </a:cubicBezTo>
                <a:cubicBezTo>
                  <a:pt x="566" y="131"/>
                  <a:pt x="561" y="142"/>
                  <a:pt x="556" y="151"/>
                </a:cubicBezTo>
                <a:cubicBezTo>
                  <a:pt x="544" y="170"/>
                  <a:pt x="532" y="173"/>
                  <a:pt x="513" y="163"/>
                </a:cubicBezTo>
                <a:cubicBezTo>
                  <a:pt x="502" y="157"/>
                  <a:pt x="492" y="151"/>
                  <a:pt x="482" y="146"/>
                </a:cubicBezTo>
                <a:cubicBezTo>
                  <a:pt x="437" y="126"/>
                  <a:pt x="387" y="149"/>
                  <a:pt x="373" y="196"/>
                </a:cubicBezTo>
                <a:cubicBezTo>
                  <a:pt x="370" y="205"/>
                  <a:pt x="371" y="212"/>
                  <a:pt x="377" y="221"/>
                </a:cubicBezTo>
                <a:cubicBezTo>
                  <a:pt x="384" y="230"/>
                  <a:pt x="390" y="241"/>
                  <a:pt x="393" y="251"/>
                </a:cubicBezTo>
                <a:cubicBezTo>
                  <a:pt x="407" y="294"/>
                  <a:pt x="394" y="329"/>
                  <a:pt x="366" y="362"/>
                </a:cubicBezTo>
                <a:cubicBezTo>
                  <a:pt x="346" y="385"/>
                  <a:pt x="348" y="415"/>
                  <a:pt x="370" y="437"/>
                </a:cubicBezTo>
                <a:cubicBezTo>
                  <a:pt x="391" y="458"/>
                  <a:pt x="421" y="460"/>
                  <a:pt x="445" y="441"/>
                </a:cubicBezTo>
                <a:cubicBezTo>
                  <a:pt x="450" y="437"/>
                  <a:pt x="455" y="432"/>
                  <a:pt x="460" y="429"/>
                </a:cubicBezTo>
                <a:cubicBezTo>
                  <a:pt x="499" y="399"/>
                  <a:pt x="559" y="404"/>
                  <a:pt x="592" y="442"/>
                </a:cubicBezTo>
                <a:cubicBezTo>
                  <a:pt x="634" y="489"/>
                  <a:pt x="630" y="560"/>
                  <a:pt x="569" y="606"/>
                </a:cubicBezTo>
                <a:cubicBezTo>
                  <a:pt x="559" y="615"/>
                  <a:pt x="547" y="613"/>
                  <a:pt x="537" y="604"/>
                </a:cubicBezTo>
                <a:cubicBezTo>
                  <a:pt x="527" y="594"/>
                  <a:pt x="526" y="582"/>
                  <a:pt x="535" y="571"/>
                </a:cubicBezTo>
                <a:cubicBezTo>
                  <a:pt x="541" y="563"/>
                  <a:pt x="548" y="556"/>
                  <a:pt x="555" y="548"/>
                </a:cubicBezTo>
                <a:cubicBezTo>
                  <a:pt x="573" y="527"/>
                  <a:pt x="572" y="495"/>
                  <a:pt x="553" y="476"/>
                </a:cubicBezTo>
                <a:cubicBezTo>
                  <a:pt x="534" y="456"/>
                  <a:pt x="507" y="456"/>
                  <a:pt x="484" y="475"/>
                </a:cubicBezTo>
                <a:cubicBezTo>
                  <a:pt x="481" y="478"/>
                  <a:pt x="478" y="481"/>
                  <a:pt x="474" y="483"/>
                </a:cubicBezTo>
                <a:cubicBezTo>
                  <a:pt x="446" y="504"/>
                  <a:pt x="415" y="511"/>
                  <a:pt x="381" y="501"/>
                </a:cubicBezTo>
                <a:cubicBezTo>
                  <a:pt x="303" y="479"/>
                  <a:pt x="276" y="389"/>
                  <a:pt x="327" y="327"/>
                </a:cubicBezTo>
                <a:cubicBezTo>
                  <a:pt x="364" y="283"/>
                  <a:pt x="352" y="249"/>
                  <a:pt x="297" y="237"/>
                </a:cubicBezTo>
                <a:cubicBezTo>
                  <a:pt x="246" y="225"/>
                  <a:pt x="200" y="263"/>
                  <a:pt x="202" y="317"/>
                </a:cubicBezTo>
                <a:cubicBezTo>
                  <a:pt x="205" y="373"/>
                  <a:pt x="200" y="375"/>
                  <a:pt x="151" y="376"/>
                </a:cubicBezTo>
                <a:cubicBezTo>
                  <a:pt x="101" y="377"/>
                  <a:pt x="59" y="447"/>
                  <a:pt x="94" y="494"/>
                </a:cubicBezTo>
                <a:cubicBezTo>
                  <a:pt x="97" y="499"/>
                  <a:pt x="100" y="503"/>
                  <a:pt x="103" y="508"/>
                </a:cubicBezTo>
                <a:cubicBezTo>
                  <a:pt x="116" y="530"/>
                  <a:pt x="114" y="540"/>
                  <a:pt x="94" y="556"/>
                </a:cubicBezTo>
                <a:cubicBezTo>
                  <a:pt x="87" y="561"/>
                  <a:pt x="79" y="566"/>
                  <a:pt x="73" y="572"/>
                </a:cubicBezTo>
                <a:cubicBezTo>
                  <a:pt x="53" y="593"/>
                  <a:pt x="48" y="617"/>
                  <a:pt x="55" y="645"/>
                </a:cubicBezTo>
                <a:cubicBezTo>
                  <a:pt x="62" y="669"/>
                  <a:pt x="76" y="689"/>
                  <a:pt x="102" y="693"/>
                </a:cubicBezTo>
                <a:cubicBezTo>
                  <a:pt x="145" y="701"/>
                  <a:pt x="149" y="705"/>
                  <a:pt x="149" y="751"/>
                </a:cubicBezTo>
                <a:cubicBezTo>
                  <a:pt x="148" y="805"/>
                  <a:pt x="211" y="840"/>
                  <a:pt x="259" y="814"/>
                </a:cubicBezTo>
                <a:cubicBezTo>
                  <a:pt x="267" y="810"/>
                  <a:pt x="276" y="804"/>
                  <a:pt x="285" y="799"/>
                </a:cubicBezTo>
                <a:cubicBezTo>
                  <a:pt x="302" y="790"/>
                  <a:pt x="315" y="793"/>
                  <a:pt x="325" y="810"/>
                </a:cubicBezTo>
                <a:cubicBezTo>
                  <a:pt x="330" y="818"/>
                  <a:pt x="335" y="826"/>
                  <a:pt x="339" y="833"/>
                </a:cubicBezTo>
                <a:cubicBezTo>
                  <a:pt x="367" y="878"/>
                  <a:pt x="421" y="888"/>
                  <a:pt x="462" y="854"/>
                </a:cubicBezTo>
                <a:cubicBezTo>
                  <a:pt x="470" y="847"/>
                  <a:pt x="478" y="839"/>
                  <a:pt x="487" y="832"/>
                </a:cubicBezTo>
                <a:cubicBezTo>
                  <a:pt x="503" y="820"/>
                  <a:pt x="515" y="821"/>
                  <a:pt x="529" y="836"/>
                </a:cubicBezTo>
                <a:cubicBezTo>
                  <a:pt x="536" y="843"/>
                  <a:pt x="542" y="851"/>
                  <a:pt x="549" y="859"/>
                </a:cubicBezTo>
                <a:cubicBezTo>
                  <a:pt x="570" y="884"/>
                  <a:pt x="596" y="894"/>
                  <a:pt x="629" y="888"/>
                </a:cubicBezTo>
                <a:cubicBezTo>
                  <a:pt x="640" y="886"/>
                  <a:pt x="650" y="883"/>
                  <a:pt x="661" y="881"/>
                </a:cubicBezTo>
                <a:cubicBezTo>
                  <a:pt x="679" y="877"/>
                  <a:pt x="690" y="883"/>
                  <a:pt x="696" y="901"/>
                </a:cubicBezTo>
                <a:cubicBezTo>
                  <a:pt x="700" y="910"/>
                  <a:pt x="702" y="920"/>
                  <a:pt x="706" y="929"/>
                </a:cubicBezTo>
                <a:cubicBezTo>
                  <a:pt x="719" y="968"/>
                  <a:pt x="746" y="991"/>
                  <a:pt x="786" y="995"/>
                </a:cubicBezTo>
                <a:cubicBezTo>
                  <a:pt x="813" y="997"/>
                  <a:pt x="826" y="1008"/>
                  <a:pt x="833" y="1034"/>
                </a:cubicBezTo>
                <a:cubicBezTo>
                  <a:pt x="840" y="1064"/>
                  <a:pt x="860" y="1084"/>
                  <a:pt x="892" y="1090"/>
                </a:cubicBezTo>
                <a:cubicBezTo>
                  <a:pt x="930" y="1098"/>
                  <a:pt x="977" y="1071"/>
                  <a:pt x="990" y="1035"/>
                </a:cubicBezTo>
                <a:cubicBezTo>
                  <a:pt x="992" y="1031"/>
                  <a:pt x="991" y="1027"/>
                  <a:pt x="991" y="1024"/>
                </a:cubicBezTo>
                <a:cubicBezTo>
                  <a:pt x="986" y="995"/>
                  <a:pt x="966" y="979"/>
                  <a:pt x="930" y="976"/>
                </a:cubicBezTo>
                <a:cubicBezTo>
                  <a:pt x="866" y="971"/>
                  <a:pt x="824" y="910"/>
                  <a:pt x="842" y="849"/>
                </a:cubicBezTo>
                <a:cubicBezTo>
                  <a:pt x="858" y="794"/>
                  <a:pt x="906" y="764"/>
                  <a:pt x="970" y="772"/>
                </a:cubicBezTo>
                <a:cubicBezTo>
                  <a:pt x="984" y="774"/>
                  <a:pt x="991" y="783"/>
                  <a:pt x="991" y="796"/>
                </a:cubicBezTo>
                <a:cubicBezTo>
                  <a:pt x="992" y="810"/>
                  <a:pt x="984" y="820"/>
                  <a:pt x="970" y="822"/>
                </a:cubicBezTo>
                <a:cubicBezTo>
                  <a:pt x="960" y="823"/>
                  <a:pt x="950" y="822"/>
                  <a:pt x="941" y="823"/>
                </a:cubicBezTo>
                <a:cubicBezTo>
                  <a:pt x="912" y="825"/>
                  <a:pt x="890" y="848"/>
                  <a:pt x="889" y="876"/>
                </a:cubicBezTo>
                <a:cubicBezTo>
                  <a:pt x="889" y="904"/>
                  <a:pt x="908" y="922"/>
                  <a:pt x="939" y="925"/>
                </a:cubicBezTo>
                <a:cubicBezTo>
                  <a:pt x="1000" y="931"/>
                  <a:pt x="1037" y="967"/>
                  <a:pt x="1043" y="1029"/>
                </a:cubicBezTo>
                <a:cubicBezTo>
                  <a:pt x="1044" y="1033"/>
                  <a:pt x="1045" y="1038"/>
                  <a:pt x="1048" y="1041"/>
                </a:cubicBezTo>
                <a:cubicBezTo>
                  <a:pt x="1088" y="1082"/>
                  <a:pt x="1151" y="1075"/>
                  <a:pt x="1180" y="1025"/>
                </a:cubicBezTo>
                <a:cubicBezTo>
                  <a:pt x="1184" y="1018"/>
                  <a:pt x="1189" y="1010"/>
                  <a:pt x="1193" y="1002"/>
                </a:cubicBezTo>
                <a:cubicBezTo>
                  <a:pt x="1204" y="984"/>
                  <a:pt x="1217" y="980"/>
                  <a:pt x="1235" y="990"/>
                </a:cubicBezTo>
                <a:cubicBezTo>
                  <a:pt x="1244" y="994"/>
                  <a:pt x="1252" y="999"/>
                  <a:pt x="1260" y="1004"/>
                </a:cubicBezTo>
                <a:cubicBezTo>
                  <a:pt x="1310" y="1030"/>
                  <a:pt x="1366" y="1003"/>
                  <a:pt x="1376" y="948"/>
                </a:cubicBezTo>
                <a:cubicBezTo>
                  <a:pt x="1385" y="903"/>
                  <a:pt x="1387" y="901"/>
                  <a:pt x="1432" y="906"/>
                </a:cubicBezTo>
                <a:cubicBezTo>
                  <a:pt x="1435" y="906"/>
                  <a:pt x="1437" y="906"/>
                  <a:pt x="1439" y="906"/>
                </a:cubicBezTo>
                <a:cubicBezTo>
                  <a:pt x="1475" y="919"/>
                  <a:pt x="1525" y="879"/>
                  <a:pt x="1525" y="832"/>
                </a:cubicBezTo>
                <a:cubicBezTo>
                  <a:pt x="1524" y="804"/>
                  <a:pt x="1517" y="796"/>
                  <a:pt x="1490" y="796"/>
                </a:cubicBezTo>
                <a:cubicBezTo>
                  <a:pt x="1450" y="797"/>
                  <a:pt x="1417" y="785"/>
                  <a:pt x="1392" y="752"/>
                </a:cubicBezTo>
                <a:cubicBezTo>
                  <a:pt x="1377" y="731"/>
                  <a:pt x="1373" y="707"/>
                  <a:pt x="1370" y="683"/>
                </a:cubicBezTo>
                <a:cubicBezTo>
                  <a:pt x="1367" y="656"/>
                  <a:pt x="1348" y="639"/>
                  <a:pt x="1322" y="636"/>
                </a:cubicBezTo>
                <a:cubicBezTo>
                  <a:pt x="1285" y="633"/>
                  <a:pt x="1261" y="655"/>
                  <a:pt x="1258" y="697"/>
                </a:cubicBezTo>
                <a:cubicBezTo>
                  <a:pt x="1253" y="761"/>
                  <a:pt x="1192" y="803"/>
                  <a:pt x="1131" y="785"/>
                </a:cubicBezTo>
                <a:cubicBezTo>
                  <a:pt x="1079" y="770"/>
                  <a:pt x="1046" y="724"/>
                  <a:pt x="1054" y="658"/>
                </a:cubicBezTo>
                <a:cubicBezTo>
                  <a:pt x="1055" y="644"/>
                  <a:pt x="1067" y="635"/>
                  <a:pt x="1080" y="636"/>
                </a:cubicBezTo>
                <a:cubicBezTo>
                  <a:pt x="1093" y="636"/>
                  <a:pt x="1103" y="646"/>
                  <a:pt x="1104" y="661"/>
                </a:cubicBezTo>
                <a:cubicBezTo>
                  <a:pt x="1105" y="673"/>
                  <a:pt x="1105" y="686"/>
                  <a:pt x="1108" y="699"/>
                </a:cubicBezTo>
                <a:cubicBezTo>
                  <a:pt x="1114" y="724"/>
                  <a:pt x="1138" y="740"/>
                  <a:pt x="1163" y="737"/>
                </a:cubicBezTo>
                <a:cubicBezTo>
                  <a:pt x="1188" y="735"/>
                  <a:pt x="1204" y="717"/>
                  <a:pt x="1207" y="691"/>
                </a:cubicBezTo>
                <a:cubicBezTo>
                  <a:pt x="1207" y="686"/>
                  <a:pt x="1208" y="681"/>
                  <a:pt x="1209" y="676"/>
                </a:cubicBezTo>
                <a:cubicBezTo>
                  <a:pt x="1215" y="635"/>
                  <a:pt x="1237" y="606"/>
                  <a:pt x="1275" y="592"/>
                </a:cubicBezTo>
                <a:cubicBezTo>
                  <a:pt x="1314" y="577"/>
                  <a:pt x="1352" y="582"/>
                  <a:pt x="1385" y="609"/>
                </a:cubicBezTo>
                <a:cubicBezTo>
                  <a:pt x="1412" y="630"/>
                  <a:pt x="1421" y="660"/>
                  <a:pt x="1424" y="693"/>
                </a:cubicBezTo>
                <a:cubicBezTo>
                  <a:pt x="1427" y="724"/>
                  <a:pt x="1447" y="742"/>
                  <a:pt x="1477" y="744"/>
                </a:cubicBezTo>
                <a:cubicBezTo>
                  <a:pt x="1487" y="744"/>
                  <a:pt x="1497" y="744"/>
                  <a:pt x="1506" y="744"/>
                </a:cubicBezTo>
                <a:cubicBezTo>
                  <a:pt x="1541" y="744"/>
                  <a:pt x="1565" y="727"/>
                  <a:pt x="1579" y="697"/>
                </a:cubicBezTo>
                <a:cubicBezTo>
                  <a:pt x="1593" y="667"/>
                  <a:pt x="1587" y="633"/>
                  <a:pt x="1565" y="609"/>
                </a:cubicBezTo>
                <a:cubicBezTo>
                  <a:pt x="1558" y="601"/>
                  <a:pt x="1550" y="594"/>
                  <a:pt x="1543" y="586"/>
                </a:cubicBezTo>
                <a:cubicBezTo>
                  <a:pt x="1529" y="572"/>
                  <a:pt x="1529" y="560"/>
                  <a:pt x="1541" y="544"/>
                </a:cubicBezTo>
                <a:cubicBezTo>
                  <a:pt x="1547" y="537"/>
                  <a:pt x="1554" y="532"/>
                  <a:pt x="1558" y="524"/>
                </a:cubicBezTo>
                <a:cubicBezTo>
                  <a:pt x="1563" y="513"/>
                  <a:pt x="1570" y="501"/>
                  <a:pt x="1571" y="489"/>
                </a:cubicBezTo>
                <a:cubicBezTo>
                  <a:pt x="1574" y="445"/>
                  <a:pt x="1549" y="415"/>
                  <a:pt x="1504" y="406"/>
                </a:cubicBezTo>
                <a:cubicBezTo>
                  <a:pt x="1461" y="398"/>
                  <a:pt x="1459" y="396"/>
                  <a:pt x="1463" y="352"/>
                </a:cubicBezTo>
                <a:cubicBezTo>
                  <a:pt x="1463" y="349"/>
                  <a:pt x="1463" y="347"/>
                  <a:pt x="1464" y="344"/>
                </a:cubicBezTo>
                <a:cubicBezTo>
                  <a:pt x="1469" y="289"/>
                  <a:pt x="1423" y="247"/>
                  <a:pt x="1368" y="259"/>
                </a:cubicBezTo>
                <a:cubicBezTo>
                  <a:pt x="1360" y="261"/>
                  <a:pt x="1352" y="262"/>
                  <a:pt x="1343" y="264"/>
                </a:cubicBezTo>
                <a:cubicBezTo>
                  <a:pt x="1303" y="273"/>
                  <a:pt x="1289" y="295"/>
                  <a:pt x="1291" y="336"/>
                </a:cubicBezTo>
                <a:cubicBezTo>
                  <a:pt x="1292" y="355"/>
                  <a:pt x="1289" y="376"/>
                  <a:pt x="1281" y="393"/>
                </a:cubicBezTo>
                <a:cubicBezTo>
                  <a:pt x="1260" y="439"/>
                  <a:pt x="1210" y="460"/>
                  <a:pt x="1162" y="445"/>
                </a:cubicBezTo>
                <a:cubicBezTo>
                  <a:pt x="1108" y="428"/>
                  <a:pt x="1085" y="382"/>
                  <a:pt x="1084" y="334"/>
                </a:cubicBezTo>
                <a:cubicBezTo>
                  <a:pt x="1084" y="321"/>
                  <a:pt x="1092" y="313"/>
                  <a:pt x="1105" y="311"/>
                </a:cubicBezTo>
                <a:cubicBezTo>
                  <a:pt x="1117" y="308"/>
                  <a:pt x="1127" y="314"/>
                  <a:pt x="1132" y="325"/>
                </a:cubicBezTo>
                <a:cubicBezTo>
                  <a:pt x="1134" y="330"/>
                  <a:pt x="1135" y="337"/>
                  <a:pt x="1136" y="342"/>
                </a:cubicBezTo>
                <a:cubicBezTo>
                  <a:pt x="1139" y="352"/>
                  <a:pt x="1141" y="362"/>
                  <a:pt x="1146" y="371"/>
                </a:cubicBezTo>
                <a:cubicBezTo>
                  <a:pt x="1158" y="393"/>
                  <a:pt x="1184" y="403"/>
                  <a:pt x="1208" y="395"/>
                </a:cubicBezTo>
                <a:cubicBezTo>
                  <a:pt x="1231" y="387"/>
                  <a:pt x="1243" y="367"/>
                  <a:pt x="1240" y="340"/>
                </a:cubicBezTo>
                <a:cubicBezTo>
                  <a:pt x="1235" y="293"/>
                  <a:pt x="1250" y="255"/>
                  <a:pt x="1291" y="229"/>
                </a:cubicBezTo>
                <a:cubicBezTo>
                  <a:pt x="1301" y="222"/>
                  <a:pt x="1301" y="216"/>
                  <a:pt x="1298" y="207"/>
                </a:cubicBezTo>
                <a:cubicBezTo>
                  <a:pt x="1285" y="165"/>
                  <a:pt x="1236" y="142"/>
                  <a:pt x="1195" y="158"/>
                </a:cubicBezTo>
                <a:cubicBezTo>
                  <a:pt x="1184" y="163"/>
                  <a:pt x="1173" y="169"/>
                  <a:pt x="1162" y="174"/>
                </a:cubicBezTo>
                <a:cubicBezTo>
                  <a:pt x="1142" y="184"/>
                  <a:pt x="1130" y="180"/>
                  <a:pt x="1120" y="161"/>
                </a:cubicBezTo>
                <a:cubicBezTo>
                  <a:pt x="1115" y="153"/>
                  <a:pt x="1111" y="144"/>
                  <a:pt x="1106" y="136"/>
                </a:cubicBezTo>
                <a:cubicBezTo>
                  <a:pt x="1081" y="90"/>
                  <a:pt x="1026" y="78"/>
                  <a:pt x="985" y="110"/>
                </a:cubicBezTo>
                <a:cubicBezTo>
                  <a:pt x="977" y="117"/>
                  <a:pt x="969" y="124"/>
                  <a:pt x="960" y="130"/>
                </a:cubicBezTo>
                <a:cubicBezTo>
                  <a:pt x="945" y="141"/>
                  <a:pt x="933" y="140"/>
                  <a:pt x="921" y="126"/>
                </a:cubicBezTo>
                <a:cubicBezTo>
                  <a:pt x="913" y="118"/>
                  <a:pt x="907" y="109"/>
                  <a:pt x="900" y="100"/>
                </a:cubicBezTo>
                <a:cubicBezTo>
                  <a:pt x="877" y="72"/>
                  <a:pt x="840" y="62"/>
                  <a:pt x="807" y="77"/>
                </a:cubicBezTo>
                <a:cubicBezTo>
                  <a:pt x="785" y="86"/>
                  <a:pt x="765" y="101"/>
                  <a:pt x="761" y="126"/>
                </a:cubicBezTo>
                <a:cubicBezTo>
                  <a:pt x="758" y="151"/>
                  <a:pt x="760" y="178"/>
                  <a:pt x="761" y="204"/>
                </a:cubicBezTo>
                <a:cubicBezTo>
                  <a:pt x="763" y="231"/>
                  <a:pt x="780" y="249"/>
                  <a:pt x="807" y="254"/>
                </a:cubicBezTo>
                <a:cubicBezTo>
                  <a:pt x="818" y="256"/>
                  <a:pt x="829" y="256"/>
                  <a:pt x="840" y="259"/>
                </a:cubicBezTo>
                <a:cubicBezTo>
                  <a:pt x="891" y="272"/>
                  <a:pt x="926" y="320"/>
                  <a:pt x="921" y="369"/>
                </a:cubicBezTo>
                <a:cubicBezTo>
                  <a:pt x="915" y="428"/>
                  <a:pt x="876" y="466"/>
                  <a:pt x="819" y="471"/>
                </a:cubicBezTo>
                <a:cubicBezTo>
                  <a:pt x="786" y="473"/>
                  <a:pt x="767" y="492"/>
                  <a:pt x="767" y="520"/>
                </a:cubicBezTo>
                <a:cubicBezTo>
                  <a:pt x="767" y="550"/>
                  <a:pt x="790" y="572"/>
                  <a:pt x="822" y="573"/>
                </a:cubicBezTo>
                <a:cubicBezTo>
                  <a:pt x="830" y="573"/>
                  <a:pt x="839" y="573"/>
                  <a:pt x="847" y="574"/>
                </a:cubicBezTo>
                <a:cubicBezTo>
                  <a:pt x="862" y="577"/>
                  <a:pt x="870" y="588"/>
                  <a:pt x="869" y="601"/>
                </a:cubicBezTo>
                <a:cubicBezTo>
                  <a:pt x="867" y="615"/>
                  <a:pt x="859" y="624"/>
                  <a:pt x="845" y="624"/>
                </a:cubicBezTo>
                <a:cubicBezTo>
                  <a:pt x="832" y="625"/>
                  <a:pt x="820" y="625"/>
                  <a:pt x="808" y="624"/>
                </a:cubicBezTo>
                <a:cubicBezTo>
                  <a:pt x="737" y="617"/>
                  <a:pt x="693" y="535"/>
                  <a:pt x="727" y="473"/>
                </a:cubicBezTo>
                <a:cubicBezTo>
                  <a:pt x="746" y="438"/>
                  <a:pt x="776" y="421"/>
                  <a:pt x="815" y="419"/>
                </a:cubicBezTo>
                <a:cubicBezTo>
                  <a:pt x="848" y="417"/>
                  <a:pt x="869" y="394"/>
                  <a:pt x="869" y="363"/>
                </a:cubicBezTo>
                <a:cubicBezTo>
                  <a:pt x="869" y="332"/>
                  <a:pt x="848" y="310"/>
                  <a:pt x="817" y="307"/>
                </a:cubicBezTo>
                <a:cubicBezTo>
                  <a:pt x="812" y="307"/>
                  <a:pt x="807" y="306"/>
                  <a:pt x="803" y="305"/>
                </a:cubicBezTo>
                <a:cubicBezTo>
                  <a:pt x="751" y="298"/>
                  <a:pt x="715" y="262"/>
                  <a:pt x="710" y="210"/>
                </a:cubicBezTo>
                <a:cubicBezTo>
                  <a:pt x="709" y="195"/>
                  <a:pt x="709" y="180"/>
                  <a:pt x="708" y="164"/>
                </a:cubicBezTo>
                <a:close/>
                <a:moveTo>
                  <a:pt x="663" y="963"/>
                </a:moveTo>
                <a:cubicBezTo>
                  <a:pt x="636" y="1007"/>
                  <a:pt x="657" y="1063"/>
                  <a:pt x="705" y="1078"/>
                </a:cubicBezTo>
                <a:cubicBezTo>
                  <a:pt x="720" y="1083"/>
                  <a:pt x="737" y="1081"/>
                  <a:pt x="754" y="1081"/>
                </a:cubicBezTo>
                <a:cubicBezTo>
                  <a:pt x="767" y="1081"/>
                  <a:pt x="777" y="1085"/>
                  <a:pt x="781" y="1098"/>
                </a:cubicBezTo>
                <a:cubicBezTo>
                  <a:pt x="785" y="1111"/>
                  <a:pt x="781" y="1123"/>
                  <a:pt x="768" y="1129"/>
                </a:cubicBezTo>
                <a:cubicBezTo>
                  <a:pt x="758" y="1132"/>
                  <a:pt x="758" y="1138"/>
                  <a:pt x="759" y="1146"/>
                </a:cubicBezTo>
                <a:cubicBezTo>
                  <a:pt x="771" y="1235"/>
                  <a:pt x="813" y="1305"/>
                  <a:pt x="890" y="1351"/>
                </a:cubicBezTo>
                <a:cubicBezTo>
                  <a:pt x="931" y="1375"/>
                  <a:pt x="975" y="1393"/>
                  <a:pt x="1017" y="1416"/>
                </a:cubicBezTo>
                <a:cubicBezTo>
                  <a:pt x="1060" y="1440"/>
                  <a:pt x="1084" y="1478"/>
                  <a:pt x="1088" y="1527"/>
                </a:cubicBezTo>
                <a:cubicBezTo>
                  <a:pt x="1091" y="1564"/>
                  <a:pt x="1101" y="1575"/>
                  <a:pt x="1139" y="1575"/>
                </a:cubicBezTo>
                <a:cubicBezTo>
                  <a:pt x="1143" y="1575"/>
                  <a:pt x="1147" y="1575"/>
                  <a:pt x="1151" y="1575"/>
                </a:cubicBezTo>
                <a:cubicBezTo>
                  <a:pt x="1179" y="1574"/>
                  <a:pt x="1193" y="1559"/>
                  <a:pt x="1192" y="1531"/>
                </a:cubicBezTo>
                <a:cubicBezTo>
                  <a:pt x="1186" y="1438"/>
                  <a:pt x="1143" y="1369"/>
                  <a:pt x="1063" y="1323"/>
                </a:cubicBezTo>
                <a:cubicBezTo>
                  <a:pt x="1030" y="1305"/>
                  <a:pt x="996" y="1290"/>
                  <a:pt x="963" y="1273"/>
                </a:cubicBezTo>
                <a:cubicBezTo>
                  <a:pt x="909" y="1247"/>
                  <a:pt x="875" y="1205"/>
                  <a:pt x="863" y="1146"/>
                </a:cubicBezTo>
                <a:cubicBezTo>
                  <a:pt x="862" y="1140"/>
                  <a:pt x="856" y="1133"/>
                  <a:pt x="850" y="1130"/>
                </a:cubicBezTo>
                <a:cubicBezTo>
                  <a:pt x="820" y="1115"/>
                  <a:pt x="798" y="1093"/>
                  <a:pt x="787" y="1061"/>
                </a:cubicBezTo>
                <a:cubicBezTo>
                  <a:pt x="783" y="1050"/>
                  <a:pt x="777" y="1046"/>
                  <a:pt x="766" y="1044"/>
                </a:cubicBezTo>
                <a:cubicBezTo>
                  <a:pt x="727" y="1036"/>
                  <a:pt x="697" y="1015"/>
                  <a:pt x="674" y="982"/>
                </a:cubicBezTo>
                <a:cubicBezTo>
                  <a:pt x="670" y="976"/>
                  <a:pt x="667" y="970"/>
                  <a:pt x="663" y="96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5" name="Google Shape;125;p15"/>
          <p:cNvGrpSpPr/>
          <p:nvPr/>
        </p:nvGrpSpPr>
        <p:grpSpPr>
          <a:xfrm>
            <a:off x="11152875" y="3164005"/>
            <a:ext cx="602046" cy="519371"/>
            <a:chOff x="1588" y="1027113"/>
            <a:chExt cx="1574800" cy="1358899"/>
          </a:xfrm>
        </p:grpSpPr>
        <p:sp>
          <p:nvSpPr>
            <p:cNvPr id="126" name="Google Shape;126;p15"/>
            <p:cNvSpPr/>
            <p:nvPr/>
          </p:nvSpPr>
          <p:spPr>
            <a:xfrm>
              <a:off x="954088" y="1247775"/>
              <a:ext cx="622300" cy="1138237"/>
            </a:xfrm>
            <a:custGeom>
              <a:avLst/>
              <a:gdLst/>
              <a:ahLst/>
              <a:cxnLst/>
              <a:rect l="l" t="t" r="r" b="b"/>
              <a:pathLst>
                <a:path w="507" h="930" extrusionOk="0">
                  <a:moveTo>
                    <a:pt x="455" y="726"/>
                  </a:moveTo>
                  <a:cubicBezTo>
                    <a:pt x="450" y="608"/>
                    <a:pt x="440" y="496"/>
                    <a:pt x="408" y="387"/>
                  </a:cubicBezTo>
                  <a:cubicBezTo>
                    <a:pt x="376" y="280"/>
                    <a:pt x="319" y="189"/>
                    <a:pt x="235" y="117"/>
                  </a:cubicBezTo>
                  <a:cubicBezTo>
                    <a:pt x="209" y="95"/>
                    <a:pt x="178" y="79"/>
                    <a:pt x="147" y="67"/>
                  </a:cubicBezTo>
                  <a:cubicBezTo>
                    <a:pt x="106" y="52"/>
                    <a:pt x="81" y="69"/>
                    <a:pt x="75" y="113"/>
                  </a:cubicBezTo>
                  <a:cubicBezTo>
                    <a:pt x="70" y="146"/>
                    <a:pt x="74" y="181"/>
                    <a:pt x="72" y="214"/>
                  </a:cubicBezTo>
                  <a:cubicBezTo>
                    <a:pt x="69" y="250"/>
                    <a:pt x="65" y="286"/>
                    <a:pt x="61" y="321"/>
                  </a:cubicBezTo>
                  <a:cubicBezTo>
                    <a:pt x="59" y="341"/>
                    <a:pt x="58" y="361"/>
                    <a:pt x="52" y="379"/>
                  </a:cubicBezTo>
                  <a:cubicBezTo>
                    <a:pt x="48" y="391"/>
                    <a:pt x="38" y="408"/>
                    <a:pt x="28" y="410"/>
                  </a:cubicBezTo>
                  <a:cubicBezTo>
                    <a:pt x="7" y="414"/>
                    <a:pt x="0" y="397"/>
                    <a:pt x="1" y="378"/>
                  </a:cubicBezTo>
                  <a:cubicBezTo>
                    <a:pt x="2" y="360"/>
                    <a:pt x="6" y="341"/>
                    <a:pt x="7" y="323"/>
                  </a:cubicBezTo>
                  <a:cubicBezTo>
                    <a:pt x="10" y="282"/>
                    <a:pt x="13" y="241"/>
                    <a:pt x="16" y="200"/>
                  </a:cubicBezTo>
                  <a:cubicBezTo>
                    <a:pt x="19" y="165"/>
                    <a:pt x="18" y="129"/>
                    <a:pt x="26" y="96"/>
                  </a:cubicBezTo>
                  <a:cubicBezTo>
                    <a:pt x="42" y="29"/>
                    <a:pt x="90" y="0"/>
                    <a:pt x="155" y="21"/>
                  </a:cubicBezTo>
                  <a:cubicBezTo>
                    <a:pt x="194" y="34"/>
                    <a:pt x="232" y="54"/>
                    <a:pt x="264" y="80"/>
                  </a:cubicBezTo>
                  <a:cubicBezTo>
                    <a:pt x="396" y="189"/>
                    <a:pt x="466" y="334"/>
                    <a:pt x="486" y="502"/>
                  </a:cubicBezTo>
                  <a:cubicBezTo>
                    <a:pt x="496" y="587"/>
                    <a:pt x="501" y="673"/>
                    <a:pt x="506" y="758"/>
                  </a:cubicBezTo>
                  <a:cubicBezTo>
                    <a:pt x="507" y="782"/>
                    <a:pt x="503" y="806"/>
                    <a:pt x="497" y="829"/>
                  </a:cubicBezTo>
                  <a:cubicBezTo>
                    <a:pt x="485" y="878"/>
                    <a:pt x="451" y="905"/>
                    <a:pt x="402" y="914"/>
                  </a:cubicBezTo>
                  <a:cubicBezTo>
                    <a:pt x="318" y="930"/>
                    <a:pt x="234" y="927"/>
                    <a:pt x="153" y="898"/>
                  </a:cubicBezTo>
                  <a:cubicBezTo>
                    <a:pt x="72" y="869"/>
                    <a:pt x="19" y="817"/>
                    <a:pt x="17" y="725"/>
                  </a:cubicBezTo>
                  <a:cubicBezTo>
                    <a:pt x="16" y="686"/>
                    <a:pt x="10" y="648"/>
                    <a:pt x="7" y="610"/>
                  </a:cubicBezTo>
                  <a:cubicBezTo>
                    <a:pt x="6" y="591"/>
                    <a:pt x="10" y="572"/>
                    <a:pt x="33" y="572"/>
                  </a:cubicBezTo>
                  <a:cubicBezTo>
                    <a:pt x="56" y="572"/>
                    <a:pt x="59" y="590"/>
                    <a:pt x="60" y="609"/>
                  </a:cubicBezTo>
                  <a:cubicBezTo>
                    <a:pt x="62" y="652"/>
                    <a:pt x="66" y="695"/>
                    <a:pt x="69" y="737"/>
                  </a:cubicBezTo>
                  <a:cubicBezTo>
                    <a:pt x="72" y="778"/>
                    <a:pt x="93" y="808"/>
                    <a:pt x="128" y="827"/>
                  </a:cubicBezTo>
                  <a:cubicBezTo>
                    <a:pt x="217" y="876"/>
                    <a:pt x="312" y="879"/>
                    <a:pt x="408" y="857"/>
                  </a:cubicBezTo>
                  <a:cubicBezTo>
                    <a:pt x="435" y="851"/>
                    <a:pt x="447" y="829"/>
                    <a:pt x="450" y="803"/>
                  </a:cubicBezTo>
                  <a:cubicBezTo>
                    <a:pt x="454" y="776"/>
                    <a:pt x="454" y="749"/>
                    <a:pt x="455" y="7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1588" y="1257300"/>
              <a:ext cx="623887" cy="1123950"/>
            </a:xfrm>
            <a:custGeom>
              <a:avLst/>
              <a:gdLst/>
              <a:ahLst/>
              <a:cxnLst/>
              <a:rect l="l" t="t" r="r" b="b"/>
              <a:pathLst>
                <a:path w="508" h="918" extrusionOk="0">
                  <a:moveTo>
                    <a:pt x="178" y="866"/>
                  </a:moveTo>
                  <a:cubicBezTo>
                    <a:pt x="242" y="854"/>
                    <a:pt x="306" y="843"/>
                    <a:pt x="369" y="827"/>
                  </a:cubicBezTo>
                  <a:cubicBezTo>
                    <a:pt x="416" y="815"/>
                    <a:pt x="439" y="781"/>
                    <a:pt x="442" y="733"/>
                  </a:cubicBezTo>
                  <a:cubicBezTo>
                    <a:pt x="445" y="688"/>
                    <a:pt x="448" y="643"/>
                    <a:pt x="455" y="599"/>
                  </a:cubicBezTo>
                  <a:cubicBezTo>
                    <a:pt x="456" y="587"/>
                    <a:pt x="471" y="578"/>
                    <a:pt x="479" y="567"/>
                  </a:cubicBezTo>
                  <a:cubicBezTo>
                    <a:pt x="488" y="578"/>
                    <a:pt x="505" y="588"/>
                    <a:pt x="504" y="598"/>
                  </a:cubicBezTo>
                  <a:cubicBezTo>
                    <a:pt x="501" y="658"/>
                    <a:pt x="496" y="718"/>
                    <a:pt x="486" y="778"/>
                  </a:cubicBezTo>
                  <a:cubicBezTo>
                    <a:pt x="479" y="823"/>
                    <a:pt x="447" y="853"/>
                    <a:pt x="405" y="870"/>
                  </a:cubicBezTo>
                  <a:cubicBezTo>
                    <a:pt x="305" y="912"/>
                    <a:pt x="201" y="918"/>
                    <a:pt x="95" y="904"/>
                  </a:cubicBezTo>
                  <a:cubicBezTo>
                    <a:pt x="39" y="896"/>
                    <a:pt x="2" y="848"/>
                    <a:pt x="1" y="778"/>
                  </a:cubicBezTo>
                  <a:cubicBezTo>
                    <a:pt x="0" y="716"/>
                    <a:pt x="5" y="653"/>
                    <a:pt x="14" y="592"/>
                  </a:cubicBezTo>
                  <a:cubicBezTo>
                    <a:pt x="28" y="506"/>
                    <a:pt x="43" y="421"/>
                    <a:pt x="68" y="338"/>
                  </a:cubicBezTo>
                  <a:cubicBezTo>
                    <a:pt x="101" y="228"/>
                    <a:pt x="166" y="135"/>
                    <a:pt x="258" y="65"/>
                  </a:cubicBezTo>
                  <a:cubicBezTo>
                    <a:pt x="289" y="41"/>
                    <a:pt x="328" y="24"/>
                    <a:pt x="366" y="14"/>
                  </a:cubicBezTo>
                  <a:cubicBezTo>
                    <a:pt x="419" y="0"/>
                    <a:pt x="465" y="26"/>
                    <a:pt x="479" y="78"/>
                  </a:cubicBezTo>
                  <a:cubicBezTo>
                    <a:pt x="490" y="118"/>
                    <a:pt x="489" y="160"/>
                    <a:pt x="492" y="201"/>
                  </a:cubicBezTo>
                  <a:cubicBezTo>
                    <a:pt x="495" y="239"/>
                    <a:pt x="497" y="277"/>
                    <a:pt x="500" y="314"/>
                  </a:cubicBezTo>
                  <a:cubicBezTo>
                    <a:pt x="502" y="336"/>
                    <a:pt x="508" y="358"/>
                    <a:pt x="505" y="379"/>
                  </a:cubicBezTo>
                  <a:cubicBezTo>
                    <a:pt x="504" y="389"/>
                    <a:pt x="489" y="398"/>
                    <a:pt x="479" y="407"/>
                  </a:cubicBezTo>
                  <a:cubicBezTo>
                    <a:pt x="471" y="398"/>
                    <a:pt x="457" y="390"/>
                    <a:pt x="456" y="380"/>
                  </a:cubicBezTo>
                  <a:cubicBezTo>
                    <a:pt x="447" y="308"/>
                    <a:pt x="423" y="237"/>
                    <a:pt x="439" y="163"/>
                  </a:cubicBezTo>
                  <a:cubicBezTo>
                    <a:pt x="442" y="152"/>
                    <a:pt x="439" y="139"/>
                    <a:pt x="437" y="127"/>
                  </a:cubicBezTo>
                  <a:cubicBezTo>
                    <a:pt x="428" y="62"/>
                    <a:pt x="397" y="44"/>
                    <a:pt x="337" y="71"/>
                  </a:cubicBezTo>
                  <a:cubicBezTo>
                    <a:pt x="278" y="98"/>
                    <a:pt x="236" y="144"/>
                    <a:pt x="197" y="194"/>
                  </a:cubicBezTo>
                  <a:cubicBezTo>
                    <a:pt x="114" y="302"/>
                    <a:pt x="82" y="428"/>
                    <a:pt x="67" y="560"/>
                  </a:cubicBezTo>
                  <a:cubicBezTo>
                    <a:pt x="61" y="606"/>
                    <a:pt x="55" y="652"/>
                    <a:pt x="50" y="697"/>
                  </a:cubicBezTo>
                  <a:cubicBezTo>
                    <a:pt x="49" y="706"/>
                    <a:pt x="48" y="715"/>
                    <a:pt x="47" y="723"/>
                  </a:cubicBezTo>
                  <a:cubicBezTo>
                    <a:pt x="43" y="830"/>
                    <a:pt x="71" y="860"/>
                    <a:pt x="176" y="858"/>
                  </a:cubicBezTo>
                  <a:cubicBezTo>
                    <a:pt x="177" y="861"/>
                    <a:pt x="177" y="864"/>
                    <a:pt x="178" y="8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819150" y="1027113"/>
              <a:ext cx="565150" cy="1117600"/>
            </a:xfrm>
            <a:custGeom>
              <a:avLst/>
              <a:gdLst/>
              <a:ahLst/>
              <a:cxnLst/>
              <a:rect l="l" t="t" r="r" b="b"/>
              <a:pathLst>
                <a:path w="462" h="913" extrusionOk="0">
                  <a:moveTo>
                    <a:pt x="296" y="695"/>
                  </a:moveTo>
                  <a:cubicBezTo>
                    <a:pt x="311" y="656"/>
                    <a:pt x="324" y="622"/>
                    <a:pt x="337" y="587"/>
                  </a:cubicBezTo>
                  <a:cubicBezTo>
                    <a:pt x="360" y="528"/>
                    <a:pt x="365" y="472"/>
                    <a:pt x="312" y="424"/>
                  </a:cubicBezTo>
                  <a:cubicBezTo>
                    <a:pt x="306" y="418"/>
                    <a:pt x="311" y="401"/>
                    <a:pt x="310" y="390"/>
                  </a:cubicBezTo>
                  <a:cubicBezTo>
                    <a:pt x="323" y="390"/>
                    <a:pt x="340" y="385"/>
                    <a:pt x="347" y="391"/>
                  </a:cubicBezTo>
                  <a:cubicBezTo>
                    <a:pt x="401" y="435"/>
                    <a:pt x="411" y="494"/>
                    <a:pt x="395" y="558"/>
                  </a:cubicBezTo>
                  <a:cubicBezTo>
                    <a:pt x="386" y="598"/>
                    <a:pt x="368" y="636"/>
                    <a:pt x="354" y="675"/>
                  </a:cubicBezTo>
                  <a:cubicBezTo>
                    <a:pt x="346" y="696"/>
                    <a:pt x="348" y="710"/>
                    <a:pt x="366" y="729"/>
                  </a:cubicBezTo>
                  <a:cubicBezTo>
                    <a:pt x="401" y="765"/>
                    <a:pt x="429" y="807"/>
                    <a:pt x="458" y="848"/>
                  </a:cubicBezTo>
                  <a:cubicBezTo>
                    <a:pt x="462" y="855"/>
                    <a:pt x="457" y="876"/>
                    <a:pt x="451" y="879"/>
                  </a:cubicBezTo>
                  <a:cubicBezTo>
                    <a:pt x="441" y="883"/>
                    <a:pt x="422" y="882"/>
                    <a:pt x="416" y="875"/>
                  </a:cubicBezTo>
                  <a:cubicBezTo>
                    <a:pt x="395" y="852"/>
                    <a:pt x="378" y="825"/>
                    <a:pt x="360" y="799"/>
                  </a:cubicBezTo>
                  <a:cubicBezTo>
                    <a:pt x="343" y="775"/>
                    <a:pt x="327" y="753"/>
                    <a:pt x="286" y="748"/>
                  </a:cubicBezTo>
                  <a:cubicBezTo>
                    <a:pt x="296" y="794"/>
                    <a:pt x="307" y="836"/>
                    <a:pt x="315" y="878"/>
                  </a:cubicBezTo>
                  <a:cubicBezTo>
                    <a:pt x="317" y="889"/>
                    <a:pt x="308" y="901"/>
                    <a:pt x="305" y="913"/>
                  </a:cubicBezTo>
                  <a:cubicBezTo>
                    <a:pt x="293" y="909"/>
                    <a:pt x="273" y="907"/>
                    <a:pt x="270" y="900"/>
                  </a:cubicBezTo>
                  <a:cubicBezTo>
                    <a:pt x="258" y="868"/>
                    <a:pt x="248" y="835"/>
                    <a:pt x="245" y="802"/>
                  </a:cubicBezTo>
                  <a:cubicBezTo>
                    <a:pt x="240" y="747"/>
                    <a:pt x="240" y="744"/>
                    <a:pt x="188" y="732"/>
                  </a:cubicBezTo>
                  <a:cubicBezTo>
                    <a:pt x="95" y="710"/>
                    <a:pt x="14" y="616"/>
                    <a:pt x="6" y="510"/>
                  </a:cubicBezTo>
                  <a:cubicBezTo>
                    <a:pt x="0" y="435"/>
                    <a:pt x="0" y="359"/>
                    <a:pt x="1" y="284"/>
                  </a:cubicBezTo>
                  <a:cubicBezTo>
                    <a:pt x="2" y="202"/>
                    <a:pt x="7" y="121"/>
                    <a:pt x="10" y="40"/>
                  </a:cubicBezTo>
                  <a:cubicBezTo>
                    <a:pt x="10" y="21"/>
                    <a:pt x="12" y="0"/>
                    <a:pt x="37" y="1"/>
                  </a:cubicBezTo>
                  <a:cubicBezTo>
                    <a:pt x="61" y="2"/>
                    <a:pt x="60" y="23"/>
                    <a:pt x="60" y="41"/>
                  </a:cubicBezTo>
                  <a:cubicBezTo>
                    <a:pt x="60" y="182"/>
                    <a:pt x="59" y="323"/>
                    <a:pt x="58" y="465"/>
                  </a:cubicBezTo>
                  <a:cubicBezTo>
                    <a:pt x="58" y="513"/>
                    <a:pt x="69" y="558"/>
                    <a:pt x="95" y="599"/>
                  </a:cubicBezTo>
                  <a:cubicBezTo>
                    <a:pt x="129" y="652"/>
                    <a:pt x="174" y="686"/>
                    <a:pt x="239" y="690"/>
                  </a:cubicBezTo>
                  <a:cubicBezTo>
                    <a:pt x="259" y="691"/>
                    <a:pt x="278" y="693"/>
                    <a:pt x="296" y="6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190500" y="1028700"/>
              <a:ext cx="565150" cy="1114425"/>
            </a:xfrm>
            <a:custGeom>
              <a:avLst/>
              <a:gdLst/>
              <a:ahLst/>
              <a:cxnLst/>
              <a:rect l="l" t="t" r="r" b="b"/>
              <a:pathLst>
                <a:path w="462" h="911" extrusionOk="0">
                  <a:moveTo>
                    <a:pt x="183" y="749"/>
                  </a:moveTo>
                  <a:cubicBezTo>
                    <a:pt x="148" y="750"/>
                    <a:pt x="131" y="769"/>
                    <a:pt x="116" y="791"/>
                  </a:cubicBezTo>
                  <a:cubicBezTo>
                    <a:pt x="99" y="816"/>
                    <a:pt x="82" y="842"/>
                    <a:pt x="64" y="866"/>
                  </a:cubicBezTo>
                  <a:cubicBezTo>
                    <a:pt x="52" y="882"/>
                    <a:pt x="35" y="894"/>
                    <a:pt x="16" y="877"/>
                  </a:cubicBezTo>
                  <a:cubicBezTo>
                    <a:pt x="0" y="861"/>
                    <a:pt x="12" y="847"/>
                    <a:pt x="24" y="832"/>
                  </a:cubicBezTo>
                  <a:cubicBezTo>
                    <a:pt x="46" y="805"/>
                    <a:pt x="59" y="768"/>
                    <a:pt x="86" y="747"/>
                  </a:cubicBezTo>
                  <a:cubicBezTo>
                    <a:pt x="133" y="711"/>
                    <a:pt x="121" y="674"/>
                    <a:pt x="101" y="632"/>
                  </a:cubicBezTo>
                  <a:cubicBezTo>
                    <a:pt x="77" y="584"/>
                    <a:pt x="62" y="534"/>
                    <a:pt x="70" y="479"/>
                  </a:cubicBezTo>
                  <a:cubicBezTo>
                    <a:pt x="76" y="442"/>
                    <a:pt x="93" y="410"/>
                    <a:pt x="124" y="389"/>
                  </a:cubicBezTo>
                  <a:cubicBezTo>
                    <a:pt x="133" y="383"/>
                    <a:pt x="149" y="390"/>
                    <a:pt x="162" y="391"/>
                  </a:cubicBezTo>
                  <a:cubicBezTo>
                    <a:pt x="160" y="402"/>
                    <a:pt x="163" y="419"/>
                    <a:pt x="156" y="425"/>
                  </a:cubicBezTo>
                  <a:cubicBezTo>
                    <a:pt x="107" y="468"/>
                    <a:pt x="110" y="519"/>
                    <a:pt x="128" y="573"/>
                  </a:cubicBezTo>
                  <a:cubicBezTo>
                    <a:pt x="142" y="612"/>
                    <a:pt x="157" y="651"/>
                    <a:pt x="172" y="690"/>
                  </a:cubicBezTo>
                  <a:cubicBezTo>
                    <a:pt x="337" y="706"/>
                    <a:pt x="411" y="588"/>
                    <a:pt x="412" y="470"/>
                  </a:cubicBezTo>
                  <a:cubicBezTo>
                    <a:pt x="412" y="339"/>
                    <a:pt x="407" y="207"/>
                    <a:pt x="404" y="75"/>
                  </a:cubicBezTo>
                  <a:cubicBezTo>
                    <a:pt x="404" y="60"/>
                    <a:pt x="401" y="44"/>
                    <a:pt x="405" y="30"/>
                  </a:cubicBezTo>
                  <a:cubicBezTo>
                    <a:pt x="408" y="18"/>
                    <a:pt x="421" y="10"/>
                    <a:pt x="429" y="0"/>
                  </a:cubicBezTo>
                  <a:cubicBezTo>
                    <a:pt x="437" y="10"/>
                    <a:pt x="453" y="19"/>
                    <a:pt x="453" y="29"/>
                  </a:cubicBezTo>
                  <a:cubicBezTo>
                    <a:pt x="456" y="186"/>
                    <a:pt x="462" y="344"/>
                    <a:pt x="459" y="502"/>
                  </a:cubicBezTo>
                  <a:cubicBezTo>
                    <a:pt x="456" y="619"/>
                    <a:pt x="369" y="711"/>
                    <a:pt x="254" y="735"/>
                  </a:cubicBezTo>
                  <a:cubicBezTo>
                    <a:pt x="225" y="741"/>
                    <a:pt x="225" y="763"/>
                    <a:pt x="221" y="785"/>
                  </a:cubicBezTo>
                  <a:cubicBezTo>
                    <a:pt x="214" y="822"/>
                    <a:pt x="207" y="860"/>
                    <a:pt x="196" y="895"/>
                  </a:cubicBezTo>
                  <a:cubicBezTo>
                    <a:pt x="193" y="904"/>
                    <a:pt x="172" y="909"/>
                    <a:pt x="159" y="911"/>
                  </a:cubicBezTo>
                  <a:cubicBezTo>
                    <a:pt x="156" y="911"/>
                    <a:pt x="145" y="891"/>
                    <a:pt x="147" y="883"/>
                  </a:cubicBezTo>
                  <a:cubicBezTo>
                    <a:pt x="157" y="839"/>
                    <a:pt x="170" y="796"/>
                    <a:pt x="183" y="7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15"/>
          <p:cNvGrpSpPr/>
          <p:nvPr/>
        </p:nvGrpSpPr>
        <p:grpSpPr>
          <a:xfrm>
            <a:off x="398094" y="4650476"/>
            <a:ext cx="430292" cy="599003"/>
            <a:chOff x="-788988" y="1270001"/>
            <a:chExt cx="2206626" cy="3071812"/>
          </a:xfrm>
        </p:grpSpPr>
        <p:sp>
          <p:nvSpPr>
            <p:cNvPr id="131" name="Google Shape;131;p15"/>
            <p:cNvSpPr/>
            <p:nvPr/>
          </p:nvSpPr>
          <p:spPr>
            <a:xfrm>
              <a:off x="1219200" y="3057525"/>
              <a:ext cx="138113" cy="130175"/>
            </a:xfrm>
            <a:custGeom>
              <a:avLst/>
              <a:gdLst/>
              <a:ahLst/>
              <a:cxnLst/>
              <a:rect l="l" t="t" r="r" b="b"/>
              <a:pathLst>
                <a:path w="64" h="61" extrusionOk="0">
                  <a:moveTo>
                    <a:pt x="6" y="44"/>
                  </a:moveTo>
                  <a:cubicBezTo>
                    <a:pt x="6" y="44"/>
                    <a:pt x="6" y="44"/>
                    <a:pt x="6" y="44"/>
                  </a:cubicBezTo>
                  <a:cubicBezTo>
                    <a:pt x="11" y="54"/>
                    <a:pt x="21" y="61"/>
                    <a:pt x="32" y="61"/>
                  </a:cubicBezTo>
                  <a:cubicBezTo>
                    <a:pt x="35" y="61"/>
                    <a:pt x="39" y="60"/>
                    <a:pt x="43" y="58"/>
                  </a:cubicBezTo>
                  <a:cubicBezTo>
                    <a:pt x="57" y="52"/>
                    <a:pt x="64" y="36"/>
                    <a:pt x="57" y="21"/>
                  </a:cubicBezTo>
                  <a:cubicBezTo>
                    <a:pt x="51" y="7"/>
                    <a:pt x="35" y="0"/>
                    <a:pt x="20" y="7"/>
                  </a:cubicBezTo>
                  <a:cubicBezTo>
                    <a:pt x="6" y="13"/>
                    <a:pt x="0" y="29"/>
                    <a:pt x="6" y="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-788988" y="1270001"/>
              <a:ext cx="2206626" cy="3071812"/>
            </a:xfrm>
            <a:custGeom>
              <a:avLst/>
              <a:gdLst/>
              <a:ahLst/>
              <a:cxnLst/>
              <a:rect l="l" t="t" r="r" b="b"/>
              <a:pathLst>
                <a:path w="1024" h="1430" extrusionOk="0">
                  <a:moveTo>
                    <a:pt x="1015" y="957"/>
                  </a:moveTo>
                  <a:cubicBezTo>
                    <a:pt x="1013" y="942"/>
                    <a:pt x="998" y="931"/>
                    <a:pt x="983" y="934"/>
                  </a:cubicBezTo>
                  <a:cubicBezTo>
                    <a:pt x="968" y="936"/>
                    <a:pt x="957" y="951"/>
                    <a:pt x="960" y="966"/>
                  </a:cubicBezTo>
                  <a:cubicBezTo>
                    <a:pt x="966" y="1005"/>
                    <a:pt x="968" y="1046"/>
                    <a:pt x="965" y="1086"/>
                  </a:cubicBezTo>
                  <a:cubicBezTo>
                    <a:pt x="958" y="1179"/>
                    <a:pt x="911" y="1264"/>
                    <a:pt x="836" y="1319"/>
                  </a:cubicBezTo>
                  <a:cubicBezTo>
                    <a:pt x="817" y="1332"/>
                    <a:pt x="817" y="1332"/>
                    <a:pt x="817" y="1332"/>
                  </a:cubicBezTo>
                  <a:cubicBezTo>
                    <a:pt x="780" y="1359"/>
                    <a:pt x="737" y="1374"/>
                    <a:pt x="691" y="1374"/>
                  </a:cubicBezTo>
                  <a:cubicBezTo>
                    <a:pt x="674" y="1374"/>
                    <a:pt x="658" y="1372"/>
                    <a:pt x="641" y="1368"/>
                  </a:cubicBezTo>
                  <a:cubicBezTo>
                    <a:pt x="567" y="1350"/>
                    <a:pt x="567" y="1350"/>
                    <a:pt x="567" y="1350"/>
                  </a:cubicBezTo>
                  <a:cubicBezTo>
                    <a:pt x="424" y="1317"/>
                    <a:pt x="294" y="1237"/>
                    <a:pt x="200" y="1127"/>
                  </a:cubicBezTo>
                  <a:cubicBezTo>
                    <a:pt x="158" y="1078"/>
                    <a:pt x="139" y="1042"/>
                    <a:pt x="125" y="1005"/>
                  </a:cubicBezTo>
                  <a:cubicBezTo>
                    <a:pt x="126" y="1002"/>
                    <a:pt x="127" y="998"/>
                    <a:pt x="126" y="994"/>
                  </a:cubicBezTo>
                  <a:cubicBezTo>
                    <a:pt x="126" y="992"/>
                    <a:pt x="112" y="872"/>
                    <a:pt x="282" y="794"/>
                  </a:cubicBezTo>
                  <a:cubicBezTo>
                    <a:pt x="399" y="741"/>
                    <a:pt x="453" y="650"/>
                    <a:pt x="472" y="611"/>
                  </a:cubicBezTo>
                  <a:cubicBezTo>
                    <a:pt x="600" y="629"/>
                    <a:pt x="644" y="665"/>
                    <a:pt x="648" y="668"/>
                  </a:cubicBezTo>
                  <a:cubicBezTo>
                    <a:pt x="654" y="675"/>
                    <a:pt x="664" y="677"/>
                    <a:pt x="673" y="675"/>
                  </a:cubicBezTo>
                  <a:cubicBezTo>
                    <a:pt x="676" y="674"/>
                    <a:pt x="678" y="674"/>
                    <a:pt x="680" y="673"/>
                  </a:cubicBezTo>
                  <a:cubicBezTo>
                    <a:pt x="770" y="655"/>
                    <a:pt x="862" y="702"/>
                    <a:pt x="900" y="787"/>
                  </a:cubicBezTo>
                  <a:cubicBezTo>
                    <a:pt x="906" y="801"/>
                    <a:pt x="923" y="807"/>
                    <a:pt x="937" y="801"/>
                  </a:cubicBezTo>
                  <a:cubicBezTo>
                    <a:pt x="951" y="795"/>
                    <a:pt x="957" y="778"/>
                    <a:pt x="951" y="764"/>
                  </a:cubicBezTo>
                  <a:cubicBezTo>
                    <a:pt x="929" y="716"/>
                    <a:pt x="894" y="676"/>
                    <a:pt x="849" y="649"/>
                  </a:cubicBezTo>
                  <a:cubicBezTo>
                    <a:pt x="849" y="649"/>
                    <a:pt x="849" y="649"/>
                    <a:pt x="849" y="649"/>
                  </a:cubicBezTo>
                  <a:cubicBezTo>
                    <a:pt x="855" y="631"/>
                    <a:pt x="857" y="612"/>
                    <a:pt x="857" y="593"/>
                  </a:cubicBezTo>
                  <a:cubicBezTo>
                    <a:pt x="857" y="589"/>
                    <a:pt x="857" y="586"/>
                    <a:pt x="857" y="582"/>
                  </a:cubicBezTo>
                  <a:cubicBezTo>
                    <a:pt x="876" y="582"/>
                    <a:pt x="876" y="582"/>
                    <a:pt x="876" y="582"/>
                  </a:cubicBezTo>
                  <a:cubicBezTo>
                    <a:pt x="892" y="582"/>
                    <a:pt x="904" y="569"/>
                    <a:pt x="904" y="554"/>
                  </a:cubicBezTo>
                  <a:cubicBezTo>
                    <a:pt x="904" y="538"/>
                    <a:pt x="892" y="526"/>
                    <a:pt x="876" y="526"/>
                  </a:cubicBezTo>
                  <a:cubicBezTo>
                    <a:pt x="845" y="526"/>
                    <a:pt x="845" y="526"/>
                    <a:pt x="845" y="526"/>
                  </a:cubicBezTo>
                  <a:cubicBezTo>
                    <a:pt x="838" y="507"/>
                    <a:pt x="828" y="490"/>
                    <a:pt x="815" y="475"/>
                  </a:cubicBezTo>
                  <a:cubicBezTo>
                    <a:pt x="828" y="463"/>
                    <a:pt x="828" y="463"/>
                    <a:pt x="828" y="463"/>
                  </a:cubicBezTo>
                  <a:cubicBezTo>
                    <a:pt x="839" y="452"/>
                    <a:pt x="839" y="434"/>
                    <a:pt x="828" y="423"/>
                  </a:cubicBezTo>
                  <a:cubicBezTo>
                    <a:pt x="817" y="412"/>
                    <a:pt x="799" y="412"/>
                    <a:pt x="788" y="423"/>
                  </a:cubicBezTo>
                  <a:cubicBezTo>
                    <a:pt x="774" y="438"/>
                    <a:pt x="774" y="438"/>
                    <a:pt x="774" y="438"/>
                  </a:cubicBezTo>
                  <a:cubicBezTo>
                    <a:pt x="751" y="423"/>
                    <a:pt x="725" y="412"/>
                    <a:pt x="697" y="408"/>
                  </a:cubicBezTo>
                  <a:cubicBezTo>
                    <a:pt x="734" y="379"/>
                    <a:pt x="783" y="365"/>
                    <a:pt x="842" y="367"/>
                  </a:cubicBezTo>
                  <a:cubicBezTo>
                    <a:pt x="849" y="367"/>
                    <a:pt x="857" y="364"/>
                    <a:pt x="862" y="359"/>
                  </a:cubicBezTo>
                  <a:cubicBezTo>
                    <a:pt x="868" y="354"/>
                    <a:pt x="871" y="347"/>
                    <a:pt x="871" y="339"/>
                  </a:cubicBezTo>
                  <a:cubicBezTo>
                    <a:pt x="871" y="233"/>
                    <a:pt x="871" y="233"/>
                    <a:pt x="871" y="233"/>
                  </a:cubicBezTo>
                  <a:cubicBezTo>
                    <a:pt x="871" y="218"/>
                    <a:pt x="859" y="206"/>
                    <a:pt x="845" y="205"/>
                  </a:cubicBezTo>
                  <a:cubicBezTo>
                    <a:pt x="840" y="204"/>
                    <a:pt x="788" y="200"/>
                    <a:pt x="720" y="209"/>
                  </a:cubicBezTo>
                  <a:cubicBezTo>
                    <a:pt x="690" y="150"/>
                    <a:pt x="647" y="106"/>
                    <a:pt x="598" y="82"/>
                  </a:cubicBezTo>
                  <a:cubicBezTo>
                    <a:pt x="618" y="52"/>
                    <a:pt x="618" y="52"/>
                    <a:pt x="618" y="52"/>
                  </a:cubicBezTo>
                  <a:cubicBezTo>
                    <a:pt x="626" y="39"/>
                    <a:pt x="623" y="22"/>
                    <a:pt x="610" y="13"/>
                  </a:cubicBezTo>
                  <a:cubicBezTo>
                    <a:pt x="597" y="5"/>
                    <a:pt x="580" y="8"/>
                    <a:pt x="571" y="21"/>
                  </a:cubicBezTo>
                  <a:cubicBezTo>
                    <a:pt x="543" y="63"/>
                    <a:pt x="543" y="63"/>
                    <a:pt x="543" y="63"/>
                  </a:cubicBezTo>
                  <a:cubicBezTo>
                    <a:pt x="531" y="61"/>
                    <a:pt x="518" y="60"/>
                    <a:pt x="506" y="60"/>
                  </a:cubicBezTo>
                  <a:cubicBezTo>
                    <a:pt x="499" y="60"/>
                    <a:pt x="492" y="60"/>
                    <a:pt x="485" y="61"/>
                  </a:cubicBezTo>
                  <a:cubicBezTo>
                    <a:pt x="485" y="28"/>
                    <a:pt x="485" y="28"/>
                    <a:pt x="485" y="28"/>
                  </a:cubicBezTo>
                  <a:cubicBezTo>
                    <a:pt x="485" y="12"/>
                    <a:pt x="472" y="0"/>
                    <a:pt x="457" y="0"/>
                  </a:cubicBezTo>
                  <a:cubicBezTo>
                    <a:pt x="441" y="0"/>
                    <a:pt x="429" y="12"/>
                    <a:pt x="429" y="28"/>
                  </a:cubicBezTo>
                  <a:cubicBezTo>
                    <a:pt x="429" y="75"/>
                    <a:pt x="429" y="75"/>
                    <a:pt x="429" y="75"/>
                  </a:cubicBezTo>
                  <a:cubicBezTo>
                    <a:pt x="403" y="86"/>
                    <a:pt x="378" y="102"/>
                    <a:pt x="355" y="123"/>
                  </a:cubicBezTo>
                  <a:cubicBezTo>
                    <a:pt x="338" y="139"/>
                    <a:pt x="323" y="158"/>
                    <a:pt x="309" y="178"/>
                  </a:cubicBezTo>
                  <a:cubicBezTo>
                    <a:pt x="299" y="158"/>
                    <a:pt x="277" y="143"/>
                    <a:pt x="253" y="143"/>
                  </a:cubicBezTo>
                  <a:cubicBezTo>
                    <a:pt x="177" y="143"/>
                    <a:pt x="177" y="143"/>
                    <a:pt x="177" y="143"/>
                  </a:cubicBezTo>
                  <a:cubicBezTo>
                    <a:pt x="142" y="143"/>
                    <a:pt x="114" y="172"/>
                    <a:pt x="114" y="207"/>
                  </a:cubicBezTo>
                  <a:cubicBezTo>
                    <a:pt x="114" y="492"/>
                    <a:pt x="114" y="492"/>
                    <a:pt x="114" y="492"/>
                  </a:cubicBezTo>
                  <a:cubicBezTo>
                    <a:pt x="99" y="503"/>
                    <a:pt x="86" y="516"/>
                    <a:pt x="73" y="531"/>
                  </a:cubicBezTo>
                  <a:cubicBezTo>
                    <a:pt x="12" y="601"/>
                    <a:pt x="0" y="692"/>
                    <a:pt x="0" y="757"/>
                  </a:cubicBezTo>
                  <a:cubicBezTo>
                    <a:pt x="1" y="830"/>
                    <a:pt x="18" y="904"/>
                    <a:pt x="46" y="952"/>
                  </a:cubicBezTo>
                  <a:cubicBezTo>
                    <a:pt x="50" y="963"/>
                    <a:pt x="54" y="974"/>
                    <a:pt x="58" y="984"/>
                  </a:cubicBezTo>
                  <a:cubicBezTo>
                    <a:pt x="77" y="1038"/>
                    <a:pt x="94" y="1089"/>
                    <a:pt x="157" y="1163"/>
                  </a:cubicBezTo>
                  <a:cubicBezTo>
                    <a:pt x="259" y="1283"/>
                    <a:pt x="400" y="1368"/>
                    <a:pt x="555" y="1405"/>
                  </a:cubicBezTo>
                  <a:cubicBezTo>
                    <a:pt x="629" y="1422"/>
                    <a:pt x="629" y="1422"/>
                    <a:pt x="629" y="1422"/>
                  </a:cubicBezTo>
                  <a:cubicBezTo>
                    <a:pt x="649" y="1427"/>
                    <a:pt x="670" y="1430"/>
                    <a:pt x="691" y="1430"/>
                  </a:cubicBezTo>
                  <a:cubicBezTo>
                    <a:pt x="748" y="1430"/>
                    <a:pt x="804" y="1412"/>
                    <a:pt x="850" y="1377"/>
                  </a:cubicBezTo>
                  <a:cubicBezTo>
                    <a:pt x="869" y="1364"/>
                    <a:pt x="869" y="1364"/>
                    <a:pt x="869" y="1364"/>
                  </a:cubicBezTo>
                  <a:cubicBezTo>
                    <a:pt x="958" y="1299"/>
                    <a:pt x="1013" y="1199"/>
                    <a:pt x="1021" y="1090"/>
                  </a:cubicBezTo>
                  <a:cubicBezTo>
                    <a:pt x="1024" y="1046"/>
                    <a:pt x="1022" y="1001"/>
                    <a:pt x="1015" y="957"/>
                  </a:cubicBezTo>
                  <a:close/>
                  <a:moveTo>
                    <a:pt x="674" y="618"/>
                  </a:moveTo>
                  <a:cubicBezTo>
                    <a:pt x="663" y="610"/>
                    <a:pt x="644" y="599"/>
                    <a:pt x="614" y="588"/>
                  </a:cubicBezTo>
                  <a:cubicBezTo>
                    <a:pt x="616" y="561"/>
                    <a:pt x="624" y="510"/>
                    <a:pt x="650" y="464"/>
                  </a:cubicBezTo>
                  <a:cubicBezTo>
                    <a:pt x="657" y="463"/>
                    <a:pt x="664" y="462"/>
                    <a:pt x="671" y="462"/>
                  </a:cubicBezTo>
                  <a:cubicBezTo>
                    <a:pt x="743" y="462"/>
                    <a:pt x="802" y="521"/>
                    <a:pt x="802" y="593"/>
                  </a:cubicBezTo>
                  <a:cubicBezTo>
                    <a:pt x="802" y="604"/>
                    <a:pt x="800" y="615"/>
                    <a:pt x="797" y="626"/>
                  </a:cubicBezTo>
                  <a:cubicBezTo>
                    <a:pt x="758" y="613"/>
                    <a:pt x="715" y="610"/>
                    <a:pt x="674" y="618"/>
                  </a:cubicBezTo>
                  <a:close/>
                  <a:moveTo>
                    <a:pt x="815" y="259"/>
                  </a:moveTo>
                  <a:cubicBezTo>
                    <a:pt x="815" y="311"/>
                    <a:pt x="815" y="311"/>
                    <a:pt x="815" y="311"/>
                  </a:cubicBezTo>
                  <a:cubicBezTo>
                    <a:pt x="746" y="314"/>
                    <a:pt x="688" y="337"/>
                    <a:pt x="645" y="380"/>
                  </a:cubicBezTo>
                  <a:cubicBezTo>
                    <a:pt x="583" y="440"/>
                    <a:pt x="565" y="523"/>
                    <a:pt x="559" y="571"/>
                  </a:cubicBezTo>
                  <a:cubicBezTo>
                    <a:pt x="533" y="564"/>
                    <a:pt x="501" y="558"/>
                    <a:pt x="463" y="554"/>
                  </a:cubicBezTo>
                  <a:cubicBezTo>
                    <a:pt x="455" y="546"/>
                    <a:pt x="446" y="538"/>
                    <a:pt x="438" y="531"/>
                  </a:cubicBezTo>
                  <a:cubicBezTo>
                    <a:pt x="438" y="531"/>
                    <a:pt x="438" y="530"/>
                    <a:pt x="438" y="529"/>
                  </a:cubicBezTo>
                  <a:cubicBezTo>
                    <a:pt x="438" y="454"/>
                    <a:pt x="462" y="394"/>
                    <a:pt x="510" y="350"/>
                  </a:cubicBezTo>
                  <a:cubicBezTo>
                    <a:pt x="601" y="266"/>
                    <a:pt x="754" y="259"/>
                    <a:pt x="815" y="259"/>
                  </a:cubicBezTo>
                  <a:close/>
                  <a:moveTo>
                    <a:pt x="506" y="116"/>
                  </a:moveTo>
                  <a:cubicBezTo>
                    <a:pt x="520" y="116"/>
                    <a:pt x="534" y="118"/>
                    <a:pt x="547" y="122"/>
                  </a:cubicBezTo>
                  <a:cubicBezTo>
                    <a:pt x="547" y="122"/>
                    <a:pt x="547" y="122"/>
                    <a:pt x="547" y="122"/>
                  </a:cubicBezTo>
                  <a:cubicBezTo>
                    <a:pt x="592" y="135"/>
                    <a:pt x="632" y="169"/>
                    <a:pt x="662" y="218"/>
                  </a:cubicBezTo>
                  <a:cubicBezTo>
                    <a:pt x="597" y="232"/>
                    <a:pt x="527" y="259"/>
                    <a:pt x="472" y="309"/>
                  </a:cubicBezTo>
                  <a:cubicBezTo>
                    <a:pt x="421" y="356"/>
                    <a:pt x="391" y="418"/>
                    <a:pt x="384" y="492"/>
                  </a:cubicBezTo>
                  <a:cubicBezTo>
                    <a:pt x="361" y="478"/>
                    <a:pt x="339" y="467"/>
                    <a:pt x="316" y="460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317" y="297"/>
                    <a:pt x="317" y="296"/>
                    <a:pt x="318" y="295"/>
                  </a:cubicBezTo>
                  <a:cubicBezTo>
                    <a:pt x="348" y="188"/>
                    <a:pt x="424" y="116"/>
                    <a:pt x="506" y="116"/>
                  </a:cubicBezTo>
                  <a:close/>
                  <a:moveTo>
                    <a:pt x="169" y="207"/>
                  </a:moveTo>
                  <a:cubicBezTo>
                    <a:pt x="169" y="203"/>
                    <a:pt x="173" y="199"/>
                    <a:pt x="177" y="199"/>
                  </a:cubicBezTo>
                  <a:cubicBezTo>
                    <a:pt x="253" y="199"/>
                    <a:pt x="253" y="199"/>
                    <a:pt x="253" y="199"/>
                  </a:cubicBezTo>
                  <a:cubicBezTo>
                    <a:pt x="257" y="199"/>
                    <a:pt x="260" y="203"/>
                    <a:pt x="260" y="207"/>
                  </a:cubicBezTo>
                  <a:cubicBezTo>
                    <a:pt x="260" y="448"/>
                    <a:pt x="260" y="448"/>
                    <a:pt x="260" y="448"/>
                  </a:cubicBezTo>
                  <a:cubicBezTo>
                    <a:pt x="251" y="447"/>
                    <a:pt x="242" y="447"/>
                    <a:pt x="233" y="447"/>
                  </a:cubicBezTo>
                  <a:cubicBezTo>
                    <a:pt x="211" y="448"/>
                    <a:pt x="190" y="452"/>
                    <a:pt x="169" y="460"/>
                  </a:cubicBezTo>
                  <a:lnTo>
                    <a:pt x="169" y="207"/>
                  </a:lnTo>
                  <a:close/>
                  <a:moveTo>
                    <a:pt x="115" y="568"/>
                  </a:moveTo>
                  <a:cubicBezTo>
                    <a:pt x="151" y="527"/>
                    <a:pt x="191" y="505"/>
                    <a:pt x="235" y="503"/>
                  </a:cubicBezTo>
                  <a:cubicBezTo>
                    <a:pt x="291" y="500"/>
                    <a:pt x="355" y="530"/>
                    <a:pt x="420" y="590"/>
                  </a:cubicBezTo>
                  <a:cubicBezTo>
                    <a:pt x="403" y="624"/>
                    <a:pt x="356" y="699"/>
                    <a:pt x="259" y="743"/>
                  </a:cubicBezTo>
                  <a:cubicBezTo>
                    <a:pt x="152" y="792"/>
                    <a:pt x="107" y="858"/>
                    <a:pt x="87" y="905"/>
                  </a:cubicBezTo>
                  <a:cubicBezTo>
                    <a:pt x="87" y="906"/>
                    <a:pt x="86" y="906"/>
                    <a:pt x="86" y="907"/>
                  </a:cubicBezTo>
                  <a:cubicBezTo>
                    <a:pt x="51" y="829"/>
                    <a:pt x="32" y="662"/>
                    <a:pt x="115" y="5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15"/>
          <p:cNvGrpSpPr/>
          <p:nvPr/>
        </p:nvGrpSpPr>
        <p:grpSpPr>
          <a:xfrm>
            <a:off x="430102" y="3164012"/>
            <a:ext cx="464666" cy="529990"/>
            <a:chOff x="-247651" y="2408238"/>
            <a:chExt cx="1795464" cy="2047875"/>
          </a:xfrm>
        </p:grpSpPr>
        <p:sp>
          <p:nvSpPr>
            <p:cNvPr id="134" name="Google Shape;134;p15"/>
            <p:cNvSpPr/>
            <p:nvPr/>
          </p:nvSpPr>
          <p:spPr>
            <a:xfrm>
              <a:off x="-247651" y="3473450"/>
              <a:ext cx="1136651" cy="982663"/>
            </a:xfrm>
            <a:custGeom>
              <a:avLst/>
              <a:gdLst/>
              <a:ahLst/>
              <a:cxnLst/>
              <a:rect l="l" t="t" r="r" b="b"/>
              <a:pathLst>
                <a:path w="527" h="457" extrusionOk="0">
                  <a:moveTo>
                    <a:pt x="410" y="8"/>
                  </a:moveTo>
                  <a:cubicBezTo>
                    <a:pt x="399" y="8"/>
                    <a:pt x="387" y="10"/>
                    <a:pt x="374" y="13"/>
                  </a:cubicBezTo>
                  <a:cubicBezTo>
                    <a:pt x="344" y="23"/>
                    <a:pt x="314" y="35"/>
                    <a:pt x="288" y="46"/>
                  </a:cubicBezTo>
                  <a:cubicBezTo>
                    <a:pt x="269" y="54"/>
                    <a:pt x="252" y="53"/>
                    <a:pt x="231" y="44"/>
                  </a:cubicBezTo>
                  <a:cubicBezTo>
                    <a:pt x="207" y="33"/>
                    <a:pt x="184" y="24"/>
                    <a:pt x="162" y="16"/>
                  </a:cubicBezTo>
                  <a:cubicBezTo>
                    <a:pt x="115" y="0"/>
                    <a:pt x="74" y="8"/>
                    <a:pt x="41" y="39"/>
                  </a:cubicBezTo>
                  <a:cubicBezTo>
                    <a:pt x="9" y="71"/>
                    <a:pt x="0" y="110"/>
                    <a:pt x="15" y="158"/>
                  </a:cubicBezTo>
                  <a:cubicBezTo>
                    <a:pt x="29" y="202"/>
                    <a:pt x="58" y="236"/>
                    <a:pt x="86" y="270"/>
                  </a:cubicBezTo>
                  <a:cubicBezTo>
                    <a:pt x="86" y="270"/>
                    <a:pt x="86" y="270"/>
                    <a:pt x="86" y="270"/>
                  </a:cubicBezTo>
                  <a:cubicBezTo>
                    <a:pt x="113" y="303"/>
                    <a:pt x="125" y="338"/>
                    <a:pt x="124" y="376"/>
                  </a:cubicBezTo>
                  <a:cubicBezTo>
                    <a:pt x="124" y="379"/>
                    <a:pt x="124" y="381"/>
                    <a:pt x="124" y="384"/>
                  </a:cubicBezTo>
                  <a:cubicBezTo>
                    <a:pt x="124" y="399"/>
                    <a:pt x="123" y="414"/>
                    <a:pt x="125" y="429"/>
                  </a:cubicBezTo>
                  <a:cubicBezTo>
                    <a:pt x="127" y="439"/>
                    <a:pt x="137" y="452"/>
                    <a:pt x="146" y="454"/>
                  </a:cubicBezTo>
                  <a:cubicBezTo>
                    <a:pt x="161" y="457"/>
                    <a:pt x="171" y="446"/>
                    <a:pt x="172" y="428"/>
                  </a:cubicBezTo>
                  <a:cubicBezTo>
                    <a:pt x="172" y="421"/>
                    <a:pt x="172" y="414"/>
                    <a:pt x="172" y="408"/>
                  </a:cubicBezTo>
                  <a:cubicBezTo>
                    <a:pt x="172" y="398"/>
                    <a:pt x="172" y="389"/>
                    <a:pt x="172" y="380"/>
                  </a:cubicBezTo>
                  <a:cubicBezTo>
                    <a:pt x="174" y="332"/>
                    <a:pt x="160" y="288"/>
                    <a:pt x="130" y="248"/>
                  </a:cubicBezTo>
                  <a:cubicBezTo>
                    <a:pt x="103" y="212"/>
                    <a:pt x="81" y="179"/>
                    <a:pt x="62" y="146"/>
                  </a:cubicBezTo>
                  <a:cubicBezTo>
                    <a:pt x="49" y="122"/>
                    <a:pt x="52" y="97"/>
                    <a:pt x="72" y="77"/>
                  </a:cubicBezTo>
                  <a:cubicBezTo>
                    <a:pt x="92" y="57"/>
                    <a:pt x="114" y="51"/>
                    <a:pt x="138" y="59"/>
                  </a:cubicBezTo>
                  <a:cubicBezTo>
                    <a:pt x="143" y="61"/>
                    <a:pt x="148" y="63"/>
                    <a:pt x="153" y="64"/>
                  </a:cubicBezTo>
                  <a:cubicBezTo>
                    <a:pt x="166" y="69"/>
                    <a:pt x="180" y="74"/>
                    <a:pt x="193" y="80"/>
                  </a:cubicBezTo>
                  <a:cubicBezTo>
                    <a:pt x="218" y="92"/>
                    <a:pt x="240" y="98"/>
                    <a:pt x="263" y="98"/>
                  </a:cubicBezTo>
                  <a:cubicBezTo>
                    <a:pt x="284" y="98"/>
                    <a:pt x="304" y="93"/>
                    <a:pt x="324" y="83"/>
                  </a:cubicBezTo>
                  <a:cubicBezTo>
                    <a:pt x="344" y="73"/>
                    <a:pt x="368" y="65"/>
                    <a:pt x="396" y="58"/>
                  </a:cubicBezTo>
                  <a:cubicBezTo>
                    <a:pt x="401" y="57"/>
                    <a:pt x="405" y="57"/>
                    <a:pt x="410" y="57"/>
                  </a:cubicBezTo>
                  <a:cubicBezTo>
                    <a:pt x="429" y="57"/>
                    <a:pt x="447" y="66"/>
                    <a:pt x="459" y="82"/>
                  </a:cubicBezTo>
                  <a:cubicBezTo>
                    <a:pt x="469" y="97"/>
                    <a:pt x="472" y="115"/>
                    <a:pt x="467" y="132"/>
                  </a:cubicBezTo>
                  <a:cubicBezTo>
                    <a:pt x="458" y="158"/>
                    <a:pt x="444" y="184"/>
                    <a:pt x="426" y="207"/>
                  </a:cubicBezTo>
                  <a:cubicBezTo>
                    <a:pt x="423" y="211"/>
                    <a:pt x="420" y="215"/>
                    <a:pt x="417" y="219"/>
                  </a:cubicBezTo>
                  <a:cubicBezTo>
                    <a:pt x="382" y="266"/>
                    <a:pt x="345" y="314"/>
                    <a:pt x="354" y="375"/>
                  </a:cubicBezTo>
                  <a:cubicBezTo>
                    <a:pt x="354" y="382"/>
                    <a:pt x="354" y="389"/>
                    <a:pt x="354" y="395"/>
                  </a:cubicBezTo>
                  <a:cubicBezTo>
                    <a:pt x="354" y="409"/>
                    <a:pt x="353" y="420"/>
                    <a:pt x="355" y="431"/>
                  </a:cubicBezTo>
                  <a:cubicBezTo>
                    <a:pt x="357" y="441"/>
                    <a:pt x="367" y="452"/>
                    <a:pt x="375" y="454"/>
                  </a:cubicBezTo>
                  <a:cubicBezTo>
                    <a:pt x="377" y="455"/>
                    <a:pt x="379" y="455"/>
                    <a:pt x="381" y="455"/>
                  </a:cubicBezTo>
                  <a:cubicBezTo>
                    <a:pt x="393" y="455"/>
                    <a:pt x="401" y="445"/>
                    <a:pt x="401" y="430"/>
                  </a:cubicBezTo>
                  <a:cubicBezTo>
                    <a:pt x="401" y="420"/>
                    <a:pt x="401" y="420"/>
                    <a:pt x="401" y="420"/>
                  </a:cubicBezTo>
                  <a:cubicBezTo>
                    <a:pt x="401" y="407"/>
                    <a:pt x="401" y="393"/>
                    <a:pt x="401" y="380"/>
                  </a:cubicBezTo>
                  <a:cubicBezTo>
                    <a:pt x="399" y="342"/>
                    <a:pt x="410" y="308"/>
                    <a:pt x="436" y="275"/>
                  </a:cubicBezTo>
                  <a:cubicBezTo>
                    <a:pt x="465" y="237"/>
                    <a:pt x="486" y="205"/>
                    <a:pt x="503" y="173"/>
                  </a:cubicBezTo>
                  <a:cubicBezTo>
                    <a:pt x="527" y="129"/>
                    <a:pt x="523" y="86"/>
                    <a:pt x="494" y="50"/>
                  </a:cubicBezTo>
                  <a:cubicBezTo>
                    <a:pt x="471" y="22"/>
                    <a:pt x="442" y="8"/>
                    <a:pt x="410" y="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-239713" y="2408238"/>
              <a:ext cx="1117601" cy="965200"/>
            </a:xfrm>
            <a:custGeom>
              <a:avLst/>
              <a:gdLst/>
              <a:ahLst/>
              <a:cxnLst/>
              <a:rect l="l" t="t" r="r" b="b"/>
              <a:pathLst>
                <a:path w="518" h="449" extrusionOk="0">
                  <a:moveTo>
                    <a:pt x="111" y="449"/>
                  </a:moveTo>
                  <a:cubicBezTo>
                    <a:pt x="118" y="449"/>
                    <a:pt x="126" y="448"/>
                    <a:pt x="134" y="447"/>
                  </a:cubicBezTo>
                  <a:cubicBezTo>
                    <a:pt x="165" y="440"/>
                    <a:pt x="195" y="427"/>
                    <a:pt x="221" y="416"/>
                  </a:cubicBezTo>
                  <a:cubicBezTo>
                    <a:pt x="247" y="405"/>
                    <a:pt x="269" y="404"/>
                    <a:pt x="293" y="415"/>
                  </a:cubicBezTo>
                  <a:cubicBezTo>
                    <a:pt x="322" y="427"/>
                    <a:pt x="355" y="440"/>
                    <a:pt x="390" y="447"/>
                  </a:cubicBezTo>
                  <a:cubicBezTo>
                    <a:pt x="396" y="448"/>
                    <a:pt x="403" y="449"/>
                    <a:pt x="409" y="449"/>
                  </a:cubicBezTo>
                  <a:cubicBezTo>
                    <a:pt x="409" y="449"/>
                    <a:pt x="409" y="449"/>
                    <a:pt x="409" y="449"/>
                  </a:cubicBezTo>
                  <a:cubicBezTo>
                    <a:pt x="439" y="449"/>
                    <a:pt x="468" y="434"/>
                    <a:pt x="489" y="409"/>
                  </a:cubicBezTo>
                  <a:cubicBezTo>
                    <a:pt x="510" y="383"/>
                    <a:pt x="518" y="350"/>
                    <a:pt x="512" y="320"/>
                  </a:cubicBezTo>
                  <a:cubicBezTo>
                    <a:pt x="501" y="271"/>
                    <a:pt x="472" y="232"/>
                    <a:pt x="445" y="200"/>
                  </a:cubicBezTo>
                  <a:cubicBezTo>
                    <a:pt x="408" y="157"/>
                    <a:pt x="392" y="115"/>
                    <a:pt x="397" y="68"/>
                  </a:cubicBezTo>
                  <a:cubicBezTo>
                    <a:pt x="398" y="51"/>
                    <a:pt x="398" y="37"/>
                    <a:pt x="395" y="25"/>
                  </a:cubicBezTo>
                  <a:cubicBezTo>
                    <a:pt x="394" y="18"/>
                    <a:pt x="388" y="13"/>
                    <a:pt x="382" y="9"/>
                  </a:cubicBezTo>
                  <a:cubicBezTo>
                    <a:pt x="380" y="7"/>
                    <a:pt x="378" y="6"/>
                    <a:pt x="377" y="4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68" y="4"/>
                    <a:pt x="368" y="4"/>
                    <a:pt x="368" y="4"/>
                  </a:cubicBezTo>
                  <a:cubicBezTo>
                    <a:pt x="367" y="6"/>
                    <a:pt x="365" y="8"/>
                    <a:pt x="363" y="9"/>
                  </a:cubicBezTo>
                  <a:cubicBezTo>
                    <a:pt x="357" y="14"/>
                    <a:pt x="352" y="18"/>
                    <a:pt x="351" y="25"/>
                  </a:cubicBezTo>
                  <a:cubicBezTo>
                    <a:pt x="346" y="91"/>
                    <a:pt x="348" y="167"/>
                    <a:pt x="407" y="231"/>
                  </a:cubicBezTo>
                  <a:cubicBezTo>
                    <a:pt x="427" y="253"/>
                    <a:pt x="443" y="281"/>
                    <a:pt x="458" y="309"/>
                  </a:cubicBezTo>
                  <a:cubicBezTo>
                    <a:pt x="471" y="335"/>
                    <a:pt x="468" y="359"/>
                    <a:pt x="449" y="380"/>
                  </a:cubicBezTo>
                  <a:cubicBezTo>
                    <a:pt x="431" y="401"/>
                    <a:pt x="407" y="406"/>
                    <a:pt x="377" y="396"/>
                  </a:cubicBezTo>
                  <a:cubicBezTo>
                    <a:pt x="357" y="390"/>
                    <a:pt x="336" y="382"/>
                    <a:pt x="314" y="372"/>
                  </a:cubicBezTo>
                  <a:cubicBezTo>
                    <a:pt x="295" y="363"/>
                    <a:pt x="276" y="358"/>
                    <a:pt x="258" y="358"/>
                  </a:cubicBezTo>
                  <a:cubicBezTo>
                    <a:pt x="241" y="358"/>
                    <a:pt x="224" y="362"/>
                    <a:pt x="207" y="370"/>
                  </a:cubicBezTo>
                  <a:cubicBezTo>
                    <a:pt x="186" y="380"/>
                    <a:pt x="166" y="388"/>
                    <a:pt x="147" y="394"/>
                  </a:cubicBezTo>
                  <a:cubicBezTo>
                    <a:pt x="137" y="398"/>
                    <a:pt x="125" y="401"/>
                    <a:pt x="112" y="401"/>
                  </a:cubicBezTo>
                  <a:cubicBezTo>
                    <a:pt x="101" y="401"/>
                    <a:pt x="91" y="399"/>
                    <a:pt x="83" y="393"/>
                  </a:cubicBezTo>
                  <a:cubicBezTo>
                    <a:pt x="51" y="372"/>
                    <a:pt x="42" y="339"/>
                    <a:pt x="60" y="307"/>
                  </a:cubicBezTo>
                  <a:cubicBezTo>
                    <a:pt x="69" y="290"/>
                    <a:pt x="80" y="274"/>
                    <a:pt x="91" y="259"/>
                  </a:cubicBezTo>
                  <a:cubicBezTo>
                    <a:pt x="99" y="247"/>
                    <a:pt x="108" y="235"/>
                    <a:pt x="115" y="222"/>
                  </a:cubicBezTo>
                  <a:cubicBezTo>
                    <a:pt x="119" y="215"/>
                    <a:pt x="118" y="208"/>
                    <a:pt x="117" y="200"/>
                  </a:cubicBezTo>
                  <a:cubicBezTo>
                    <a:pt x="117" y="197"/>
                    <a:pt x="116" y="194"/>
                    <a:pt x="116" y="192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09" y="186"/>
                    <a:pt x="109" y="186"/>
                    <a:pt x="109" y="186"/>
                  </a:cubicBezTo>
                  <a:cubicBezTo>
                    <a:pt x="106" y="186"/>
                    <a:pt x="103" y="187"/>
                    <a:pt x="100" y="187"/>
                  </a:cubicBezTo>
                  <a:cubicBezTo>
                    <a:pt x="91" y="187"/>
                    <a:pt x="82" y="188"/>
                    <a:pt x="78" y="194"/>
                  </a:cubicBezTo>
                  <a:cubicBezTo>
                    <a:pt x="60" y="217"/>
                    <a:pt x="39" y="244"/>
                    <a:pt x="22" y="275"/>
                  </a:cubicBezTo>
                  <a:cubicBezTo>
                    <a:pt x="14" y="288"/>
                    <a:pt x="10" y="303"/>
                    <a:pt x="6" y="318"/>
                  </a:cubicBezTo>
                  <a:cubicBezTo>
                    <a:pt x="5" y="325"/>
                    <a:pt x="3" y="331"/>
                    <a:pt x="1" y="337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1" y="340"/>
                    <a:pt x="1" y="340"/>
                    <a:pt x="1" y="340"/>
                  </a:cubicBezTo>
                  <a:cubicBezTo>
                    <a:pt x="4" y="401"/>
                    <a:pt x="52" y="449"/>
                    <a:pt x="111" y="4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1031875" y="2674938"/>
              <a:ext cx="347663" cy="320675"/>
            </a:xfrm>
            <a:custGeom>
              <a:avLst/>
              <a:gdLst/>
              <a:ahLst/>
              <a:cxnLst/>
              <a:rect l="l" t="t" r="r" b="b"/>
              <a:pathLst>
                <a:path w="161" h="149" extrusionOk="0">
                  <a:moveTo>
                    <a:pt x="29" y="149"/>
                  </a:moveTo>
                  <a:cubicBezTo>
                    <a:pt x="37" y="149"/>
                    <a:pt x="44" y="145"/>
                    <a:pt x="52" y="137"/>
                  </a:cubicBezTo>
                  <a:cubicBezTo>
                    <a:pt x="62" y="127"/>
                    <a:pt x="73" y="116"/>
                    <a:pt x="84" y="105"/>
                  </a:cubicBezTo>
                  <a:cubicBezTo>
                    <a:pt x="104" y="85"/>
                    <a:pt x="125" y="64"/>
                    <a:pt x="146" y="43"/>
                  </a:cubicBezTo>
                  <a:cubicBezTo>
                    <a:pt x="149" y="39"/>
                    <a:pt x="151" y="35"/>
                    <a:pt x="154" y="30"/>
                  </a:cubicBezTo>
                  <a:cubicBezTo>
                    <a:pt x="155" y="28"/>
                    <a:pt x="157" y="25"/>
                    <a:pt x="159" y="22"/>
                  </a:cubicBezTo>
                  <a:cubicBezTo>
                    <a:pt x="161" y="17"/>
                    <a:pt x="161" y="17"/>
                    <a:pt x="161" y="17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5" y="12"/>
                    <a:pt x="153" y="10"/>
                    <a:pt x="150" y="9"/>
                  </a:cubicBezTo>
                  <a:cubicBezTo>
                    <a:pt x="145" y="5"/>
                    <a:pt x="140" y="0"/>
                    <a:pt x="134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24" y="0"/>
                    <a:pt x="115" y="6"/>
                    <a:pt x="109" y="11"/>
                  </a:cubicBezTo>
                  <a:cubicBezTo>
                    <a:pt x="87" y="33"/>
                    <a:pt x="64" y="56"/>
                    <a:pt x="42" y="78"/>
                  </a:cubicBezTo>
                  <a:cubicBezTo>
                    <a:pt x="34" y="86"/>
                    <a:pt x="26" y="94"/>
                    <a:pt x="18" y="103"/>
                  </a:cubicBezTo>
                  <a:cubicBezTo>
                    <a:pt x="0" y="120"/>
                    <a:pt x="5" y="133"/>
                    <a:pt x="12" y="140"/>
                  </a:cubicBezTo>
                  <a:cubicBezTo>
                    <a:pt x="17" y="146"/>
                    <a:pt x="23" y="149"/>
                    <a:pt x="29" y="1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1033463" y="3789363"/>
              <a:ext cx="333375" cy="328613"/>
            </a:xfrm>
            <a:custGeom>
              <a:avLst/>
              <a:gdLst/>
              <a:ahLst/>
              <a:cxnLst/>
              <a:rect l="l" t="t" r="r" b="b"/>
              <a:pathLst>
                <a:path w="154" h="153" extrusionOk="0">
                  <a:moveTo>
                    <a:pt x="93" y="53"/>
                  </a:moveTo>
                  <a:cubicBezTo>
                    <a:pt x="80" y="41"/>
                    <a:pt x="66" y="27"/>
                    <a:pt x="53" y="14"/>
                  </a:cubicBezTo>
                  <a:cubicBezTo>
                    <a:pt x="47" y="7"/>
                    <a:pt x="38" y="0"/>
                    <a:pt x="29" y="0"/>
                  </a:cubicBezTo>
                  <a:cubicBezTo>
                    <a:pt x="23" y="0"/>
                    <a:pt x="18" y="3"/>
                    <a:pt x="13" y="8"/>
                  </a:cubicBezTo>
                  <a:cubicBezTo>
                    <a:pt x="5" y="15"/>
                    <a:pt x="0" y="29"/>
                    <a:pt x="18" y="47"/>
                  </a:cubicBezTo>
                  <a:cubicBezTo>
                    <a:pt x="30" y="59"/>
                    <a:pt x="42" y="71"/>
                    <a:pt x="54" y="83"/>
                  </a:cubicBezTo>
                  <a:cubicBezTo>
                    <a:pt x="72" y="101"/>
                    <a:pt x="91" y="119"/>
                    <a:pt x="109" y="138"/>
                  </a:cubicBezTo>
                  <a:cubicBezTo>
                    <a:pt x="113" y="141"/>
                    <a:pt x="117" y="144"/>
                    <a:pt x="122" y="147"/>
                  </a:cubicBezTo>
                  <a:cubicBezTo>
                    <a:pt x="124" y="148"/>
                    <a:pt x="127" y="149"/>
                    <a:pt x="129" y="151"/>
                  </a:cubicBezTo>
                  <a:cubicBezTo>
                    <a:pt x="133" y="153"/>
                    <a:pt x="133" y="153"/>
                    <a:pt x="133" y="153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8" y="149"/>
                    <a:pt x="140" y="148"/>
                    <a:pt x="142" y="146"/>
                  </a:cubicBezTo>
                  <a:cubicBezTo>
                    <a:pt x="147" y="143"/>
                    <a:pt x="152" y="139"/>
                    <a:pt x="153" y="134"/>
                  </a:cubicBezTo>
                  <a:cubicBezTo>
                    <a:pt x="154" y="125"/>
                    <a:pt x="152" y="113"/>
                    <a:pt x="145" y="106"/>
                  </a:cubicBezTo>
                  <a:cubicBezTo>
                    <a:pt x="128" y="88"/>
                    <a:pt x="110" y="70"/>
                    <a:pt x="93" y="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1131888" y="3384550"/>
              <a:ext cx="415925" cy="103188"/>
            </a:xfrm>
            <a:custGeom>
              <a:avLst/>
              <a:gdLst/>
              <a:ahLst/>
              <a:cxnLst/>
              <a:rect l="l" t="t" r="r" b="b"/>
              <a:pathLst>
                <a:path w="193" h="48" extrusionOk="0">
                  <a:moveTo>
                    <a:pt x="165" y="0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90" y="0"/>
                    <a:pt x="60" y="0"/>
                    <a:pt x="29" y="0"/>
                  </a:cubicBezTo>
                  <a:cubicBezTo>
                    <a:pt x="23" y="0"/>
                    <a:pt x="13" y="1"/>
                    <a:pt x="6" y="8"/>
                  </a:cubicBezTo>
                  <a:cubicBezTo>
                    <a:pt x="2" y="12"/>
                    <a:pt x="0" y="18"/>
                    <a:pt x="0" y="25"/>
                  </a:cubicBezTo>
                  <a:cubicBezTo>
                    <a:pt x="0" y="47"/>
                    <a:pt x="22" y="47"/>
                    <a:pt x="29" y="48"/>
                  </a:cubicBezTo>
                  <a:cubicBezTo>
                    <a:pt x="45" y="48"/>
                    <a:pt x="61" y="48"/>
                    <a:pt x="77" y="48"/>
                  </a:cubicBezTo>
                  <a:cubicBezTo>
                    <a:pt x="81" y="48"/>
                    <a:pt x="86" y="48"/>
                    <a:pt x="91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136" y="48"/>
                    <a:pt x="136" y="48"/>
                    <a:pt x="136" y="48"/>
                  </a:cubicBezTo>
                  <a:cubicBezTo>
                    <a:pt x="146" y="48"/>
                    <a:pt x="155" y="48"/>
                    <a:pt x="164" y="48"/>
                  </a:cubicBezTo>
                  <a:cubicBezTo>
                    <a:pt x="175" y="48"/>
                    <a:pt x="182" y="45"/>
                    <a:pt x="187" y="41"/>
                  </a:cubicBezTo>
                  <a:cubicBezTo>
                    <a:pt x="191" y="37"/>
                    <a:pt x="193" y="31"/>
                    <a:pt x="193" y="25"/>
                  </a:cubicBezTo>
                  <a:cubicBezTo>
                    <a:pt x="192" y="10"/>
                    <a:pt x="182" y="0"/>
                    <a:pt x="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19050" y="2414588"/>
              <a:ext cx="106363" cy="242888"/>
            </a:xfrm>
            <a:custGeom>
              <a:avLst/>
              <a:gdLst/>
              <a:ahLst/>
              <a:cxnLst/>
              <a:rect l="l" t="t" r="r" b="b"/>
              <a:pathLst>
                <a:path w="49" h="113" extrusionOk="0">
                  <a:moveTo>
                    <a:pt x="1" y="87"/>
                  </a:moveTo>
                  <a:cubicBezTo>
                    <a:pt x="1" y="96"/>
                    <a:pt x="3" y="103"/>
                    <a:pt x="7" y="108"/>
                  </a:cubicBezTo>
                  <a:cubicBezTo>
                    <a:pt x="10" y="111"/>
                    <a:pt x="15" y="113"/>
                    <a:pt x="19" y="113"/>
                  </a:cubicBezTo>
                  <a:cubicBezTo>
                    <a:pt x="21" y="113"/>
                    <a:pt x="23" y="112"/>
                    <a:pt x="25" y="112"/>
                  </a:cubicBezTo>
                  <a:cubicBezTo>
                    <a:pt x="34" y="110"/>
                    <a:pt x="44" y="98"/>
                    <a:pt x="47" y="89"/>
                  </a:cubicBezTo>
                  <a:cubicBezTo>
                    <a:pt x="49" y="82"/>
                    <a:pt x="49" y="74"/>
                    <a:pt x="48" y="66"/>
                  </a:cubicBezTo>
                  <a:cubicBezTo>
                    <a:pt x="48" y="63"/>
                    <a:pt x="48" y="60"/>
                    <a:pt x="48" y="58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1"/>
                    <a:pt x="48" y="49"/>
                    <a:pt x="48" y="47"/>
                  </a:cubicBezTo>
                  <a:cubicBezTo>
                    <a:pt x="48" y="39"/>
                    <a:pt x="48" y="31"/>
                    <a:pt x="47" y="23"/>
                  </a:cubicBezTo>
                  <a:cubicBezTo>
                    <a:pt x="46" y="9"/>
                    <a:pt x="39" y="0"/>
                    <a:pt x="28" y="0"/>
                  </a:cubicBezTo>
                  <a:cubicBezTo>
                    <a:pt x="25" y="0"/>
                    <a:pt x="23" y="1"/>
                    <a:pt x="20" y="1"/>
                  </a:cubicBezTo>
                  <a:cubicBezTo>
                    <a:pt x="11" y="4"/>
                    <a:pt x="2" y="16"/>
                    <a:pt x="1" y="25"/>
                  </a:cubicBezTo>
                  <a:cubicBezTo>
                    <a:pt x="0" y="39"/>
                    <a:pt x="0" y="53"/>
                    <a:pt x="0" y="66"/>
                  </a:cubicBezTo>
                  <a:cubicBezTo>
                    <a:pt x="0" y="73"/>
                    <a:pt x="1" y="80"/>
                    <a:pt x="1" y="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" name="Google Shape;140;p15"/>
          <p:cNvGrpSpPr/>
          <p:nvPr/>
        </p:nvGrpSpPr>
        <p:grpSpPr>
          <a:xfrm>
            <a:off x="11211979" y="4748672"/>
            <a:ext cx="483849" cy="402616"/>
            <a:chOff x="14146213" y="3209926"/>
            <a:chExt cx="1947862" cy="1620838"/>
          </a:xfrm>
        </p:grpSpPr>
        <p:sp>
          <p:nvSpPr>
            <p:cNvPr id="141" name="Google Shape;141;p15"/>
            <p:cNvSpPr/>
            <p:nvPr/>
          </p:nvSpPr>
          <p:spPr>
            <a:xfrm>
              <a:off x="14146213" y="3209926"/>
              <a:ext cx="1947862" cy="1536700"/>
            </a:xfrm>
            <a:custGeom>
              <a:avLst/>
              <a:gdLst/>
              <a:ahLst/>
              <a:cxnLst/>
              <a:rect l="l" t="t" r="r" b="b"/>
              <a:pathLst>
                <a:path w="903" h="713" extrusionOk="0">
                  <a:moveTo>
                    <a:pt x="708" y="353"/>
                  </a:moveTo>
                  <a:cubicBezTo>
                    <a:pt x="535" y="510"/>
                    <a:pt x="365" y="506"/>
                    <a:pt x="194" y="352"/>
                  </a:cubicBezTo>
                  <a:cubicBezTo>
                    <a:pt x="205" y="440"/>
                    <a:pt x="214" y="516"/>
                    <a:pt x="223" y="593"/>
                  </a:cubicBezTo>
                  <a:cubicBezTo>
                    <a:pt x="226" y="617"/>
                    <a:pt x="231" y="642"/>
                    <a:pt x="228" y="666"/>
                  </a:cubicBezTo>
                  <a:cubicBezTo>
                    <a:pt x="225" y="682"/>
                    <a:pt x="210" y="697"/>
                    <a:pt x="201" y="713"/>
                  </a:cubicBezTo>
                  <a:cubicBezTo>
                    <a:pt x="191" y="697"/>
                    <a:pt x="174" y="682"/>
                    <a:pt x="172" y="665"/>
                  </a:cubicBezTo>
                  <a:cubicBezTo>
                    <a:pt x="153" y="549"/>
                    <a:pt x="140" y="432"/>
                    <a:pt x="121" y="315"/>
                  </a:cubicBezTo>
                  <a:cubicBezTo>
                    <a:pt x="117" y="289"/>
                    <a:pt x="102" y="265"/>
                    <a:pt x="90" y="240"/>
                  </a:cubicBezTo>
                  <a:cubicBezTo>
                    <a:pt x="62" y="179"/>
                    <a:pt x="31" y="119"/>
                    <a:pt x="6" y="56"/>
                  </a:cubicBezTo>
                  <a:cubicBezTo>
                    <a:pt x="0" y="42"/>
                    <a:pt x="16" y="19"/>
                    <a:pt x="22" y="0"/>
                  </a:cubicBezTo>
                  <a:cubicBezTo>
                    <a:pt x="35" y="14"/>
                    <a:pt x="55" y="25"/>
                    <a:pt x="59" y="41"/>
                  </a:cubicBezTo>
                  <a:cubicBezTo>
                    <a:pt x="100" y="184"/>
                    <a:pt x="190" y="288"/>
                    <a:pt x="312" y="367"/>
                  </a:cubicBezTo>
                  <a:cubicBezTo>
                    <a:pt x="405" y="427"/>
                    <a:pt x="496" y="428"/>
                    <a:pt x="590" y="368"/>
                  </a:cubicBezTo>
                  <a:cubicBezTo>
                    <a:pt x="712" y="289"/>
                    <a:pt x="802" y="186"/>
                    <a:pt x="844" y="43"/>
                  </a:cubicBezTo>
                  <a:cubicBezTo>
                    <a:pt x="848" y="26"/>
                    <a:pt x="871" y="15"/>
                    <a:pt x="885" y="1"/>
                  </a:cubicBezTo>
                  <a:cubicBezTo>
                    <a:pt x="890" y="19"/>
                    <a:pt x="903" y="40"/>
                    <a:pt x="898" y="55"/>
                  </a:cubicBezTo>
                  <a:cubicBezTo>
                    <a:pt x="885" y="101"/>
                    <a:pt x="873" y="151"/>
                    <a:pt x="844" y="188"/>
                  </a:cubicBezTo>
                  <a:cubicBezTo>
                    <a:pt x="781" y="270"/>
                    <a:pt x="769" y="365"/>
                    <a:pt x="755" y="461"/>
                  </a:cubicBezTo>
                  <a:cubicBezTo>
                    <a:pt x="745" y="528"/>
                    <a:pt x="742" y="596"/>
                    <a:pt x="732" y="663"/>
                  </a:cubicBezTo>
                  <a:cubicBezTo>
                    <a:pt x="729" y="681"/>
                    <a:pt x="711" y="697"/>
                    <a:pt x="700" y="713"/>
                  </a:cubicBezTo>
                  <a:cubicBezTo>
                    <a:pt x="692" y="696"/>
                    <a:pt x="675" y="679"/>
                    <a:pt x="676" y="663"/>
                  </a:cubicBezTo>
                  <a:cubicBezTo>
                    <a:pt x="684" y="563"/>
                    <a:pt x="696" y="464"/>
                    <a:pt x="708" y="3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14789150" y="4305301"/>
              <a:ext cx="692150" cy="525463"/>
            </a:xfrm>
            <a:custGeom>
              <a:avLst/>
              <a:gdLst/>
              <a:ahLst/>
              <a:cxnLst/>
              <a:rect l="l" t="t" r="r" b="b"/>
              <a:pathLst>
                <a:path w="321" h="244" extrusionOk="0">
                  <a:moveTo>
                    <a:pt x="153" y="244"/>
                  </a:moveTo>
                  <a:cubicBezTo>
                    <a:pt x="88" y="244"/>
                    <a:pt x="4" y="161"/>
                    <a:pt x="2" y="95"/>
                  </a:cubicBezTo>
                  <a:cubicBezTo>
                    <a:pt x="0" y="40"/>
                    <a:pt x="48" y="2"/>
                    <a:pt x="106" y="8"/>
                  </a:cubicBezTo>
                  <a:cubicBezTo>
                    <a:pt x="138" y="11"/>
                    <a:pt x="170" y="11"/>
                    <a:pt x="202" y="7"/>
                  </a:cubicBezTo>
                  <a:cubicBezTo>
                    <a:pt x="272" y="0"/>
                    <a:pt x="321" y="57"/>
                    <a:pt x="300" y="124"/>
                  </a:cubicBezTo>
                  <a:cubicBezTo>
                    <a:pt x="282" y="184"/>
                    <a:pt x="207" y="244"/>
                    <a:pt x="153" y="244"/>
                  </a:cubicBezTo>
                  <a:close/>
                  <a:moveTo>
                    <a:pt x="103" y="74"/>
                  </a:moveTo>
                  <a:cubicBezTo>
                    <a:pt x="68" y="63"/>
                    <a:pt x="48" y="86"/>
                    <a:pt x="68" y="112"/>
                  </a:cubicBezTo>
                  <a:cubicBezTo>
                    <a:pt x="89" y="141"/>
                    <a:pt x="125" y="181"/>
                    <a:pt x="152" y="180"/>
                  </a:cubicBezTo>
                  <a:cubicBezTo>
                    <a:pt x="183" y="178"/>
                    <a:pt x="218" y="140"/>
                    <a:pt x="241" y="110"/>
                  </a:cubicBezTo>
                  <a:cubicBezTo>
                    <a:pt x="259" y="85"/>
                    <a:pt x="241" y="64"/>
                    <a:pt x="208" y="66"/>
                  </a:cubicBezTo>
                  <a:cubicBezTo>
                    <a:pt x="173" y="68"/>
                    <a:pt x="138" y="71"/>
                    <a:pt x="103" y="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3" name="Google Shape;143;p15"/>
          <p:cNvSpPr txBox="1"/>
          <p:nvPr/>
        </p:nvSpPr>
        <p:spPr>
          <a:xfrm>
            <a:off x="1109550" y="1598109"/>
            <a:ext cx="2878598" cy="63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60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ЭКСПРЕСС АНАЛИЗ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60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КРОВИ (</a:t>
            </a:r>
            <a:r>
              <a:rPr lang="en-US" sz="160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LAB ON CHIP</a:t>
            </a:r>
            <a:r>
              <a:rPr lang="ru-RU" sz="160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)</a:t>
            </a:r>
            <a:endParaRPr sz="160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4" name="Google Shape;144;p15"/>
          <p:cNvSpPr txBox="1"/>
          <p:nvPr/>
        </p:nvSpPr>
        <p:spPr>
          <a:xfrm>
            <a:off x="1109550" y="3020931"/>
            <a:ext cx="3039647" cy="700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ru-RU" sz="160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ТРАВМЫ, ПАДЕНИЯ и ПЕРЕДВИЖЕНИЕ ПАЦИЕНТА</a:t>
            </a:r>
          </a:p>
          <a:p>
            <a:pPr lvl="0"/>
            <a:endParaRPr lang="ru-RU" sz="160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5" name="Google Shape;145;p15"/>
          <p:cNvSpPr txBox="1"/>
          <p:nvPr/>
        </p:nvSpPr>
        <p:spPr>
          <a:xfrm>
            <a:off x="1109549" y="4602671"/>
            <a:ext cx="2259815" cy="6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КАРДИОЛОГИЯ</a:t>
            </a:r>
            <a:endParaRPr sz="160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6" name="Google Shape;146;p15"/>
          <p:cNvSpPr txBox="1"/>
          <p:nvPr/>
        </p:nvSpPr>
        <p:spPr>
          <a:xfrm>
            <a:off x="9198275" y="1702425"/>
            <a:ext cx="17574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НЕВРОЛОГИЯ</a:t>
            </a:r>
            <a:endParaRPr sz="16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7" name="Google Shape;147;p15"/>
          <p:cNvSpPr txBox="1"/>
          <p:nvPr/>
        </p:nvSpPr>
        <p:spPr>
          <a:xfrm>
            <a:off x="8401050" y="3219175"/>
            <a:ext cx="2448000" cy="6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ПУЛЬМОНОЛОГИЯ</a:t>
            </a:r>
            <a:endParaRPr sz="16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8" name="Google Shape;148;p15"/>
          <p:cNvSpPr txBox="1"/>
          <p:nvPr/>
        </p:nvSpPr>
        <p:spPr>
          <a:xfrm>
            <a:off x="8086725" y="4842350"/>
            <a:ext cx="27621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ЭНДОКРИНОЛОГИЯ</a:t>
            </a:r>
            <a:endParaRPr sz="16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8" name="Google Shape;99;p13">
            <a:extLst>
              <a:ext uri="{FF2B5EF4-FFF2-40B4-BE49-F238E27FC236}">
                <a16:creationId xmlns:a16="http://schemas.microsoft.com/office/drawing/2014/main" xmlns="" id="{7375710F-126E-4E30-AEF1-6F6259ED1B6B}"/>
              </a:ext>
            </a:extLst>
          </p:cNvPr>
          <p:cNvSpPr txBox="1"/>
          <p:nvPr/>
        </p:nvSpPr>
        <p:spPr>
          <a:xfrm>
            <a:off x="557788" y="285445"/>
            <a:ext cx="3348290" cy="62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3F3F3F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РЕШЕНИЯ КОМПАНИИ В ОБЛАСТИ ЗДРАВООХРАНЕНИЯ</a:t>
            </a:r>
            <a:endParaRPr sz="1800" dirty="0">
              <a:solidFill>
                <a:srgbClr val="3F3F3F"/>
              </a:solidFill>
              <a:latin typeface="Cambria" panose="02040503050406030204" pitchFamily="18" charset="0"/>
              <a:ea typeface="Cambria" panose="02040503050406030204" pitchFamily="18" charset="0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/>
          <p:nvPr/>
        </p:nvSpPr>
        <p:spPr>
          <a:xfrm>
            <a:off x="8705792" y="1410738"/>
            <a:ext cx="2511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latin typeface="Cambria" panose="02040503050406030204" pitchFamily="18" charset="0"/>
                <a:ea typeface="Cambria" panose="02040503050406030204" pitchFamily="18" charset="0"/>
                <a:cs typeface="Montserrat"/>
                <a:sym typeface="Montserrat"/>
              </a:rPr>
              <a:t>В СЛУЧАЕ ЭКСТРЕННОЙ СИТУАЦИИ</a:t>
            </a:r>
            <a:endParaRPr sz="1200">
              <a:latin typeface="Cambria" panose="02040503050406030204" pitchFamily="18" charset="0"/>
              <a:ea typeface="Cambria" panose="02040503050406030204" pitchFamily="18" charset="0"/>
              <a:cs typeface="Montserrat"/>
              <a:sym typeface="Montserrat"/>
            </a:endParaRPr>
          </a:p>
        </p:txBody>
      </p:sp>
      <p:sp>
        <p:nvSpPr>
          <p:cNvPr id="155" name="Google Shape;155;p16"/>
          <p:cNvSpPr txBox="1"/>
          <p:nvPr/>
        </p:nvSpPr>
        <p:spPr>
          <a:xfrm>
            <a:off x="8703509" y="800264"/>
            <a:ext cx="2511900" cy="47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latin typeface="Cambria" panose="02040503050406030204" pitchFamily="18" charset="0"/>
                <a:ea typeface="Cambria" panose="02040503050406030204" pitchFamily="18" charset="0"/>
                <a:cs typeface="Montserrat"/>
                <a:sym typeface="Montserrat"/>
              </a:rPr>
              <a:t>ИНИЦИАЦИЯ ЗВОНКА</a:t>
            </a:r>
            <a:endParaRPr sz="1800" b="1" dirty="0">
              <a:latin typeface="Cambria" panose="02040503050406030204" pitchFamily="18" charset="0"/>
              <a:ea typeface="Cambria" panose="02040503050406030204" pitchFamily="18" charset="0"/>
              <a:cs typeface="Montserrat"/>
              <a:sym typeface="Montserrat"/>
            </a:endParaRPr>
          </a:p>
        </p:txBody>
      </p:sp>
      <p:sp>
        <p:nvSpPr>
          <p:cNvPr id="156" name="Google Shape;156;p16"/>
          <p:cNvSpPr txBox="1"/>
          <p:nvPr/>
        </p:nvSpPr>
        <p:spPr>
          <a:xfrm>
            <a:off x="8686742" y="3306455"/>
            <a:ext cx="2511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  <a:cs typeface="Montserrat"/>
                <a:sym typeface="Montserrat"/>
              </a:rPr>
              <a:t>НЕСКОЛЬКО ДОКТОРОВ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  <a:cs typeface="Montserrat"/>
                <a:sym typeface="Montserrat"/>
              </a:rPr>
              <a:t>С ОДНОВРЕМЕННЫМ ДОСТУПОМ</a:t>
            </a:r>
            <a:endParaRPr sz="1200" dirty="0">
              <a:latin typeface="Cambria" panose="02040503050406030204" pitchFamily="18" charset="0"/>
              <a:ea typeface="Cambria" panose="02040503050406030204" pitchFamily="18" charset="0"/>
              <a:cs typeface="Montserrat"/>
              <a:sym typeface="Montserrat"/>
            </a:endParaRPr>
          </a:p>
        </p:txBody>
      </p:sp>
      <p:sp>
        <p:nvSpPr>
          <p:cNvPr id="157" name="Google Shape;157;p16"/>
          <p:cNvSpPr txBox="1"/>
          <p:nvPr/>
        </p:nvSpPr>
        <p:spPr>
          <a:xfrm>
            <a:off x="8686742" y="2733562"/>
            <a:ext cx="2511900" cy="39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latin typeface="Cambria" panose="02040503050406030204" pitchFamily="18" charset="0"/>
                <a:ea typeface="Cambria" panose="02040503050406030204" pitchFamily="18" charset="0"/>
                <a:cs typeface="Montserrat"/>
                <a:sym typeface="Montserrat"/>
              </a:rPr>
              <a:t>ВТОРОЕ </a:t>
            </a:r>
            <a:r>
              <a:rPr lang="ru-RU" sz="1800" b="1" dirty="0">
                <a:latin typeface="Cambria" panose="02040503050406030204" pitchFamily="18" charset="0"/>
                <a:ea typeface="Cambria" panose="02040503050406030204" pitchFamily="18" charset="0"/>
                <a:cs typeface="Montserrat"/>
                <a:sym typeface="Montserrat"/>
              </a:rPr>
              <a:t>МНЕНИЕ</a:t>
            </a:r>
            <a:endParaRPr sz="1800" b="1" dirty="0">
              <a:latin typeface="Cambria" panose="02040503050406030204" pitchFamily="18" charset="0"/>
              <a:ea typeface="Cambria" panose="02040503050406030204" pitchFamily="18" charset="0"/>
              <a:cs typeface="Montserrat"/>
              <a:sym typeface="Montserrat"/>
            </a:endParaRPr>
          </a:p>
        </p:txBody>
      </p:sp>
      <p:sp>
        <p:nvSpPr>
          <p:cNvPr id="158" name="Google Shape;158;p16"/>
          <p:cNvSpPr txBox="1"/>
          <p:nvPr/>
        </p:nvSpPr>
        <p:spPr>
          <a:xfrm>
            <a:off x="8715317" y="4814770"/>
            <a:ext cx="2511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  <a:cs typeface="Montserrat"/>
                <a:sym typeface="Montserrat"/>
              </a:rPr>
              <a:t>ДАННЫЕ ПАЦИЕНТА С ЦИФРОВОЙ ПОДПИСЬЮ</a:t>
            </a:r>
            <a:endParaRPr sz="1200" dirty="0">
              <a:latin typeface="Cambria" panose="02040503050406030204" pitchFamily="18" charset="0"/>
              <a:ea typeface="Cambria" panose="02040503050406030204" pitchFamily="18" charset="0"/>
              <a:cs typeface="Montserrat"/>
              <a:sym typeface="Montserrat"/>
            </a:endParaRPr>
          </a:p>
        </p:txBody>
      </p:sp>
      <p:sp>
        <p:nvSpPr>
          <p:cNvPr id="159" name="Google Shape;159;p16"/>
          <p:cNvSpPr txBox="1"/>
          <p:nvPr/>
        </p:nvSpPr>
        <p:spPr>
          <a:xfrm>
            <a:off x="8715317" y="4187148"/>
            <a:ext cx="2511900" cy="48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latin typeface="Cambria" panose="02040503050406030204" pitchFamily="18" charset="0"/>
                <a:ea typeface="Cambria" panose="02040503050406030204" pitchFamily="18" charset="0"/>
                <a:cs typeface="Montserrat"/>
                <a:sym typeface="Montserrat"/>
              </a:rPr>
              <a:t>СИСТЕМА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  <a:cs typeface="Montserrat"/>
                <a:sym typeface="Montserrat"/>
              </a:rPr>
              <a:t> </a:t>
            </a:r>
            <a:r>
              <a:rPr lang="ru-RU" sz="1800" b="1" dirty="0">
                <a:latin typeface="Cambria" panose="02040503050406030204" pitchFamily="18" charset="0"/>
                <a:ea typeface="Cambria" panose="02040503050406030204" pitchFamily="18" charset="0"/>
                <a:cs typeface="Montserrat"/>
                <a:sym typeface="Montserrat"/>
              </a:rPr>
              <a:t>ОТЧЕТОВ</a:t>
            </a:r>
            <a:endParaRPr sz="1800" b="1" dirty="0">
              <a:latin typeface="Cambria" panose="02040503050406030204" pitchFamily="18" charset="0"/>
              <a:ea typeface="Cambria" panose="02040503050406030204" pitchFamily="18" charset="0"/>
              <a:cs typeface="Montserrat"/>
              <a:sym typeface="Montserrat"/>
            </a:endParaRPr>
          </a:p>
        </p:txBody>
      </p:sp>
      <p:grpSp>
        <p:nvGrpSpPr>
          <p:cNvPr id="160" name="Google Shape;160;p16"/>
          <p:cNvGrpSpPr/>
          <p:nvPr/>
        </p:nvGrpSpPr>
        <p:grpSpPr>
          <a:xfrm>
            <a:off x="7970009" y="908137"/>
            <a:ext cx="534433" cy="525303"/>
            <a:chOff x="-74613" y="4763"/>
            <a:chExt cx="5203826" cy="5114925"/>
          </a:xfrm>
        </p:grpSpPr>
        <p:sp>
          <p:nvSpPr>
            <p:cNvPr id="161" name="Google Shape;161;p16"/>
            <p:cNvSpPr/>
            <p:nvPr/>
          </p:nvSpPr>
          <p:spPr>
            <a:xfrm>
              <a:off x="-74613" y="111125"/>
              <a:ext cx="5127625" cy="5008563"/>
            </a:xfrm>
            <a:custGeom>
              <a:avLst/>
              <a:gdLst/>
              <a:ahLst/>
              <a:cxnLst/>
              <a:rect l="l" t="t" r="r" b="b"/>
              <a:pathLst>
                <a:path w="2382" h="2333" extrusionOk="0">
                  <a:moveTo>
                    <a:pt x="2326" y="1814"/>
                  </a:moveTo>
                  <a:cubicBezTo>
                    <a:pt x="1860" y="1348"/>
                    <a:pt x="1860" y="1348"/>
                    <a:pt x="1860" y="1348"/>
                  </a:cubicBezTo>
                  <a:cubicBezTo>
                    <a:pt x="1804" y="1292"/>
                    <a:pt x="1713" y="1292"/>
                    <a:pt x="1658" y="1348"/>
                  </a:cubicBezTo>
                  <a:cubicBezTo>
                    <a:pt x="1536" y="1469"/>
                    <a:pt x="1536" y="1469"/>
                    <a:pt x="1536" y="1469"/>
                  </a:cubicBezTo>
                  <a:cubicBezTo>
                    <a:pt x="1498" y="1507"/>
                    <a:pt x="1486" y="1561"/>
                    <a:pt x="1500" y="1610"/>
                  </a:cubicBezTo>
                  <a:cubicBezTo>
                    <a:pt x="1454" y="1655"/>
                    <a:pt x="1454" y="1655"/>
                    <a:pt x="1454" y="1655"/>
                  </a:cubicBezTo>
                  <a:cubicBezTo>
                    <a:pt x="1454" y="1655"/>
                    <a:pt x="1454" y="1655"/>
                    <a:pt x="1454" y="1656"/>
                  </a:cubicBezTo>
                  <a:cubicBezTo>
                    <a:pt x="1422" y="1688"/>
                    <a:pt x="1219" y="1638"/>
                    <a:pt x="975" y="1393"/>
                  </a:cubicBezTo>
                  <a:cubicBezTo>
                    <a:pt x="730" y="1149"/>
                    <a:pt x="680" y="946"/>
                    <a:pt x="712" y="914"/>
                  </a:cubicBezTo>
                  <a:cubicBezTo>
                    <a:pt x="712" y="914"/>
                    <a:pt x="712" y="914"/>
                    <a:pt x="712" y="914"/>
                  </a:cubicBezTo>
                  <a:cubicBezTo>
                    <a:pt x="758" y="868"/>
                    <a:pt x="758" y="868"/>
                    <a:pt x="758" y="868"/>
                  </a:cubicBezTo>
                  <a:cubicBezTo>
                    <a:pt x="771" y="872"/>
                    <a:pt x="785" y="874"/>
                    <a:pt x="798" y="874"/>
                  </a:cubicBezTo>
                  <a:cubicBezTo>
                    <a:pt x="835" y="874"/>
                    <a:pt x="871" y="860"/>
                    <a:pt x="899" y="832"/>
                  </a:cubicBezTo>
                  <a:cubicBezTo>
                    <a:pt x="1020" y="710"/>
                    <a:pt x="1020" y="710"/>
                    <a:pt x="1020" y="710"/>
                  </a:cubicBezTo>
                  <a:cubicBezTo>
                    <a:pt x="1076" y="655"/>
                    <a:pt x="1076" y="564"/>
                    <a:pt x="1020" y="508"/>
                  </a:cubicBezTo>
                  <a:cubicBezTo>
                    <a:pt x="554" y="42"/>
                    <a:pt x="554" y="42"/>
                    <a:pt x="554" y="42"/>
                  </a:cubicBezTo>
                  <a:cubicBezTo>
                    <a:pt x="527" y="15"/>
                    <a:pt x="491" y="0"/>
                    <a:pt x="453" y="0"/>
                  </a:cubicBezTo>
                  <a:cubicBezTo>
                    <a:pt x="415" y="0"/>
                    <a:pt x="379" y="15"/>
                    <a:pt x="352" y="42"/>
                  </a:cubicBezTo>
                  <a:cubicBezTo>
                    <a:pt x="230" y="163"/>
                    <a:pt x="230" y="163"/>
                    <a:pt x="230" y="163"/>
                  </a:cubicBezTo>
                  <a:cubicBezTo>
                    <a:pt x="192" y="201"/>
                    <a:pt x="180" y="255"/>
                    <a:pt x="194" y="304"/>
                  </a:cubicBezTo>
                  <a:cubicBezTo>
                    <a:pt x="194" y="304"/>
                    <a:pt x="155" y="343"/>
                    <a:pt x="153" y="345"/>
                  </a:cubicBezTo>
                  <a:cubicBezTo>
                    <a:pt x="24" y="489"/>
                    <a:pt x="0" y="715"/>
                    <a:pt x="86" y="985"/>
                  </a:cubicBezTo>
                  <a:cubicBezTo>
                    <a:pt x="170" y="1249"/>
                    <a:pt x="350" y="1529"/>
                    <a:pt x="594" y="1774"/>
                  </a:cubicBezTo>
                  <a:cubicBezTo>
                    <a:pt x="839" y="2018"/>
                    <a:pt x="1119" y="2198"/>
                    <a:pt x="1383" y="2282"/>
                  </a:cubicBezTo>
                  <a:cubicBezTo>
                    <a:pt x="1489" y="2316"/>
                    <a:pt x="1589" y="2333"/>
                    <a:pt x="1679" y="2333"/>
                  </a:cubicBezTo>
                  <a:cubicBezTo>
                    <a:pt x="1827" y="2333"/>
                    <a:pt x="1950" y="2288"/>
                    <a:pt x="2039" y="2199"/>
                  </a:cubicBezTo>
                  <a:cubicBezTo>
                    <a:pt x="2064" y="2174"/>
                    <a:pt x="2064" y="2174"/>
                    <a:pt x="2064" y="2174"/>
                  </a:cubicBezTo>
                  <a:cubicBezTo>
                    <a:pt x="2077" y="2177"/>
                    <a:pt x="2090" y="2179"/>
                    <a:pt x="2104" y="2179"/>
                  </a:cubicBezTo>
                  <a:cubicBezTo>
                    <a:pt x="2142" y="2179"/>
                    <a:pt x="2178" y="2165"/>
                    <a:pt x="2205" y="2138"/>
                  </a:cubicBezTo>
                  <a:cubicBezTo>
                    <a:pt x="2326" y="2016"/>
                    <a:pt x="2326" y="2016"/>
                    <a:pt x="2326" y="2016"/>
                  </a:cubicBezTo>
                  <a:cubicBezTo>
                    <a:pt x="2382" y="1961"/>
                    <a:pt x="2382" y="1870"/>
                    <a:pt x="2326" y="1814"/>
                  </a:cubicBezTo>
                  <a:close/>
                  <a:moveTo>
                    <a:pt x="453" y="143"/>
                  </a:moveTo>
                  <a:cubicBezTo>
                    <a:pt x="919" y="609"/>
                    <a:pt x="919" y="609"/>
                    <a:pt x="919" y="609"/>
                  </a:cubicBezTo>
                  <a:cubicBezTo>
                    <a:pt x="798" y="731"/>
                    <a:pt x="798" y="731"/>
                    <a:pt x="798" y="731"/>
                  </a:cubicBezTo>
                  <a:cubicBezTo>
                    <a:pt x="798" y="731"/>
                    <a:pt x="798" y="731"/>
                    <a:pt x="798" y="731"/>
                  </a:cubicBezTo>
                  <a:cubicBezTo>
                    <a:pt x="796" y="729"/>
                    <a:pt x="796" y="729"/>
                    <a:pt x="796" y="729"/>
                  </a:cubicBezTo>
                  <a:cubicBezTo>
                    <a:pt x="565" y="497"/>
                    <a:pt x="565" y="497"/>
                    <a:pt x="565" y="497"/>
                  </a:cubicBezTo>
                  <a:cubicBezTo>
                    <a:pt x="331" y="264"/>
                    <a:pt x="331" y="264"/>
                    <a:pt x="331" y="264"/>
                  </a:cubicBezTo>
                  <a:lnTo>
                    <a:pt x="453" y="143"/>
                  </a:lnTo>
                  <a:close/>
                  <a:moveTo>
                    <a:pt x="1938" y="2098"/>
                  </a:moveTo>
                  <a:cubicBezTo>
                    <a:pt x="1938" y="2098"/>
                    <a:pt x="1938" y="2098"/>
                    <a:pt x="1938" y="2098"/>
                  </a:cubicBezTo>
                  <a:cubicBezTo>
                    <a:pt x="1835" y="2201"/>
                    <a:pt x="1653" y="2218"/>
                    <a:pt x="1426" y="2146"/>
                  </a:cubicBezTo>
                  <a:cubicBezTo>
                    <a:pt x="1183" y="2069"/>
                    <a:pt x="924" y="1901"/>
                    <a:pt x="695" y="1673"/>
                  </a:cubicBezTo>
                  <a:cubicBezTo>
                    <a:pt x="467" y="1444"/>
                    <a:pt x="299" y="1185"/>
                    <a:pt x="222" y="942"/>
                  </a:cubicBezTo>
                  <a:cubicBezTo>
                    <a:pt x="150" y="715"/>
                    <a:pt x="167" y="533"/>
                    <a:pt x="270" y="430"/>
                  </a:cubicBezTo>
                  <a:cubicBezTo>
                    <a:pt x="270" y="430"/>
                    <a:pt x="270" y="430"/>
                    <a:pt x="270" y="430"/>
                  </a:cubicBezTo>
                  <a:cubicBezTo>
                    <a:pt x="283" y="417"/>
                    <a:pt x="283" y="417"/>
                    <a:pt x="283" y="417"/>
                  </a:cubicBezTo>
                  <a:cubicBezTo>
                    <a:pt x="645" y="779"/>
                    <a:pt x="645" y="779"/>
                    <a:pt x="645" y="779"/>
                  </a:cubicBezTo>
                  <a:cubicBezTo>
                    <a:pt x="611" y="813"/>
                    <a:pt x="611" y="813"/>
                    <a:pt x="611" y="813"/>
                  </a:cubicBezTo>
                  <a:cubicBezTo>
                    <a:pt x="611" y="813"/>
                    <a:pt x="611" y="813"/>
                    <a:pt x="611" y="813"/>
                  </a:cubicBezTo>
                  <a:cubicBezTo>
                    <a:pt x="474" y="951"/>
                    <a:pt x="639" y="1260"/>
                    <a:pt x="874" y="1494"/>
                  </a:cubicBezTo>
                  <a:cubicBezTo>
                    <a:pt x="1049" y="1670"/>
                    <a:pt x="1267" y="1807"/>
                    <a:pt x="1423" y="1807"/>
                  </a:cubicBezTo>
                  <a:cubicBezTo>
                    <a:pt x="1475" y="1807"/>
                    <a:pt x="1521" y="1791"/>
                    <a:pt x="1555" y="1757"/>
                  </a:cubicBezTo>
                  <a:cubicBezTo>
                    <a:pt x="1555" y="1756"/>
                    <a:pt x="1555" y="1756"/>
                    <a:pt x="1555" y="1756"/>
                  </a:cubicBezTo>
                  <a:cubicBezTo>
                    <a:pt x="1589" y="1723"/>
                    <a:pt x="1589" y="1723"/>
                    <a:pt x="1589" y="1723"/>
                  </a:cubicBezTo>
                  <a:cubicBezTo>
                    <a:pt x="1951" y="2085"/>
                    <a:pt x="1951" y="2085"/>
                    <a:pt x="1951" y="2085"/>
                  </a:cubicBezTo>
                  <a:lnTo>
                    <a:pt x="1938" y="2098"/>
                  </a:lnTo>
                  <a:close/>
                  <a:moveTo>
                    <a:pt x="2104" y="2037"/>
                  </a:moveTo>
                  <a:cubicBezTo>
                    <a:pt x="1637" y="1570"/>
                    <a:pt x="1637" y="1570"/>
                    <a:pt x="1637" y="1570"/>
                  </a:cubicBezTo>
                  <a:cubicBezTo>
                    <a:pt x="1759" y="1449"/>
                    <a:pt x="1759" y="1449"/>
                    <a:pt x="1759" y="1449"/>
                  </a:cubicBezTo>
                  <a:cubicBezTo>
                    <a:pt x="2225" y="1915"/>
                    <a:pt x="2225" y="1915"/>
                    <a:pt x="2225" y="1915"/>
                  </a:cubicBezTo>
                  <a:cubicBezTo>
                    <a:pt x="2225" y="1915"/>
                    <a:pt x="2104" y="2037"/>
                    <a:pt x="2104" y="20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2646363" y="784225"/>
              <a:ext cx="1700213" cy="1697038"/>
            </a:xfrm>
            <a:custGeom>
              <a:avLst/>
              <a:gdLst/>
              <a:ahLst/>
              <a:cxnLst/>
              <a:rect l="l" t="t" r="r" b="b"/>
              <a:pathLst>
                <a:path w="790" h="790" extrusionOk="0">
                  <a:moveTo>
                    <a:pt x="580" y="210"/>
                  </a:moveTo>
                  <a:cubicBezTo>
                    <a:pt x="444" y="74"/>
                    <a:pt x="263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11"/>
                    <a:pt x="32" y="143"/>
                    <a:pt x="71" y="143"/>
                  </a:cubicBezTo>
                  <a:cubicBezTo>
                    <a:pt x="225" y="143"/>
                    <a:pt x="370" y="202"/>
                    <a:pt x="479" y="311"/>
                  </a:cubicBezTo>
                  <a:cubicBezTo>
                    <a:pt x="588" y="420"/>
                    <a:pt x="647" y="565"/>
                    <a:pt x="647" y="719"/>
                  </a:cubicBezTo>
                  <a:cubicBezTo>
                    <a:pt x="647" y="758"/>
                    <a:pt x="679" y="790"/>
                    <a:pt x="719" y="790"/>
                  </a:cubicBezTo>
                  <a:cubicBezTo>
                    <a:pt x="758" y="790"/>
                    <a:pt x="790" y="758"/>
                    <a:pt x="790" y="719"/>
                  </a:cubicBezTo>
                  <a:cubicBezTo>
                    <a:pt x="790" y="527"/>
                    <a:pt x="716" y="346"/>
                    <a:pt x="580" y="2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2646363" y="4763"/>
              <a:ext cx="2482850" cy="2476500"/>
            </a:xfrm>
            <a:custGeom>
              <a:avLst/>
              <a:gdLst/>
              <a:ahLst/>
              <a:cxnLst/>
              <a:rect l="l" t="t" r="r" b="b"/>
              <a:pathLst>
                <a:path w="1153" h="1153" extrusionOk="0">
                  <a:moveTo>
                    <a:pt x="836" y="317"/>
                  </a:moveTo>
                  <a:cubicBezTo>
                    <a:pt x="632" y="113"/>
                    <a:pt x="360" y="0"/>
                    <a:pt x="71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11"/>
                    <a:pt x="32" y="143"/>
                    <a:pt x="71" y="143"/>
                  </a:cubicBezTo>
                  <a:cubicBezTo>
                    <a:pt x="322" y="143"/>
                    <a:pt x="558" y="241"/>
                    <a:pt x="735" y="418"/>
                  </a:cubicBezTo>
                  <a:cubicBezTo>
                    <a:pt x="912" y="595"/>
                    <a:pt x="1010" y="831"/>
                    <a:pt x="1010" y="1082"/>
                  </a:cubicBezTo>
                  <a:cubicBezTo>
                    <a:pt x="1010" y="1121"/>
                    <a:pt x="1042" y="1153"/>
                    <a:pt x="1081" y="1153"/>
                  </a:cubicBezTo>
                  <a:cubicBezTo>
                    <a:pt x="1121" y="1153"/>
                    <a:pt x="1153" y="1121"/>
                    <a:pt x="1153" y="1082"/>
                  </a:cubicBezTo>
                  <a:cubicBezTo>
                    <a:pt x="1153" y="793"/>
                    <a:pt x="1040" y="521"/>
                    <a:pt x="836" y="31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16"/>
          <p:cNvGrpSpPr/>
          <p:nvPr/>
        </p:nvGrpSpPr>
        <p:grpSpPr>
          <a:xfrm>
            <a:off x="8007164" y="4310799"/>
            <a:ext cx="460146" cy="571075"/>
            <a:chOff x="4641850" y="677863"/>
            <a:chExt cx="1778000" cy="2206625"/>
          </a:xfrm>
        </p:grpSpPr>
        <p:sp>
          <p:nvSpPr>
            <p:cNvPr id="165" name="Google Shape;165;p16"/>
            <p:cNvSpPr/>
            <p:nvPr/>
          </p:nvSpPr>
          <p:spPr>
            <a:xfrm>
              <a:off x="4891088" y="1646238"/>
              <a:ext cx="823912" cy="90488"/>
            </a:xfrm>
            <a:custGeom>
              <a:avLst/>
              <a:gdLst/>
              <a:ahLst/>
              <a:cxnLst/>
              <a:rect l="l" t="t" r="r" b="b"/>
              <a:pathLst>
                <a:path w="382" h="42" extrusionOk="0">
                  <a:moveTo>
                    <a:pt x="27" y="0"/>
                  </a:moveTo>
                  <a:cubicBezTo>
                    <a:pt x="0" y="0"/>
                    <a:pt x="0" y="42"/>
                    <a:pt x="27" y="42"/>
                  </a:cubicBezTo>
                  <a:cubicBezTo>
                    <a:pt x="136" y="42"/>
                    <a:pt x="246" y="42"/>
                    <a:pt x="355" y="42"/>
                  </a:cubicBezTo>
                  <a:cubicBezTo>
                    <a:pt x="382" y="42"/>
                    <a:pt x="382" y="0"/>
                    <a:pt x="355" y="0"/>
                  </a:cubicBezTo>
                  <a:cubicBezTo>
                    <a:pt x="246" y="0"/>
                    <a:pt x="136" y="0"/>
                    <a:pt x="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4891088" y="1863725"/>
              <a:ext cx="823912" cy="90488"/>
            </a:xfrm>
            <a:custGeom>
              <a:avLst/>
              <a:gdLst/>
              <a:ahLst/>
              <a:cxnLst/>
              <a:rect l="l" t="t" r="r" b="b"/>
              <a:pathLst>
                <a:path w="382" h="42" extrusionOk="0">
                  <a:moveTo>
                    <a:pt x="355" y="0"/>
                  </a:moveTo>
                  <a:cubicBezTo>
                    <a:pt x="246" y="0"/>
                    <a:pt x="136" y="0"/>
                    <a:pt x="27" y="0"/>
                  </a:cubicBezTo>
                  <a:cubicBezTo>
                    <a:pt x="0" y="0"/>
                    <a:pt x="0" y="42"/>
                    <a:pt x="27" y="42"/>
                  </a:cubicBezTo>
                  <a:cubicBezTo>
                    <a:pt x="136" y="42"/>
                    <a:pt x="246" y="42"/>
                    <a:pt x="355" y="42"/>
                  </a:cubicBezTo>
                  <a:cubicBezTo>
                    <a:pt x="382" y="42"/>
                    <a:pt x="382" y="0"/>
                    <a:pt x="3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4891088" y="2063750"/>
              <a:ext cx="823912" cy="90488"/>
            </a:xfrm>
            <a:custGeom>
              <a:avLst/>
              <a:gdLst/>
              <a:ahLst/>
              <a:cxnLst/>
              <a:rect l="l" t="t" r="r" b="b"/>
              <a:pathLst>
                <a:path w="382" h="42" extrusionOk="0">
                  <a:moveTo>
                    <a:pt x="355" y="0"/>
                  </a:moveTo>
                  <a:cubicBezTo>
                    <a:pt x="246" y="0"/>
                    <a:pt x="136" y="0"/>
                    <a:pt x="27" y="0"/>
                  </a:cubicBezTo>
                  <a:cubicBezTo>
                    <a:pt x="0" y="0"/>
                    <a:pt x="0" y="42"/>
                    <a:pt x="27" y="42"/>
                  </a:cubicBezTo>
                  <a:cubicBezTo>
                    <a:pt x="136" y="42"/>
                    <a:pt x="246" y="42"/>
                    <a:pt x="355" y="42"/>
                  </a:cubicBezTo>
                  <a:cubicBezTo>
                    <a:pt x="382" y="42"/>
                    <a:pt x="382" y="0"/>
                    <a:pt x="3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4891088" y="2281238"/>
              <a:ext cx="823912" cy="90488"/>
            </a:xfrm>
            <a:custGeom>
              <a:avLst/>
              <a:gdLst/>
              <a:ahLst/>
              <a:cxnLst/>
              <a:rect l="l" t="t" r="r" b="b"/>
              <a:pathLst>
                <a:path w="382" h="42" extrusionOk="0">
                  <a:moveTo>
                    <a:pt x="355" y="0"/>
                  </a:moveTo>
                  <a:cubicBezTo>
                    <a:pt x="246" y="0"/>
                    <a:pt x="136" y="0"/>
                    <a:pt x="27" y="0"/>
                  </a:cubicBezTo>
                  <a:cubicBezTo>
                    <a:pt x="0" y="0"/>
                    <a:pt x="0" y="42"/>
                    <a:pt x="27" y="42"/>
                  </a:cubicBezTo>
                  <a:cubicBezTo>
                    <a:pt x="136" y="42"/>
                    <a:pt x="246" y="42"/>
                    <a:pt x="355" y="42"/>
                  </a:cubicBezTo>
                  <a:cubicBezTo>
                    <a:pt x="382" y="42"/>
                    <a:pt x="382" y="0"/>
                    <a:pt x="3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4876800" y="2484438"/>
              <a:ext cx="823912" cy="90488"/>
            </a:xfrm>
            <a:custGeom>
              <a:avLst/>
              <a:gdLst/>
              <a:ahLst/>
              <a:cxnLst/>
              <a:rect l="l" t="t" r="r" b="b"/>
              <a:pathLst>
                <a:path w="382" h="42" extrusionOk="0">
                  <a:moveTo>
                    <a:pt x="354" y="0"/>
                  </a:moveTo>
                  <a:cubicBezTo>
                    <a:pt x="245" y="0"/>
                    <a:pt x="136" y="0"/>
                    <a:pt x="27" y="0"/>
                  </a:cubicBezTo>
                  <a:cubicBezTo>
                    <a:pt x="0" y="0"/>
                    <a:pt x="0" y="42"/>
                    <a:pt x="27" y="42"/>
                  </a:cubicBezTo>
                  <a:cubicBezTo>
                    <a:pt x="136" y="42"/>
                    <a:pt x="245" y="42"/>
                    <a:pt x="354" y="42"/>
                  </a:cubicBezTo>
                  <a:cubicBezTo>
                    <a:pt x="382" y="42"/>
                    <a:pt x="382" y="0"/>
                    <a:pt x="3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4641850" y="1177925"/>
              <a:ext cx="1320800" cy="1706563"/>
            </a:xfrm>
            <a:custGeom>
              <a:avLst/>
              <a:gdLst/>
              <a:ahLst/>
              <a:cxnLst/>
              <a:rect l="l" t="t" r="r" b="b"/>
              <a:pathLst>
                <a:path w="832" h="1075" extrusionOk="0">
                  <a:moveTo>
                    <a:pt x="0" y="0"/>
                  </a:moveTo>
                  <a:lnTo>
                    <a:pt x="0" y="1075"/>
                  </a:lnTo>
                  <a:lnTo>
                    <a:pt x="832" y="1075"/>
                  </a:lnTo>
                  <a:lnTo>
                    <a:pt x="832" y="149"/>
                  </a:lnTo>
                  <a:lnTo>
                    <a:pt x="677" y="0"/>
                  </a:lnTo>
                  <a:lnTo>
                    <a:pt x="0" y="0"/>
                  </a:lnTo>
                  <a:close/>
                  <a:moveTo>
                    <a:pt x="760" y="1004"/>
                  </a:moveTo>
                  <a:lnTo>
                    <a:pt x="72" y="1004"/>
                  </a:lnTo>
                  <a:lnTo>
                    <a:pt x="72" y="71"/>
                  </a:lnTo>
                  <a:lnTo>
                    <a:pt x="640" y="71"/>
                  </a:lnTo>
                  <a:lnTo>
                    <a:pt x="640" y="185"/>
                  </a:lnTo>
                  <a:lnTo>
                    <a:pt x="760" y="185"/>
                  </a:lnTo>
                  <a:lnTo>
                    <a:pt x="760" y="1004"/>
                  </a:lnTo>
                  <a:lnTo>
                    <a:pt x="760" y="100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4867275" y="914400"/>
              <a:ext cx="1317625" cy="1709738"/>
            </a:xfrm>
            <a:custGeom>
              <a:avLst/>
              <a:gdLst/>
              <a:ahLst/>
              <a:cxnLst/>
              <a:rect l="l" t="t" r="r" b="b"/>
              <a:pathLst>
                <a:path w="830" h="1077" extrusionOk="0">
                  <a:moveTo>
                    <a:pt x="0" y="0"/>
                  </a:moveTo>
                  <a:lnTo>
                    <a:pt x="0" y="125"/>
                  </a:lnTo>
                  <a:lnTo>
                    <a:pt x="70" y="125"/>
                  </a:lnTo>
                  <a:lnTo>
                    <a:pt x="70" y="72"/>
                  </a:lnTo>
                  <a:lnTo>
                    <a:pt x="638" y="72"/>
                  </a:lnTo>
                  <a:lnTo>
                    <a:pt x="638" y="186"/>
                  </a:lnTo>
                  <a:lnTo>
                    <a:pt x="758" y="186"/>
                  </a:lnTo>
                  <a:lnTo>
                    <a:pt x="758" y="1006"/>
                  </a:lnTo>
                  <a:lnTo>
                    <a:pt x="727" y="1006"/>
                  </a:lnTo>
                  <a:lnTo>
                    <a:pt x="727" y="1077"/>
                  </a:lnTo>
                  <a:lnTo>
                    <a:pt x="830" y="1077"/>
                  </a:lnTo>
                  <a:lnTo>
                    <a:pt x="830" y="151"/>
                  </a:lnTo>
                  <a:lnTo>
                    <a:pt x="6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5099050" y="677863"/>
              <a:ext cx="1320800" cy="1708150"/>
            </a:xfrm>
            <a:custGeom>
              <a:avLst/>
              <a:gdLst/>
              <a:ahLst/>
              <a:cxnLst/>
              <a:rect l="l" t="t" r="r" b="b"/>
              <a:pathLst>
                <a:path w="832" h="1076" extrusionOk="0">
                  <a:moveTo>
                    <a:pt x="677" y="0"/>
                  </a:moveTo>
                  <a:lnTo>
                    <a:pt x="0" y="0"/>
                  </a:lnTo>
                  <a:lnTo>
                    <a:pt x="0" y="125"/>
                  </a:lnTo>
                  <a:lnTo>
                    <a:pt x="72" y="125"/>
                  </a:lnTo>
                  <a:lnTo>
                    <a:pt x="72" y="72"/>
                  </a:lnTo>
                  <a:lnTo>
                    <a:pt x="640" y="72"/>
                  </a:lnTo>
                  <a:lnTo>
                    <a:pt x="640" y="186"/>
                  </a:lnTo>
                  <a:lnTo>
                    <a:pt x="760" y="186"/>
                  </a:lnTo>
                  <a:lnTo>
                    <a:pt x="760" y="1004"/>
                  </a:lnTo>
                  <a:lnTo>
                    <a:pt x="729" y="1004"/>
                  </a:lnTo>
                  <a:lnTo>
                    <a:pt x="729" y="1076"/>
                  </a:lnTo>
                  <a:lnTo>
                    <a:pt x="832" y="1076"/>
                  </a:lnTo>
                  <a:lnTo>
                    <a:pt x="832" y="149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sp>
        <p:nvSpPr>
          <p:cNvPr id="173" name="Google Shape;173;p16"/>
          <p:cNvSpPr/>
          <p:nvPr/>
        </p:nvSpPr>
        <p:spPr>
          <a:xfrm>
            <a:off x="8003498" y="2775852"/>
            <a:ext cx="435184" cy="525325"/>
          </a:xfrm>
          <a:custGeom>
            <a:avLst/>
            <a:gdLst/>
            <a:ahLst/>
            <a:cxnLst/>
            <a:rect l="l" t="t" r="r" b="b"/>
            <a:pathLst>
              <a:path w="478" h="577" extrusionOk="0">
                <a:moveTo>
                  <a:pt x="56" y="0"/>
                </a:moveTo>
                <a:lnTo>
                  <a:pt x="59" y="0"/>
                </a:lnTo>
                <a:lnTo>
                  <a:pt x="69" y="3"/>
                </a:lnTo>
                <a:lnTo>
                  <a:pt x="74" y="6"/>
                </a:lnTo>
                <a:lnTo>
                  <a:pt x="77" y="16"/>
                </a:lnTo>
                <a:lnTo>
                  <a:pt x="77" y="25"/>
                </a:lnTo>
                <a:lnTo>
                  <a:pt x="76" y="32"/>
                </a:lnTo>
                <a:lnTo>
                  <a:pt x="74" y="37"/>
                </a:lnTo>
                <a:lnTo>
                  <a:pt x="69" y="42"/>
                </a:lnTo>
                <a:lnTo>
                  <a:pt x="59" y="45"/>
                </a:lnTo>
                <a:lnTo>
                  <a:pt x="45" y="38"/>
                </a:lnTo>
                <a:lnTo>
                  <a:pt x="44" y="37"/>
                </a:lnTo>
                <a:lnTo>
                  <a:pt x="35" y="37"/>
                </a:lnTo>
                <a:lnTo>
                  <a:pt x="35" y="151"/>
                </a:lnTo>
                <a:lnTo>
                  <a:pt x="39" y="182"/>
                </a:lnTo>
                <a:lnTo>
                  <a:pt x="50" y="210"/>
                </a:lnTo>
                <a:lnTo>
                  <a:pt x="69" y="234"/>
                </a:lnTo>
                <a:lnTo>
                  <a:pt x="93" y="252"/>
                </a:lnTo>
                <a:lnTo>
                  <a:pt x="121" y="264"/>
                </a:lnTo>
                <a:lnTo>
                  <a:pt x="151" y="267"/>
                </a:lnTo>
                <a:lnTo>
                  <a:pt x="182" y="264"/>
                </a:lnTo>
                <a:lnTo>
                  <a:pt x="210" y="252"/>
                </a:lnTo>
                <a:lnTo>
                  <a:pt x="234" y="234"/>
                </a:lnTo>
                <a:lnTo>
                  <a:pt x="252" y="210"/>
                </a:lnTo>
                <a:lnTo>
                  <a:pt x="264" y="182"/>
                </a:lnTo>
                <a:lnTo>
                  <a:pt x="268" y="151"/>
                </a:lnTo>
                <a:lnTo>
                  <a:pt x="268" y="37"/>
                </a:lnTo>
                <a:lnTo>
                  <a:pt x="254" y="37"/>
                </a:lnTo>
                <a:lnTo>
                  <a:pt x="251" y="40"/>
                </a:lnTo>
                <a:lnTo>
                  <a:pt x="241" y="45"/>
                </a:lnTo>
                <a:lnTo>
                  <a:pt x="236" y="43"/>
                </a:lnTo>
                <a:lnTo>
                  <a:pt x="232" y="42"/>
                </a:lnTo>
                <a:lnTo>
                  <a:pt x="226" y="32"/>
                </a:lnTo>
                <a:lnTo>
                  <a:pt x="226" y="11"/>
                </a:lnTo>
                <a:lnTo>
                  <a:pt x="229" y="6"/>
                </a:lnTo>
                <a:lnTo>
                  <a:pt x="232" y="3"/>
                </a:lnTo>
                <a:lnTo>
                  <a:pt x="236" y="1"/>
                </a:lnTo>
                <a:lnTo>
                  <a:pt x="241" y="0"/>
                </a:lnTo>
                <a:lnTo>
                  <a:pt x="244" y="0"/>
                </a:lnTo>
                <a:lnTo>
                  <a:pt x="251" y="3"/>
                </a:lnTo>
                <a:lnTo>
                  <a:pt x="252" y="5"/>
                </a:lnTo>
                <a:lnTo>
                  <a:pt x="254" y="10"/>
                </a:lnTo>
                <a:lnTo>
                  <a:pt x="303" y="10"/>
                </a:lnTo>
                <a:lnTo>
                  <a:pt x="303" y="151"/>
                </a:lnTo>
                <a:lnTo>
                  <a:pt x="298" y="188"/>
                </a:lnTo>
                <a:lnTo>
                  <a:pt x="283" y="224"/>
                </a:lnTo>
                <a:lnTo>
                  <a:pt x="261" y="252"/>
                </a:lnTo>
                <a:lnTo>
                  <a:pt x="232" y="276"/>
                </a:lnTo>
                <a:lnTo>
                  <a:pt x="199" y="293"/>
                </a:lnTo>
                <a:lnTo>
                  <a:pt x="162" y="301"/>
                </a:lnTo>
                <a:lnTo>
                  <a:pt x="162" y="426"/>
                </a:lnTo>
                <a:lnTo>
                  <a:pt x="165" y="456"/>
                </a:lnTo>
                <a:lnTo>
                  <a:pt x="177" y="485"/>
                </a:lnTo>
                <a:lnTo>
                  <a:pt x="195" y="508"/>
                </a:lnTo>
                <a:lnTo>
                  <a:pt x="219" y="527"/>
                </a:lnTo>
                <a:lnTo>
                  <a:pt x="247" y="539"/>
                </a:lnTo>
                <a:lnTo>
                  <a:pt x="278" y="542"/>
                </a:lnTo>
                <a:lnTo>
                  <a:pt x="308" y="539"/>
                </a:lnTo>
                <a:lnTo>
                  <a:pt x="337" y="527"/>
                </a:lnTo>
                <a:lnTo>
                  <a:pt x="360" y="508"/>
                </a:lnTo>
                <a:lnTo>
                  <a:pt x="379" y="485"/>
                </a:lnTo>
                <a:lnTo>
                  <a:pt x="390" y="456"/>
                </a:lnTo>
                <a:lnTo>
                  <a:pt x="395" y="426"/>
                </a:lnTo>
                <a:lnTo>
                  <a:pt x="395" y="360"/>
                </a:lnTo>
                <a:lnTo>
                  <a:pt x="375" y="352"/>
                </a:lnTo>
                <a:lnTo>
                  <a:pt x="358" y="337"/>
                </a:lnTo>
                <a:lnTo>
                  <a:pt x="347" y="318"/>
                </a:lnTo>
                <a:lnTo>
                  <a:pt x="343" y="294"/>
                </a:lnTo>
                <a:lnTo>
                  <a:pt x="347" y="273"/>
                </a:lnTo>
                <a:lnTo>
                  <a:pt x="357" y="256"/>
                </a:lnTo>
                <a:lnTo>
                  <a:pt x="370" y="241"/>
                </a:lnTo>
                <a:lnTo>
                  <a:pt x="389" y="232"/>
                </a:lnTo>
                <a:lnTo>
                  <a:pt x="411" y="229"/>
                </a:lnTo>
                <a:lnTo>
                  <a:pt x="433" y="232"/>
                </a:lnTo>
                <a:lnTo>
                  <a:pt x="451" y="241"/>
                </a:lnTo>
                <a:lnTo>
                  <a:pt x="465" y="256"/>
                </a:lnTo>
                <a:lnTo>
                  <a:pt x="475" y="273"/>
                </a:lnTo>
                <a:lnTo>
                  <a:pt x="478" y="294"/>
                </a:lnTo>
                <a:lnTo>
                  <a:pt x="475" y="316"/>
                </a:lnTo>
                <a:lnTo>
                  <a:pt x="465" y="335"/>
                </a:lnTo>
                <a:lnTo>
                  <a:pt x="449" y="348"/>
                </a:lnTo>
                <a:lnTo>
                  <a:pt x="431" y="358"/>
                </a:lnTo>
                <a:lnTo>
                  <a:pt x="431" y="426"/>
                </a:lnTo>
                <a:lnTo>
                  <a:pt x="427" y="461"/>
                </a:lnTo>
                <a:lnTo>
                  <a:pt x="416" y="493"/>
                </a:lnTo>
                <a:lnTo>
                  <a:pt x="397" y="520"/>
                </a:lnTo>
                <a:lnTo>
                  <a:pt x="374" y="544"/>
                </a:lnTo>
                <a:lnTo>
                  <a:pt x="345" y="562"/>
                </a:lnTo>
                <a:lnTo>
                  <a:pt x="313" y="574"/>
                </a:lnTo>
                <a:lnTo>
                  <a:pt x="278" y="577"/>
                </a:lnTo>
                <a:lnTo>
                  <a:pt x="244" y="574"/>
                </a:lnTo>
                <a:lnTo>
                  <a:pt x="212" y="562"/>
                </a:lnTo>
                <a:lnTo>
                  <a:pt x="183" y="544"/>
                </a:lnTo>
                <a:lnTo>
                  <a:pt x="160" y="520"/>
                </a:lnTo>
                <a:lnTo>
                  <a:pt x="141" y="493"/>
                </a:lnTo>
                <a:lnTo>
                  <a:pt x="130" y="461"/>
                </a:lnTo>
                <a:lnTo>
                  <a:pt x="126" y="426"/>
                </a:lnTo>
                <a:lnTo>
                  <a:pt x="126" y="299"/>
                </a:lnTo>
                <a:lnTo>
                  <a:pt x="93" y="291"/>
                </a:lnTo>
                <a:lnTo>
                  <a:pt x="62" y="274"/>
                </a:lnTo>
                <a:lnTo>
                  <a:pt x="37" y="251"/>
                </a:lnTo>
                <a:lnTo>
                  <a:pt x="17" y="220"/>
                </a:lnTo>
                <a:lnTo>
                  <a:pt x="5" y="188"/>
                </a:lnTo>
                <a:lnTo>
                  <a:pt x="0" y="151"/>
                </a:lnTo>
                <a:lnTo>
                  <a:pt x="0" y="10"/>
                </a:lnTo>
                <a:lnTo>
                  <a:pt x="44" y="10"/>
                </a:lnTo>
                <a:lnTo>
                  <a:pt x="45" y="5"/>
                </a:lnTo>
                <a:lnTo>
                  <a:pt x="5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"/>
          <p:cNvSpPr txBox="1"/>
          <p:nvPr/>
        </p:nvSpPr>
        <p:spPr>
          <a:xfrm>
            <a:off x="776686" y="254519"/>
            <a:ext cx="4441358" cy="46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ОБЛАЧНЫЕ РЕШЕНИЯ ДЛЯ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МОНИТОРИНГА В БОЛЬНИЦАХ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ПОДКЛЮЧЕНИЕ НА ЛЮБЫЕ МОНИТОРЫ И СУЩЕСТВУЮЩИЕ ТЕЛЕВИЗОРЫ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  <a:cs typeface="Montserrat ExtraBold"/>
              <a:sym typeface="Montserrat ExtraBold"/>
            </a:endParaRPr>
          </a:p>
        </p:txBody>
      </p:sp>
      <p:sp>
        <p:nvSpPr>
          <p:cNvPr id="180" name="Google Shape;180;p17"/>
          <p:cNvSpPr txBox="1"/>
          <p:nvPr/>
        </p:nvSpPr>
        <p:spPr>
          <a:xfrm>
            <a:off x="7103904" y="254519"/>
            <a:ext cx="4441358" cy="70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ОБЛАЧНЫЕ РЕШЕНИЯ ДЛЯ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АМБУЛАТОРНОГО НАБЛЮДЕНИЯ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9;p17">
            <a:extLst>
              <a:ext uri="{FF2B5EF4-FFF2-40B4-BE49-F238E27FC236}">
                <a16:creationId xmlns:a16="http://schemas.microsoft.com/office/drawing/2014/main" xmlns="" id="{3C9A6306-D1A2-4596-9337-619FD0AE9F3D}"/>
              </a:ext>
            </a:extLst>
          </p:cNvPr>
          <p:cNvSpPr txBox="1"/>
          <p:nvPr/>
        </p:nvSpPr>
        <p:spPr>
          <a:xfrm>
            <a:off x="5159843" y="4538283"/>
            <a:ext cx="4441358" cy="220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ФОРМАТЫ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ОТОБРАЖЕНИЯ МЕДИЦИНСКИХ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ДАННЫХ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ПО МЕЖДУНАРОДНЫМ СТАНДАРТАМ</a:t>
            </a:r>
            <a:endParaRPr lang="ru-RU" sz="1800" dirty="0">
              <a:latin typeface="Cambria" panose="02040503050406030204" pitchFamily="18" charset="0"/>
              <a:ea typeface="Cambria" panose="02040503050406030204" pitchFamily="18" charset="0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ambria" panose="02040503050406030204" pitchFamily="18" charset="0"/>
              <a:ea typeface="Cambria" panose="02040503050406030204" pitchFamily="18" charset="0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РАБОТА С ЛЮБЫМИ ОС: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ANDROID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|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 WINDOWS</a:t>
            </a:r>
            <a:r>
              <a:rPr 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 |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iOS </a:t>
            </a:r>
            <a:r>
              <a:rPr 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|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 LINUX</a:t>
            </a:r>
            <a:endParaRPr lang="ru-RU" sz="1800" dirty="0">
              <a:latin typeface="Cambria" panose="02040503050406030204" pitchFamily="18" charset="0"/>
              <a:ea typeface="Cambria" panose="02040503050406030204" pitchFamily="18" charset="0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19"/>
          <p:cNvGrpSpPr/>
          <p:nvPr/>
        </p:nvGrpSpPr>
        <p:grpSpPr>
          <a:xfrm>
            <a:off x="4358159" y="2475173"/>
            <a:ext cx="318973" cy="395869"/>
            <a:chOff x="4641850" y="677863"/>
            <a:chExt cx="1778000" cy="2206625"/>
          </a:xfrm>
        </p:grpSpPr>
        <p:sp>
          <p:nvSpPr>
            <p:cNvPr id="192" name="Google Shape;192;p19"/>
            <p:cNvSpPr/>
            <p:nvPr/>
          </p:nvSpPr>
          <p:spPr>
            <a:xfrm>
              <a:off x="4891088" y="1646238"/>
              <a:ext cx="823912" cy="90488"/>
            </a:xfrm>
            <a:custGeom>
              <a:avLst/>
              <a:gdLst/>
              <a:ahLst/>
              <a:cxnLst/>
              <a:rect l="l" t="t" r="r" b="b"/>
              <a:pathLst>
                <a:path w="382" h="42" extrusionOk="0">
                  <a:moveTo>
                    <a:pt x="27" y="0"/>
                  </a:moveTo>
                  <a:cubicBezTo>
                    <a:pt x="0" y="0"/>
                    <a:pt x="0" y="42"/>
                    <a:pt x="27" y="42"/>
                  </a:cubicBezTo>
                  <a:cubicBezTo>
                    <a:pt x="136" y="42"/>
                    <a:pt x="246" y="42"/>
                    <a:pt x="355" y="42"/>
                  </a:cubicBezTo>
                  <a:cubicBezTo>
                    <a:pt x="382" y="42"/>
                    <a:pt x="382" y="0"/>
                    <a:pt x="355" y="0"/>
                  </a:cubicBezTo>
                  <a:cubicBezTo>
                    <a:pt x="246" y="0"/>
                    <a:pt x="136" y="0"/>
                    <a:pt x="27" y="0"/>
                  </a:cubicBezTo>
                  <a:close/>
                </a:path>
              </a:pathLst>
            </a:custGeom>
            <a:solidFill>
              <a:srgbClr val="FF52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9"/>
            <p:cNvSpPr/>
            <p:nvPr/>
          </p:nvSpPr>
          <p:spPr>
            <a:xfrm>
              <a:off x="4891088" y="1863725"/>
              <a:ext cx="823912" cy="90488"/>
            </a:xfrm>
            <a:custGeom>
              <a:avLst/>
              <a:gdLst/>
              <a:ahLst/>
              <a:cxnLst/>
              <a:rect l="l" t="t" r="r" b="b"/>
              <a:pathLst>
                <a:path w="382" h="42" extrusionOk="0">
                  <a:moveTo>
                    <a:pt x="355" y="0"/>
                  </a:moveTo>
                  <a:cubicBezTo>
                    <a:pt x="246" y="0"/>
                    <a:pt x="136" y="0"/>
                    <a:pt x="27" y="0"/>
                  </a:cubicBezTo>
                  <a:cubicBezTo>
                    <a:pt x="0" y="0"/>
                    <a:pt x="0" y="42"/>
                    <a:pt x="27" y="42"/>
                  </a:cubicBezTo>
                  <a:cubicBezTo>
                    <a:pt x="136" y="42"/>
                    <a:pt x="246" y="42"/>
                    <a:pt x="355" y="42"/>
                  </a:cubicBezTo>
                  <a:cubicBezTo>
                    <a:pt x="382" y="42"/>
                    <a:pt x="382" y="0"/>
                    <a:pt x="355" y="0"/>
                  </a:cubicBezTo>
                  <a:close/>
                </a:path>
              </a:pathLst>
            </a:custGeom>
            <a:solidFill>
              <a:srgbClr val="FF52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9"/>
            <p:cNvSpPr/>
            <p:nvPr/>
          </p:nvSpPr>
          <p:spPr>
            <a:xfrm>
              <a:off x="4891088" y="2063750"/>
              <a:ext cx="823912" cy="90488"/>
            </a:xfrm>
            <a:custGeom>
              <a:avLst/>
              <a:gdLst/>
              <a:ahLst/>
              <a:cxnLst/>
              <a:rect l="l" t="t" r="r" b="b"/>
              <a:pathLst>
                <a:path w="382" h="42" extrusionOk="0">
                  <a:moveTo>
                    <a:pt x="355" y="0"/>
                  </a:moveTo>
                  <a:cubicBezTo>
                    <a:pt x="246" y="0"/>
                    <a:pt x="136" y="0"/>
                    <a:pt x="27" y="0"/>
                  </a:cubicBezTo>
                  <a:cubicBezTo>
                    <a:pt x="0" y="0"/>
                    <a:pt x="0" y="42"/>
                    <a:pt x="27" y="42"/>
                  </a:cubicBezTo>
                  <a:cubicBezTo>
                    <a:pt x="136" y="42"/>
                    <a:pt x="246" y="42"/>
                    <a:pt x="355" y="42"/>
                  </a:cubicBezTo>
                  <a:cubicBezTo>
                    <a:pt x="382" y="42"/>
                    <a:pt x="382" y="0"/>
                    <a:pt x="355" y="0"/>
                  </a:cubicBezTo>
                  <a:close/>
                </a:path>
              </a:pathLst>
            </a:custGeom>
            <a:solidFill>
              <a:srgbClr val="FF52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>
              <a:off x="4891088" y="2281238"/>
              <a:ext cx="823912" cy="90488"/>
            </a:xfrm>
            <a:custGeom>
              <a:avLst/>
              <a:gdLst/>
              <a:ahLst/>
              <a:cxnLst/>
              <a:rect l="l" t="t" r="r" b="b"/>
              <a:pathLst>
                <a:path w="382" h="42" extrusionOk="0">
                  <a:moveTo>
                    <a:pt x="355" y="0"/>
                  </a:moveTo>
                  <a:cubicBezTo>
                    <a:pt x="246" y="0"/>
                    <a:pt x="136" y="0"/>
                    <a:pt x="27" y="0"/>
                  </a:cubicBezTo>
                  <a:cubicBezTo>
                    <a:pt x="0" y="0"/>
                    <a:pt x="0" y="42"/>
                    <a:pt x="27" y="42"/>
                  </a:cubicBezTo>
                  <a:cubicBezTo>
                    <a:pt x="136" y="42"/>
                    <a:pt x="246" y="42"/>
                    <a:pt x="355" y="42"/>
                  </a:cubicBezTo>
                  <a:cubicBezTo>
                    <a:pt x="382" y="42"/>
                    <a:pt x="382" y="0"/>
                    <a:pt x="355" y="0"/>
                  </a:cubicBezTo>
                  <a:close/>
                </a:path>
              </a:pathLst>
            </a:custGeom>
            <a:solidFill>
              <a:srgbClr val="FF52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4876800" y="2484438"/>
              <a:ext cx="823912" cy="90488"/>
            </a:xfrm>
            <a:custGeom>
              <a:avLst/>
              <a:gdLst/>
              <a:ahLst/>
              <a:cxnLst/>
              <a:rect l="l" t="t" r="r" b="b"/>
              <a:pathLst>
                <a:path w="382" h="42" extrusionOk="0">
                  <a:moveTo>
                    <a:pt x="354" y="0"/>
                  </a:moveTo>
                  <a:cubicBezTo>
                    <a:pt x="245" y="0"/>
                    <a:pt x="136" y="0"/>
                    <a:pt x="27" y="0"/>
                  </a:cubicBezTo>
                  <a:cubicBezTo>
                    <a:pt x="0" y="0"/>
                    <a:pt x="0" y="42"/>
                    <a:pt x="27" y="42"/>
                  </a:cubicBezTo>
                  <a:cubicBezTo>
                    <a:pt x="136" y="42"/>
                    <a:pt x="245" y="42"/>
                    <a:pt x="354" y="42"/>
                  </a:cubicBezTo>
                  <a:cubicBezTo>
                    <a:pt x="382" y="42"/>
                    <a:pt x="382" y="0"/>
                    <a:pt x="354" y="0"/>
                  </a:cubicBezTo>
                  <a:close/>
                </a:path>
              </a:pathLst>
            </a:custGeom>
            <a:solidFill>
              <a:srgbClr val="FF52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9"/>
            <p:cNvSpPr/>
            <p:nvPr/>
          </p:nvSpPr>
          <p:spPr>
            <a:xfrm>
              <a:off x="4641850" y="1177925"/>
              <a:ext cx="1320800" cy="1706563"/>
            </a:xfrm>
            <a:custGeom>
              <a:avLst/>
              <a:gdLst/>
              <a:ahLst/>
              <a:cxnLst/>
              <a:rect l="l" t="t" r="r" b="b"/>
              <a:pathLst>
                <a:path w="832" h="1075" extrusionOk="0">
                  <a:moveTo>
                    <a:pt x="0" y="0"/>
                  </a:moveTo>
                  <a:lnTo>
                    <a:pt x="0" y="1075"/>
                  </a:lnTo>
                  <a:lnTo>
                    <a:pt x="832" y="1075"/>
                  </a:lnTo>
                  <a:lnTo>
                    <a:pt x="832" y="149"/>
                  </a:lnTo>
                  <a:lnTo>
                    <a:pt x="677" y="0"/>
                  </a:lnTo>
                  <a:lnTo>
                    <a:pt x="0" y="0"/>
                  </a:lnTo>
                  <a:close/>
                  <a:moveTo>
                    <a:pt x="760" y="1004"/>
                  </a:moveTo>
                  <a:lnTo>
                    <a:pt x="72" y="1004"/>
                  </a:lnTo>
                  <a:lnTo>
                    <a:pt x="72" y="71"/>
                  </a:lnTo>
                  <a:lnTo>
                    <a:pt x="640" y="71"/>
                  </a:lnTo>
                  <a:lnTo>
                    <a:pt x="640" y="185"/>
                  </a:lnTo>
                  <a:lnTo>
                    <a:pt x="760" y="185"/>
                  </a:lnTo>
                  <a:lnTo>
                    <a:pt x="760" y="1004"/>
                  </a:lnTo>
                  <a:lnTo>
                    <a:pt x="760" y="1004"/>
                  </a:lnTo>
                  <a:close/>
                </a:path>
              </a:pathLst>
            </a:custGeom>
            <a:solidFill>
              <a:srgbClr val="FF52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4867275" y="914400"/>
              <a:ext cx="1317625" cy="1709738"/>
            </a:xfrm>
            <a:custGeom>
              <a:avLst/>
              <a:gdLst/>
              <a:ahLst/>
              <a:cxnLst/>
              <a:rect l="l" t="t" r="r" b="b"/>
              <a:pathLst>
                <a:path w="830" h="1077" extrusionOk="0">
                  <a:moveTo>
                    <a:pt x="0" y="0"/>
                  </a:moveTo>
                  <a:lnTo>
                    <a:pt x="0" y="125"/>
                  </a:lnTo>
                  <a:lnTo>
                    <a:pt x="70" y="125"/>
                  </a:lnTo>
                  <a:lnTo>
                    <a:pt x="70" y="72"/>
                  </a:lnTo>
                  <a:lnTo>
                    <a:pt x="638" y="72"/>
                  </a:lnTo>
                  <a:lnTo>
                    <a:pt x="638" y="186"/>
                  </a:lnTo>
                  <a:lnTo>
                    <a:pt x="758" y="186"/>
                  </a:lnTo>
                  <a:lnTo>
                    <a:pt x="758" y="1006"/>
                  </a:lnTo>
                  <a:lnTo>
                    <a:pt x="727" y="1006"/>
                  </a:lnTo>
                  <a:lnTo>
                    <a:pt x="727" y="1077"/>
                  </a:lnTo>
                  <a:lnTo>
                    <a:pt x="830" y="1077"/>
                  </a:lnTo>
                  <a:lnTo>
                    <a:pt x="830" y="151"/>
                  </a:lnTo>
                  <a:lnTo>
                    <a:pt x="6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2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5099050" y="677863"/>
              <a:ext cx="1320800" cy="1708150"/>
            </a:xfrm>
            <a:custGeom>
              <a:avLst/>
              <a:gdLst/>
              <a:ahLst/>
              <a:cxnLst/>
              <a:rect l="l" t="t" r="r" b="b"/>
              <a:pathLst>
                <a:path w="832" h="1076" extrusionOk="0">
                  <a:moveTo>
                    <a:pt x="677" y="0"/>
                  </a:moveTo>
                  <a:lnTo>
                    <a:pt x="0" y="0"/>
                  </a:lnTo>
                  <a:lnTo>
                    <a:pt x="0" y="125"/>
                  </a:lnTo>
                  <a:lnTo>
                    <a:pt x="72" y="125"/>
                  </a:lnTo>
                  <a:lnTo>
                    <a:pt x="72" y="72"/>
                  </a:lnTo>
                  <a:lnTo>
                    <a:pt x="640" y="72"/>
                  </a:lnTo>
                  <a:lnTo>
                    <a:pt x="640" y="186"/>
                  </a:lnTo>
                  <a:lnTo>
                    <a:pt x="760" y="186"/>
                  </a:lnTo>
                  <a:lnTo>
                    <a:pt x="760" y="1004"/>
                  </a:lnTo>
                  <a:lnTo>
                    <a:pt x="729" y="1004"/>
                  </a:lnTo>
                  <a:lnTo>
                    <a:pt x="729" y="1076"/>
                  </a:lnTo>
                  <a:lnTo>
                    <a:pt x="832" y="1076"/>
                  </a:lnTo>
                  <a:lnTo>
                    <a:pt x="832" y="149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FF52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19"/>
          <p:cNvSpPr/>
          <p:nvPr/>
        </p:nvSpPr>
        <p:spPr>
          <a:xfrm>
            <a:off x="865192" y="976478"/>
            <a:ext cx="327731" cy="395609"/>
          </a:xfrm>
          <a:custGeom>
            <a:avLst/>
            <a:gdLst/>
            <a:ahLst/>
            <a:cxnLst/>
            <a:rect l="l" t="t" r="r" b="b"/>
            <a:pathLst>
              <a:path w="478" h="577" extrusionOk="0">
                <a:moveTo>
                  <a:pt x="56" y="0"/>
                </a:moveTo>
                <a:lnTo>
                  <a:pt x="59" y="0"/>
                </a:lnTo>
                <a:lnTo>
                  <a:pt x="69" y="3"/>
                </a:lnTo>
                <a:lnTo>
                  <a:pt x="74" y="6"/>
                </a:lnTo>
                <a:lnTo>
                  <a:pt x="77" y="16"/>
                </a:lnTo>
                <a:lnTo>
                  <a:pt x="77" y="25"/>
                </a:lnTo>
                <a:lnTo>
                  <a:pt x="76" y="32"/>
                </a:lnTo>
                <a:lnTo>
                  <a:pt x="74" y="37"/>
                </a:lnTo>
                <a:lnTo>
                  <a:pt x="69" y="42"/>
                </a:lnTo>
                <a:lnTo>
                  <a:pt x="59" y="45"/>
                </a:lnTo>
                <a:lnTo>
                  <a:pt x="45" y="38"/>
                </a:lnTo>
                <a:lnTo>
                  <a:pt x="44" y="37"/>
                </a:lnTo>
                <a:lnTo>
                  <a:pt x="35" y="37"/>
                </a:lnTo>
                <a:lnTo>
                  <a:pt x="35" y="151"/>
                </a:lnTo>
                <a:lnTo>
                  <a:pt x="39" y="182"/>
                </a:lnTo>
                <a:lnTo>
                  <a:pt x="50" y="210"/>
                </a:lnTo>
                <a:lnTo>
                  <a:pt x="69" y="234"/>
                </a:lnTo>
                <a:lnTo>
                  <a:pt x="93" y="252"/>
                </a:lnTo>
                <a:lnTo>
                  <a:pt x="121" y="264"/>
                </a:lnTo>
                <a:lnTo>
                  <a:pt x="151" y="267"/>
                </a:lnTo>
                <a:lnTo>
                  <a:pt x="182" y="264"/>
                </a:lnTo>
                <a:lnTo>
                  <a:pt x="210" y="252"/>
                </a:lnTo>
                <a:lnTo>
                  <a:pt x="234" y="234"/>
                </a:lnTo>
                <a:lnTo>
                  <a:pt x="252" y="210"/>
                </a:lnTo>
                <a:lnTo>
                  <a:pt x="264" y="182"/>
                </a:lnTo>
                <a:lnTo>
                  <a:pt x="268" y="151"/>
                </a:lnTo>
                <a:lnTo>
                  <a:pt x="268" y="37"/>
                </a:lnTo>
                <a:lnTo>
                  <a:pt x="254" y="37"/>
                </a:lnTo>
                <a:lnTo>
                  <a:pt x="251" y="40"/>
                </a:lnTo>
                <a:lnTo>
                  <a:pt x="241" y="45"/>
                </a:lnTo>
                <a:lnTo>
                  <a:pt x="236" y="43"/>
                </a:lnTo>
                <a:lnTo>
                  <a:pt x="232" y="42"/>
                </a:lnTo>
                <a:lnTo>
                  <a:pt x="226" y="32"/>
                </a:lnTo>
                <a:lnTo>
                  <a:pt x="226" y="11"/>
                </a:lnTo>
                <a:lnTo>
                  <a:pt x="229" y="6"/>
                </a:lnTo>
                <a:lnTo>
                  <a:pt x="232" y="3"/>
                </a:lnTo>
                <a:lnTo>
                  <a:pt x="236" y="1"/>
                </a:lnTo>
                <a:lnTo>
                  <a:pt x="241" y="0"/>
                </a:lnTo>
                <a:lnTo>
                  <a:pt x="244" y="0"/>
                </a:lnTo>
                <a:lnTo>
                  <a:pt x="251" y="3"/>
                </a:lnTo>
                <a:lnTo>
                  <a:pt x="252" y="5"/>
                </a:lnTo>
                <a:lnTo>
                  <a:pt x="254" y="10"/>
                </a:lnTo>
                <a:lnTo>
                  <a:pt x="303" y="10"/>
                </a:lnTo>
                <a:lnTo>
                  <a:pt x="303" y="151"/>
                </a:lnTo>
                <a:lnTo>
                  <a:pt x="298" y="188"/>
                </a:lnTo>
                <a:lnTo>
                  <a:pt x="283" y="224"/>
                </a:lnTo>
                <a:lnTo>
                  <a:pt x="261" y="252"/>
                </a:lnTo>
                <a:lnTo>
                  <a:pt x="232" y="276"/>
                </a:lnTo>
                <a:lnTo>
                  <a:pt x="199" y="293"/>
                </a:lnTo>
                <a:lnTo>
                  <a:pt x="162" y="301"/>
                </a:lnTo>
                <a:lnTo>
                  <a:pt x="162" y="426"/>
                </a:lnTo>
                <a:lnTo>
                  <a:pt x="165" y="456"/>
                </a:lnTo>
                <a:lnTo>
                  <a:pt x="177" y="485"/>
                </a:lnTo>
                <a:lnTo>
                  <a:pt x="195" y="508"/>
                </a:lnTo>
                <a:lnTo>
                  <a:pt x="219" y="527"/>
                </a:lnTo>
                <a:lnTo>
                  <a:pt x="247" y="539"/>
                </a:lnTo>
                <a:lnTo>
                  <a:pt x="278" y="542"/>
                </a:lnTo>
                <a:lnTo>
                  <a:pt x="308" y="539"/>
                </a:lnTo>
                <a:lnTo>
                  <a:pt x="337" y="527"/>
                </a:lnTo>
                <a:lnTo>
                  <a:pt x="360" y="508"/>
                </a:lnTo>
                <a:lnTo>
                  <a:pt x="379" y="485"/>
                </a:lnTo>
                <a:lnTo>
                  <a:pt x="390" y="456"/>
                </a:lnTo>
                <a:lnTo>
                  <a:pt x="395" y="426"/>
                </a:lnTo>
                <a:lnTo>
                  <a:pt x="395" y="360"/>
                </a:lnTo>
                <a:lnTo>
                  <a:pt x="375" y="352"/>
                </a:lnTo>
                <a:lnTo>
                  <a:pt x="358" y="337"/>
                </a:lnTo>
                <a:lnTo>
                  <a:pt x="347" y="318"/>
                </a:lnTo>
                <a:lnTo>
                  <a:pt x="343" y="294"/>
                </a:lnTo>
                <a:lnTo>
                  <a:pt x="347" y="273"/>
                </a:lnTo>
                <a:lnTo>
                  <a:pt x="357" y="256"/>
                </a:lnTo>
                <a:lnTo>
                  <a:pt x="370" y="241"/>
                </a:lnTo>
                <a:lnTo>
                  <a:pt x="389" y="232"/>
                </a:lnTo>
                <a:lnTo>
                  <a:pt x="411" y="229"/>
                </a:lnTo>
                <a:lnTo>
                  <a:pt x="433" y="232"/>
                </a:lnTo>
                <a:lnTo>
                  <a:pt x="451" y="241"/>
                </a:lnTo>
                <a:lnTo>
                  <a:pt x="465" y="256"/>
                </a:lnTo>
                <a:lnTo>
                  <a:pt x="475" y="273"/>
                </a:lnTo>
                <a:lnTo>
                  <a:pt x="478" y="294"/>
                </a:lnTo>
                <a:lnTo>
                  <a:pt x="475" y="316"/>
                </a:lnTo>
                <a:lnTo>
                  <a:pt x="465" y="335"/>
                </a:lnTo>
                <a:lnTo>
                  <a:pt x="449" y="348"/>
                </a:lnTo>
                <a:lnTo>
                  <a:pt x="431" y="358"/>
                </a:lnTo>
                <a:lnTo>
                  <a:pt x="431" y="426"/>
                </a:lnTo>
                <a:lnTo>
                  <a:pt x="427" y="461"/>
                </a:lnTo>
                <a:lnTo>
                  <a:pt x="416" y="493"/>
                </a:lnTo>
                <a:lnTo>
                  <a:pt x="397" y="520"/>
                </a:lnTo>
                <a:lnTo>
                  <a:pt x="374" y="544"/>
                </a:lnTo>
                <a:lnTo>
                  <a:pt x="345" y="562"/>
                </a:lnTo>
                <a:lnTo>
                  <a:pt x="313" y="574"/>
                </a:lnTo>
                <a:lnTo>
                  <a:pt x="278" y="577"/>
                </a:lnTo>
                <a:lnTo>
                  <a:pt x="244" y="574"/>
                </a:lnTo>
                <a:lnTo>
                  <a:pt x="212" y="562"/>
                </a:lnTo>
                <a:lnTo>
                  <a:pt x="183" y="544"/>
                </a:lnTo>
                <a:lnTo>
                  <a:pt x="160" y="520"/>
                </a:lnTo>
                <a:lnTo>
                  <a:pt x="141" y="493"/>
                </a:lnTo>
                <a:lnTo>
                  <a:pt x="130" y="461"/>
                </a:lnTo>
                <a:lnTo>
                  <a:pt x="126" y="426"/>
                </a:lnTo>
                <a:lnTo>
                  <a:pt x="126" y="299"/>
                </a:lnTo>
                <a:lnTo>
                  <a:pt x="93" y="291"/>
                </a:lnTo>
                <a:lnTo>
                  <a:pt x="62" y="274"/>
                </a:lnTo>
                <a:lnTo>
                  <a:pt x="37" y="251"/>
                </a:lnTo>
                <a:lnTo>
                  <a:pt x="17" y="220"/>
                </a:lnTo>
                <a:lnTo>
                  <a:pt x="5" y="188"/>
                </a:lnTo>
                <a:lnTo>
                  <a:pt x="0" y="151"/>
                </a:lnTo>
                <a:lnTo>
                  <a:pt x="0" y="10"/>
                </a:lnTo>
                <a:lnTo>
                  <a:pt x="44" y="10"/>
                </a:lnTo>
                <a:lnTo>
                  <a:pt x="45" y="5"/>
                </a:lnTo>
                <a:lnTo>
                  <a:pt x="56" y="0"/>
                </a:lnTo>
                <a:close/>
              </a:path>
            </a:pathLst>
          </a:custGeom>
          <a:solidFill>
            <a:srgbClr val="FF521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1" name="Google Shape;201;p19"/>
          <p:cNvGrpSpPr/>
          <p:nvPr/>
        </p:nvGrpSpPr>
        <p:grpSpPr>
          <a:xfrm>
            <a:off x="4334133" y="3847586"/>
            <a:ext cx="367361" cy="367361"/>
            <a:chOff x="2171935" y="3984916"/>
            <a:chExt cx="605806" cy="605806"/>
          </a:xfrm>
        </p:grpSpPr>
        <p:sp>
          <p:nvSpPr>
            <p:cNvPr id="202" name="Google Shape;202;p19"/>
            <p:cNvSpPr/>
            <p:nvPr/>
          </p:nvSpPr>
          <p:spPr>
            <a:xfrm>
              <a:off x="2171935" y="4170927"/>
              <a:ext cx="300870" cy="302903"/>
            </a:xfrm>
            <a:custGeom>
              <a:avLst/>
              <a:gdLst/>
              <a:ahLst/>
              <a:cxnLst/>
              <a:rect l="l" t="t" r="r" b="b"/>
              <a:pathLst>
                <a:path w="296" h="298" extrusionOk="0">
                  <a:moveTo>
                    <a:pt x="157" y="0"/>
                  </a:moveTo>
                  <a:lnTo>
                    <a:pt x="296" y="142"/>
                  </a:lnTo>
                  <a:lnTo>
                    <a:pt x="168" y="270"/>
                  </a:lnTo>
                  <a:lnTo>
                    <a:pt x="147" y="287"/>
                  </a:lnTo>
                  <a:lnTo>
                    <a:pt x="123" y="295"/>
                  </a:lnTo>
                  <a:lnTo>
                    <a:pt x="98" y="298"/>
                  </a:lnTo>
                  <a:lnTo>
                    <a:pt x="74" y="295"/>
                  </a:lnTo>
                  <a:lnTo>
                    <a:pt x="51" y="287"/>
                  </a:lnTo>
                  <a:lnTo>
                    <a:pt x="29" y="270"/>
                  </a:lnTo>
                  <a:lnTo>
                    <a:pt x="12" y="248"/>
                  </a:lnTo>
                  <a:lnTo>
                    <a:pt x="3" y="224"/>
                  </a:lnTo>
                  <a:lnTo>
                    <a:pt x="0" y="199"/>
                  </a:lnTo>
                  <a:lnTo>
                    <a:pt x="3" y="174"/>
                  </a:lnTo>
                  <a:lnTo>
                    <a:pt x="12" y="150"/>
                  </a:lnTo>
                  <a:lnTo>
                    <a:pt x="29" y="128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52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9"/>
            <p:cNvSpPr/>
            <p:nvPr/>
          </p:nvSpPr>
          <p:spPr>
            <a:xfrm>
              <a:off x="2358962" y="3984916"/>
              <a:ext cx="301887" cy="300870"/>
            </a:xfrm>
            <a:custGeom>
              <a:avLst/>
              <a:gdLst/>
              <a:ahLst/>
              <a:cxnLst/>
              <a:rect l="l" t="t" r="r" b="b"/>
              <a:pathLst>
                <a:path w="297" h="296" extrusionOk="0">
                  <a:moveTo>
                    <a:pt x="198" y="0"/>
                  </a:moveTo>
                  <a:lnTo>
                    <a:pt x="223" y="3"/>
                  </a:lnTo>
                  <a:lnTo>
                    <a:pt x="247" y="11"/>
                  </a:lnTo>
                  <a:lnTo>
                    <a:pt x="269" y="28"/>
                  </a:lnTo>
                  <a:lnTo>
                    <a:pt x="286" y="50"/>
                  </a:lnTo>
                  <a:lnTo>
                    <a:pt x="294" y="74"/>
                  </a:lnTo>
                  <a:lnTo>
                    <a:pt x="297" y="97"/>
                  </a:lnTo>
                  <a:lnTo>
                    <a:pt x="294" y="123"/>
                  </a:lnTo>
                  <a:lnTo>
                    <a:pt x="286" y="146"/>
                  </a:lnTo>
                  <a:lnTo>
                    <a:pt x="269" y="168"/>
                  </a:lnTo>
                  <a:lnTo>
                    <a:pt x="141" y="296"/>
                  </a:lnTo>
                  <a:lnTo>
                    <a:pt x="0" y="156"/>
                  </a:lnTo>
                  <a:lnTo>
                    <a:pt x="127" y="28"/>
                  </a:lnTo>
                  <a:lnTo>
                    <a:pt x="149" y="11"/>
                  </a:lnTo>
                  <a:lnTo>
                    <a:pt x="173" y="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F52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9"/>
            <p:cNvSpPr/>
            <p:nvPr/>
          </p:nvSpPr>
          <p:spPr>
            <a:xfrm>
              <a:off x="2488052" y="4357954"/>
              <a:ext cx="232768" cy="232768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29" y="0"/>
                  </a:moveTo>
                  <a:lnTo>
                    <a:pt x="229" y="200"/>
                  </a:lnTo>
                  <a:lnTo>
                    <a:pt x="199" y="217"/>
                  </a:lnTo>
                  <a:lnTo>
                    <a:pt x="167" y="227"/>
                  </a:lnTo>
                  <a:lnTo>
                    <a:pt x="133" y="229"/>
                  </a:lnTo>
                  <a:lnTo>
                    <a:pt x="101" y="222"/>
                  </a:lnTo>
                  <a:lnTo>
                    <a:pt x="69" y="209"/>
                  </a:lnTo>
                  <a:lnTo>
                    <a:pt x="43" y="187"/>
                  </a:lnTo>
                  <a:lnTo>
                    <a:pt x="21" y="160"/>
                  </a:lnTo>
                  <a:lnTo>
                    <a:pt x="7" y="128"/>
                  </a:lnTo>
                  <a:lnTo>
                    <a:pt x="0" y="96"/>
                  </a:lnTo>
                  <a:lnTo>
                    <a:pt x="2" y="62"/>
                  </a:lnTo>
                  <a:lnTo>
                    <a:pt x="12" y="3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52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9"/>
            <p:cNvSpPr/>
            <p:nvPr/>
          </p:nvSpPr>
          <p:spPr>
            <a:xfrm>
              <a:off x="2547006" y="4301033"/>
              <a:ext cx="230735" cy="232768"/>
            </a:xfrm>
            <a:custGeom>
              <a:avLst/>
              <a:gdLst/>
              <a:ahLst/>
              <a:cxnLst/>
              <a:rect l="l" t="t" r="r" b="b"/>
              <a:pathLst>
                <a:path w="227" h="229" extrusionOk="0">
                  <a:moveTo>
                    <a:pt x="94" y="0"/>
                  </a:moveTo>
                  <a:lnTo>
                    <a:pt x="126" y="7"/>
                  </a:lnTo>
                  <a:lnTo>
                    <a:pt x="158" y="20"/>
                  </a:lnTo>
                  <a:lnTo>
                    <a:pt x="185" y="42"/>
                  </a:lnTo>
                  <a:lnTo>
                    <a:pt x="207" y="69"/>
                  </a:lnTo>
                  <a:lnTo>
                    <a:pt x="220" y="101"/>
                  </a:lnTo>
                  <a:lnTo>
                    <a:pt x="227" y="133"/>
                  </a:lnTo>
                  <a:lnTo>
                    <a:pt x="225" y="167"/>
                  </a:lnTo>
                  <a:lnTo>
                    <a:pt x="215" y="199"/>
                  </a:lnTo>
                  <a:lnTo>
                    <a:pt x="198" y="229"/>
                  </a:lnTo>
                  <a:lnTo>
                    <a:pt x="0" y="29"/>
                  </a:lnTo>
                  <a:lnTo>
                    <a:pt x="30" y="12"/>
                  </a:lnTo>
                  <a:lnTo>
                    <a:pt x="62" y="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52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6" name="Google Shape;206;p19"/>
          <p:cNvSpPr/>
          <p:nvPr/>
        </p:nvSpPr>
        <p:spPr>
          <a:xfrm>
            <a:off x="2317480" y="688986"/>
            <a:ext cx="270114" cy="396925"/>
          </a:xfrm>
          <a:custGeom>
            <a:avLst/>
            <a:gdLst/>
            <a:ahLst/>
            <a:cxnLst/>
            <a:rect l="l" t="t" r="r" b="b"/>
            <a:pathLst>
              <a:path w="475" h="698" extrusionOk="0">
                <a:moveTo>
                  <a:pt x="191" y="292"/>
                </a:moveTo>
                <a:lnTo>
                  <a:pt x="191" y="383"/>
                </a:lnTo>
                <a:lnTo>
                  <a:pt x="98" y="383"/>
                </a:lnTo>
                <a:lnTo>
                  <a:pt x="98" y="482"/>
                </a:lnTo>
                <a:lnTo>
                  <a:pt x="191" y="482"/>
                </a:lnTo>
                <a:lnTo>
                  <a:pt x="191" y="575"/>
                </a:lnTo>
                <a:lnTo>
                  <a:pt x="290" y="575"/>
                </a:lnTo>
                <a:lnTo>
                  <a:pt x="290" y="482"/>
                </a:lnTo>
                <a:lnTo>
                  <a:pt x="381" y="482"/>
                </a:lnTo>
                <a:lnTo>
                  <a:pt x="381" y="383"/>
                </a:lnTo>
                <a:lnTo>
                  <a:pt x="290" y="383"/>
                </a:lnTo>
                <a:lnTo>
                  <a:pt x="290" y="292"/>
                </a:lnTo>
                <a:lnTo>
                  <a:pt x="191" y="292"/>
                </a:lnTo>
                <a:close/>
                <a:moveTo>
                  <a:pt x="238" y="0"/>
                </a:moveTo>
                <a:lnTo>
                  <a:pt x="243" y="5"/>
                </a:lnTo>
                <a:lnTo>
                  <a:pt x="253" y="17"/>
                </a:lnTo>
                <a:lnTo>
                  <a:pt x="266" y="35"/>
                </a:lnTo>
                <a:lnTo>
                  <a:pt x="285" y="57"/>
                </a:lnTo>
                <a:lnTo>
                  <a:pt x="305" y="86"/>
                </a:lnTo>
                <a:lnTo>
                  <a:pt x="327" y="116"/>
                </a:lnTo>
                <a:lnTo>
                  <a:pt x="351" y="150"/>
                </a:lnTo>
                <a:lnTo>
                  <a:pt x="374" y="187"/>
                </a:lnTo>
                <a:lnTo>
                  <a:pt x="398" y="226"/>
                </a:lnTo>
                <a:lnTo>
                  <a:pt x="420" y="266"/>
                </a:lnTo>
                <a:lnTo>
                  <a:pt x="438" y="307"/>
                </a:lnTo>
                <a:lnTo>
                  <a:pt x="453" y="347"/>
                </a:lnTo>
                <a:lnTo>
                  <a:pt x="467" y="386"/>
                </a:lnTo>
                <a:lnTo>
                  <a:pt x="473" y="425"/>
                </a:lnTo>
                <a:lnTo>
                  <a:pt x="475" y="460"/>
                </a:lnTo>
                <a:lnTo>
                  <a:pt x="468" y="507"/>
                </a:lnTo>
                <a:lnTo>
                  <a:pt x="453" y="553"/>
                </a:lnTo>
                <a:lnTo>
                  <a:pt x="431" y="593"/>
                </a:lnTo>
                <a:lnTo>
                  <a:pt x="403" y="629"/>
                </a:lnTo>
                <a:lnTo>
                  <a:pt x="369" y="657"/>
                </a:lnTo>
                <a:lnTo>
                  <a:pt x="329" y="679"/>
                </a:lnTo>
                <a:lnTo>
                  <a:pt x="285" y="693"/>
                </a:lnTo>
                <a:lnTo>
                  <a:pt x="238" y="698"/>
                </a:lnTo>
                <a:lnTo>
                  <a:pt x="191" y="693"/>
                </a:lnTo>
                <a:lnTo>
                  <a:pt x="145" y="679"/>
                </a:lnTo>
                <a:lnTo>
                  <a:pt x="105" y="657"/>
                </a:lnTo>
                <a:lnTo>
                  <a:pt x="69" y="629"/>
                </a:lnTo>
                <a:lnTo>
                  <a:pt x="41" y="593"/>
                </a:lnTo>
                <a:lnTo>
                  <a:pt x="19" y="553"/>
                </a:lnTo>
                <a:lnTo>
                  <a:pt x="5" y="507"/>
                </a:lnTo>
                <a:lnTo>
                  <a:pt x="0" y="460"/>
                </a:lnTo>
                <a:lnTo>
                  <a:pt x="4" y="428"/>
                </a:lnTo>
                <a:lnTo>
                  <a:pt x="11" y="394"/>
                </a:lnTo>
                <a:lnTo>
                  <a:pt x="22" y="359"/>
                </a:lnTo>
                <a:lnTo>
                  <a:pt x="37" y="322"/>
                </a:lnTo>
                <a:lnTo>
                  <a:pt x="56" y="283"/>
                </a:lnTo>
                <a:lnTo>
                  <a:pt x="76" y="244"/>
                </a:lnTo>
                <a:lnTo>
                  <a:pt x="96" y="207"/>
                </a:lnTo>
                <a:lnTo>
                  <a:pt x="118" y="170"/>
                </a:lnTo>
                <a:lnTo>
                  <a:pt x="142" y="137"/>
                </a:lnTo>
                <a:lnTo>
                  <a:pt x="162" y="105"/>
                </a:lnTo>
                <a:lnTo>
                  <a:pt x="182" y="74"/>
                </a:lnTo>
                <a:lnTo>
                  <a:pt x="201" y="49"/>
                </a:lnTo>
                <a:lnTo>
                  <a:pt x="216" y="29"/>
                </a:lnTo>
                <a:lnTo>
                  <a:pt x="228" y="14"/>
                </a:lnTo>
                <a:lnTo>
                  <a:pt x="234" y="3"/>
                </a:lnTo>
                <a:lnTo>
                  <a:pt x="238" y="0"/>
                </a:lnTo>
                <a:close/>
              </a:path>
            </a:pathLst>
          </a:custGeom>
          <a:solidFill>
            <a:srgbClr val="FF521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7" name="Google Shape;207;p19"/>
          <p:cNvGrpSpPr/>
          <p:nvPr/>
        </p:nvGrpSpPr>
        <p:grpSpPr>
          <a:xfrm>
            <a:off x="3599963" y="1230687"/>
            <a:ext cx="276278" cy="415070"/>
            <a:chOff x="5757863" y="3917950"/>
            <a:chExt cx="669926" cy="1006475"/>
          </a:xfrm>
        </p:grpSpPr>
        <p:sp>
          <p:nvSpPr>
            <p:cNvPr id="208" name="Google Shape;208;p19"/>
            <p:cNvSpPr/>
            <p:nvPr/>
          </p:nvSpPr>
          <p:spPr>
            <a:xfrm>
              <a:off x="5757863" y="4541838"/>
              <a:ext cx="357188" cy="90488"/>
            </a:xfrm>
            <a:prstGeom prst="rect">
              <a:avLst/>
            </a:prstGeom>
            <a:solidFill>
              <a:srgbClr val="FF52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9"/>
            <p:cNvSpPr/>
            <p:nvPr/>
          </p:nvSpPr>
          <p:spPr>
            <a:xfrm>
              <a:off x="5899151" y="4206875"/>
              <a:ext cx="528638" cy="717550"/>
            </a:xfrm>
            <a:custGeom>
              <a:avLst/>
              <a:gdLst/>
              <a:ahLst/>
              <a:cxnLst/>
              <a:rect l="l" t="t" r="r" b="b"/>
              <a:pathLst>
                <a:path w="333" h="452" extrusionOk="0">
                  <a:moveTo>
                    <a:pt x="212" y="0"/>
                  </a:moveTo>
                  <a:lnTo>
                    <a:pt x="217" y="4"/>
                  </a:lnTo>
                  <a:lnTo>
                    <a:pt x="229" y="14"/>
                  </a:lnTo>
                  <a:lnTo>
                    <a:pt x="244" y="27"/>
                  </a:lnTo>
                  <a:lnTo>
                    <a:pt x="262" y="46"/>
                  </a:lnTo>
                  <a:lnTo>
                    <a:pt x="281" y="69"/>
                  </a:lnTo>
                  <a:lnTo>
                    <a:pt x="299" y="98"/>
                  </a:lnTo>
                  <a:lnTo>
                    <a:pt x="316" y="128"/>
                  </a:lnTo>
                  <a:lnTo>
                    <a:pt x="328" y="164"/>
                  </a:lnTo>
                  <a:lnTo>
                    <a:pt x="333" y="202"/>
                  </a:lnTo>
                  <a:lnTo>
                    <a:pt x="331" y="243"/>
                  </a:lnTo>
                  <a:lnTo>
                    <a:pt x="323" y="276"/>
                  </a:lnTo>
                  <a:lnTo>
                    <a:pt x="308" y="308"/>
                  </a:lnTo>
                  <a:lnTo>
                    <a:pt x="286" y="335"/>
                  </a:lnTo>
                  <a:lnTo>
                    <a:pt x="257" y="357"/>
                  </a:lnTo>
                  <a:lnTo>
                    <a:pt x="257" y="381"/>
                  </a:lnTo>
                  <a:lnTo>
                    <a:pt x="293" y="381"/>
                  </a:lnTo>
                  <a:lnTo>
                    <a:pt x="293" y="452"/>
                  </a:lnTo>
                  <a:lnTo>
                    <a:pt x="10" y="452"/>
                  </a:lnTo>
                  <a:lnTo>
                    <a:pt x="10" y="381"/>
                  </a:lnTo>
                  <a:lnTo>
                    <a:pt x="45" y="381"/>
                  </a:lnTo>
                  <a:lnTo>
                    <a:pt x="45" y="347"/>
                  </a:lnTo>
                  <a:lnTo>
                    <a:pt x="25" y="327"/>
                  </a:lnTo>
                  <a:lnTo>
                    <a:pt x="10" y="302"/>
                  </a:lnTo>
                  <a:lnTo>
                    <a:pt x="0" y="275"/>
                  </a:lnTo>
                  <a:lnTo>
                    <a:pt x="59" y="275"/>
                  </a:lnTo>
                  <a:lnTo>
                    <a:pt x="72" y="297"/>
                  </a:lnTo>
                  <a:lnTo>
                    <a:pt x="87" y="312"/>
                  </a:lnTo>
                  <a:lnTo>
                    <a:pt x="106" y="322"/>
                  </a:lnTo>
                  <a:lnTo>
                    <a:pt x="123" y="327"/>
                  </a:lnTo>
                  <a:lnTo>
                    <a:pt x="139" y="330"/>
                  </a:lnTo>
                  <a:lnTo>
                    <a:pt x="165" y="330"/>
                  </a:lnTo>
                  <a:lnTo>
                    <a:pt x="185" y="327"/>
                  </a:lnTo>
                  <a:lnTo>
                    <a:pt x="207" y="320"/>
                  </a:lnTo>
                  <a:lnTo>
                    <a:pt x="225" y="310"/>
                  </a:lnTo>
                  <a:lnTo>
                    <a:pt x="244" y="297"/>
                  </a:lnTo>
                  <a:lnTo>
                    <a:pt x="259" y="280"/>
                  </a:lnTo>
                  <a:lnTo>
                    <a:pt x="271" y="258"/>
                  </a:lnTo>
                  <a:lnTo>
                    <a:pt x="276" y="234"/>
                  </a:lnTo>
                  <a:lnTo>
                    <a:pt x="278" y="202"/>
                  </a:lnTo>
                  <a:lnTo>
                    <a:pt x="272" y="174"/>
                  </a:lnTo>
                  <a:lnTo>
                    <a:pt x="262" y="147"/>
                  </a:lnTo>
                  <a:lnTo>
                    <a:pt x="249" y="121"/>
                  </a:lnTo>
                  <a:lnTo>
                    <a:pt x="234" y="100"/>
                  </a:lnTo>
                  <a:lnTo>
                    <a:pt x="219" y="81"/>
                  </a:lnTo>
                  <a:lnTo>
                    <a:pt x="192" y="54"/>
                  </a:lnTo>
                  <a:lnTo>
                    <a:pt x="183" y="47"/>
                  </a:lnTo>
                  <a:lnTo>
                    <a:pt x="180" y="4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52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9"/>
            <p:cNvSpPr/>
            <p:nvPr/>
          </p:nvSpPr>
          <p:spPr>
            <a:xfrm>
              <a:off x="5884863" y="4311650"/>
              <a:ext cx="73025" cy="69850"/>
            </a:xfrm>
            <a:custGeom>
              <a:avLst/>
              <a:gdLst/>
              <a:ahLst/>
              <a:cxnLst/>
              <a:rect l="l" t="t" r="r" b="b"/>
              <a:pathLst>
                <a:path w="46" h="44" extrusionOk="0">
                  <a:moveTo>
                    <a:pt x="17" y="0"/>
                  </a:moveTo>
                  <a:lnTo>
                    <a:pt x="46" y="22"/>
                  </a:lnTo>
                  <a:lnTo>
                    <a:pt x="29" y="44"/>
                  </a:lnTo>
                  <a:lnTo>
                    <a:pt x="0" y="2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52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5919788" y="4354513"/>
              <a:ext cx="101600" cy="104775"/>
            </a:xfrm>
            <a:custGeom>
              <a:avLst/>
              <a:gdLst/>
              <a:ahLst/>
              <a:cxnLst/>
              <a:rect l="l" t="t" r="r" b="b"/>
              <a:pathLst>
                <a:path w="64" h="66" extrusionOk="0">
                  <a:moveTo>
                    <a:pt x="31" y="0"/>
                  </a:moveTo>
                  <a:lnTo>
                    <a:pt x="64" y="25"/>
                  </a:lnTo>
                  <a:lnTo>
                    <a:pt x="34" y="66"/>
                  </a:lnTo>
                  <a:lnTo>
                    <a:pt x="0" y="4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52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9"/>
            <p:cNvSpPr/>
            <p:nvPr/>
          </p:nvSpPr>
          <p:spPr>
            <a:xfrm>
              <a:off x="5907088" y="4006850"/>
              <a:ext cx="352425" cy="382588"/>
            </a:xfrm>
            <a:custGeom>
              <a:avLst/>
              <a:gdLst/>
              <a:ahLst/>
              <a:cxnLst/>
              <a:rect l="l" t="t" r="r" b="b"/>
              <a:pathLst>
                <a:path w="222" h="241" extrusionOk="0">
                  <a:moveTo>
                    <a:pt x="131" y="0"/>
                  </a:moveTo>
                  <a:lnTo>
                    <a:pt x="222" y="69"/>
                  </a:lnTo>
                  <a:lnTo>
                    <a:pt x="92" y="241"/>
                  </a:lnTo>
                  <a:lnTo>
                    <a:pt x="0" y="172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F52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9"/>
            <p:cNvSpPr/>
            <p:nvPr/>
          </p:nvSpPr>
          <p:spPr>
            <a:xfrm>
              <a:off x="6103938" y="3917950"/>
              <a:ext cx="198438" cy="193675"/>
            </a:xfrm>
            <a:custGeom>
              <a:avLst/>
              <a:gdLst/>
              <a:ahLst/>
              <a:cxnLst/>
              <a:rect l="l" t="t" r="r" b="b"/>
              <a:pathLst>
                <a:path w="125" h="122" extrusionOk="0">
                  <a:moveTo>
                    <a:pt x="48" y="0"/>
                  </a:moveTo>
                  <a:lnTo>
                    <a:pt x="100" y="39"/>
                  </a:lnTo>
                  <a:lnTo>
                    <a:pt x="91" y="51"/>
                  </a:lnTo>
                  <a:lnTo>
                    <a:pt x="80" y="42"/>
                  </a:lnTo>
                  <a:lnTo>
                    <a:pt x="63" y="64"/>
                  </a:lnTo>
                  <a:lnTo>
                    <a:pt x="125" y="111"/>
                  </a:lnTo>
                  <a:lnTo>
                    <a:pt x="118" y="122"/>
                  </a:lnTo>
                  <a:lnTo>
                    <a:pt x="0" y="34"/>
                  </a:lnTo>
                  <a:lnTo>
                    <a:pt x="9" y="22"/>
                  </a:lnTo>
                  <a:lnTo>
                    <a:pt x="34" y="42"/>
                  </a:lnTo>
                  <a:lnTo>
                    <a:pt x="51" y="19"/>
                  </a:lnTo>
                  <a:lnTo>
                    <a:pt x="39" y="1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52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4" name="Google Shape;214;p19"/>
          <p:cNvSpPr txBox="1"/>
          <p:nvPr/>
        </p:nvSpPr>
        <p:spPr>
          <a:xfrm>
            <a:off x="4677132" y="391777"/>
            <a:ext cx="6989500" cy="694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ПАЦИЕНТ С МИНИМАЛЬНЫМ КОЛИЧЕСТВОМ ПРОВОДОВ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CE, FCC, RoHS, FDA </a:t>
            </a:r>
            <a:r>
              <a:rPr lang="ru-RU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и 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EMA </a:t>
            </a:r>
            <a:r>
              <a:rPr lang="ru-RU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СЕРТИФИКАЦИИ</a:t>
            </a:r>
            <a:endParaRPr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"/>
          <p:cNvSpPr/>
          <p:nvPr/>
        </p:nvSpPr>
        <p:spPr>
          <a:xfrm>
            <a:off x="3139215" y="1601362"/>
            <a:ext cx="66152" cy="58592"/>
          </a:xfrm>
          <a:custGeom>
            <a:avLst/>
            <a:gdLst/>
            <a:ahLst/>
            <a:cxnLst/>
            <a:rect l="l" t="t" r="r" b="b"/>
            <a:pathLst>
              <a:path w="35" h="31" extrusionOk="0">
                <a:moveTo>
                  <a:pt x="28" y="0"/>
                </a:moveTo>
                <a:lnTo>
                  <a:pt x="34" y="0"/>
                </a:lnTo>
                <a:lnTo>
                  <a:pt x="35" y="4"/>
                </a:lnTo>
                <a:lnTo>
                  <a:pt x="35" y="12"/>
                </a:lnTo>
                <a:lnTo>
                  <a:pt x="34" y="20"/>
                </a:lnTo>
                <a:lnTo>
                  <a:pt x="32" y="26"/>
                </a:lnTo>
                <a:lnTo>
                  <a:pt x="28" y="28"/>
                </a:lnTo>
                <a:lnTo>
                  <a:pt x="20" y="30"/>
                </a:lnTo>
                <a:lnTo>
                  <a:pt x="11" y="31"/>
                </a:lnTo>
                <a:lnTo>
                  <a:pt x="2" y="30"/>
                </a:lnTo>
                <a:lnTo>
                  <a:pt x="0" y="28"/>
                </a:lnTo>
                <a:lnTo>
                  <a:pt x="4" y="24"/>
                </a:lnTo>
                <a:lnTo>
                  <a:pt x="9" y="22"/>
                </a:lnTo>
                <a:lnTo>
                  <a:pt x="17" y="19"/>
                </a:lnTo>
                <a:lnTo>
                  <a:pt x="20" y="17"/>
                </a:lnTo>
                <a:lnTo>
                  <a:pt x="24" y="13"/>
                </a:lnTo>
                <a:lnTo>
                  <a:pt x="24" y="9"/>
                </a:lnTo>
                <a:lnTo>
                  <a:pt x="27" y="4"/>
                </a:lnTo>
                <a:lnTo>
                  <a:pt x="27" y="1"/>
                </a:lnTo>
                <a:lnTo>
                  <a:pt x="28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21" name="Google Shape;221;p20"/>
          <p:cNvSpPr/>
          <p:nvPr/>
        </p:nvSpPr>
        <p:spPr>
          <a:xfrm>
            <a:off x="2993682" y="1654283"/>
            <a:ext cx="83161" cy="26461"/>
          </a:xfrm>
          <a:custGeom>
            <a:avLst/>
            <a:gdLst/>
            <a:ahLst/>
            <a:cxnLst/>
            <a:rect l="l" t="t" r="r" b="b"/>
            <a:pathLst>
              <a:path w="44" h="14" extrusionOk="0">
                <a:moveTo>
                  <a:pt x="16" y="0"/>
                </a:moveTo>
                <a:lnTo>
                  <a:pt x="30" y="0"/>
                </a:lnTo>
                <a:lnTo>
                  <a:pt x="31" y="2"/>
                </a:lnTo>
                <a:lnTo>
                  <a:pt x="34" y="3"/>
                </a:lnTo>
                <a:lnTo>
                  <a:pt x="38" y="5"/>
                </a:lnTo>
                <a:lnTo>
                  <a:pt x="41" y="5"/>
                </a:lnTo>
                <a:lnTo>
                  <a:pt x="44" y="6"/>
                </a:lnTo>
                <a:lnTo>
                  <a:pt x="42" y="7"/>
                </a:lnTo>
                <a:lnTo>
                  <a:pt x="36" y="10"/>
                </a:lnTo>
                <a:lnTo>
                  <a:pt x="27" y="13"/>
                </a:lnTo>
                <a:lnTo>
                  <a:pt x="21" y="14"/>
                </a:lnTo>
                <a:lnTo>
                  <a:pt x="16" y="14"/>
                </a:lnTo>
                <a:lnTo>
                  <a:pt x="12" y="13"/>
                </a:lnTo>
                <a:lnTo>
                  <a:pt x="8" y="13"/>
                </a:lnTo>
                <a:lnTo>
                  <a:pt x="5" y="10"/>
                </a:lnTo>
                <a:lnTo>
                  <a:pt x="1" y="9"/>
                </a:lnTo>
                <a:lnTo>
                  <a:pt x="0" y="7"/>
                </a:lnTo>
                <a:lnTo>
                  <a:pt x="0" y="5"/>
                </a:lnTo>
                <a:lnTo>
                  <a:pt x="5" y="2"/>
                </a:lnTo>
                <a:lnTo>
                  <a:pt x="16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22" name="Google Shape;222;p20"/>
          <p:cNvSpPr/>
          <p:nvPr/>
        </p:nvSpPr>
        <p:spPr>
          <a:xfrm>
            <a:off x="3178905" y="1436929"/>
            <a:ext cx="39691" cy="26461"/>
          </a:xfrm>
          <a:custGeom>
            <a:avLst/>
            <a:gdLst/>
            <a:ahLst/>
            <a:cxnLst/>
            <a:rect l="l" t="t" r="r" b="b"/>
            <a:pathLst>
              <a:path w="21" h="14" extrusionOk="0">
                <a:moveTo>
                  <a:pt x="10" y="0"/>
                </a:moveTo>
                <a:lnTo>
                  <a:pt x="20" y="0"/>
                </a:lnTo>
                <a:lnTo>
                  <a:pt x="20" y="2"/>
                </a:lnTo>
                <a:lnTo>
                  <a:pt x="21" y="4"/>
                </a:lnTo>
                <a:lnTo>
                  <a:pt x="20" y="6"/>
                </a:lnTo>
                <a:lnTo>
                  <a:pt x="18" y="9"/>
                </a:lnTo>
                <a:lnTo>
                  <a:pt x="17" y="10"/>
                </a:lnTo>
                <a:lnTo>
                  <a:pt x="15" y="13"/>
                </a:lnTo>
                <a:lnTo>
                  <a:pt x="14" y="14"/>
                </a:lnTo>
                <a:lnTo>
                  <a:pt x="11" y="14"/>
                </a:lnTo>
                <a:lnTo>
                  <a:pt x="3" y="10"/>
                </a:lnTo>
                <a:lnTo>
                  <a:pt x="0" y="7"/>
                </a:lnTo>
                <a:lnTo>
                  <a:pt x="0" y="6"/>
                </a:lnTo>
                <a:lnTo>
                  <a:pt x="2" y="4"/>
                </a:lnTo>
                <a:lnTo>
                  <a:pt x="7" y="2"/>
                </a:lnTo>
                <a:lnTo>
                  <a:pt x="9" y="2"/>
                </a:lnTo>
                <a:lnTo>
                  <a:pt x="10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23" name="Google Shape;223;p20"/>
          <p:cNvSpPr/>
          <p:nvPr/>
        </p:nvSpPr>
        <p:spPr>
          <a:xfrm>
            <a:off x="3163811" y="1023049"/>
            <a:ext cx="3199901" cy="3700772"/>
          </a:xfrm>
          <a:custGeom>
            <a:avLst/>
            <a:gdLst/>
            <a:ahLst/>
            <a:cxnLst/>
            <a:rect l="l" t="t" r="r" b="b"/>
            <a:pathLst>
              <a:path w="1693" h="1958" extrusionOk="0">
                <a:moveTo>
                  <a:pt x="1142" y="450"/>
                </a:moveTo>
                <a:lnTo>
                  <a:pt x="1139" y="451"/>
                </a:lnTo>
                <a:lnTo>
                  <a:pt x="1127" y="463"/>
                </a:lnTo>
                <a:lnTo>
                  <a:pt x="1121" y="470"/>
                </a:lnTo>
                <a:lnTo>
                  <a:pt x="1117" y="476"/>
                </a:lnTo>
                <a:lnTo>
                  <a:pt x="1116" y="478"/>
                </a:lnTo>
                <a:lnTo>
                  <a:pt x="1115" y="478"/>
                </a:lnTo>
                <a:lnTo>
                  <a:pt x="1113" y="480"/>
                </a:lnTo>
                <a:lnTo>
                  <a:pt x="1111" y="481"/>
                </a:lnTo>
                <a:lnTo>
                  <a:pt x="1106" y="482"/>
                </a:lnTo>
                <a:lnTo>
                  <a:pt x="1102" y="485"/>
                </a:lnTo>
                <a:lnTo>
                  <a:pt x="1100" y="487"/>
                </a:lnTo>
                <a:lnTo>
                  <a:pt x="1093" y="493"/>
                </a:lnTo>
                <a:lnTo>
                  <a:pt x="1091" y="493"/>
                </a:lnTo>
                <a:lnTo>
                  <a:pt x="1091" y="495"/>
                </a:lnTo>
                <a:lnTo>
                  <a:pt x="1094" y="500"/>
                </a:lnTo>
                <a:lnTo>
                  <a:pt x="1100" y="500"/>
                </a:lnTo>
                <a:lnTo>
                  <a:pt x="1104" y="499"/>
                </a:lnTo>
                <a:lnTo>
                  <a:pt x="1106" y="497"/>
                </a:lnTo>
                <a:lnTo>
                  <a:pt x="1111" y="495"/>
                </a:lnTo>
                <a:lnTo>
                  <a:pt x="1113" y="492"/>
                </a:lnTo>
                <a:lnTo>
                  <a:pt x="1121" y="485"/>
                </a:lnTo>
                <a:lnTo>
                  <a:pt x="1131" y="481"/>
                </a:lnTo>
                <a:lnTo>
                  <a:pt x="1138" y="476"/>
                </a:lnTo>
                <a:lnTo>
                  <a:pt x="1142" y="471"/>
                </a:lnTo>
                <a:lnTo>
                  <a:pt x="1147" y="469"/>
                </a:lnTo>
                <a:lnTo>
                  <a:pt x="1152" y="467"/>
                </a:lnTo>
                <a:lnTo>
                  <a:pt x="1157" y="465"/>
                </a:lnTo>
                <a:lnTo>
                  <a:pt x="1165" y="462"/>
                </a:lnTo>
                <a:lnTo>
                  <a:pt x="1171" y="459"/>
                </a:lnTo>
                <a:lnTo>
                  <a:pt x="1172" y="456"/>
                </a:lnTo>
                <a:lnTo>
                  <a:pt x="1173" y="455"/>
                </a:lnTo>
                <a:lnTo>
                  <a:pt x="1172" y="452"/>
                </a:lnTo>
                <a:lnTo>
                  <a:pt x="1167" y="450"/>
                </a:lnTo>
                <a:lnTo>
                  <a:pt x="1142" y="450"/>
                </a:lnTo>
                <a:close/>
                <a:moveTo>
                  <a:pt x="1053" y="415"/>
                </a:moveTo>
                <a:lnTo>
                  <a:pt x="1044" y="418"/>
                </a:lnTo>
                <a:lnTo>
                  <a:pt x="1034" y="422"/>
                </a:lnTo>
                <a:lnTo>
                  <a:pt x="1027" y="430"/>
                </a:lnTo>
                <a:lnTo>
                  <a:pt x="1026" y="440"/>
                </a:lnTo>
                <a:lnTo>
                  <a:pt x="1026" y="489"/>
                </a:lnTo>
                <a:lnTo>
                  <a:pt x="1028" y="495"/>
                </a:lnTo>
                <a:lnTo>
                  <a:pt x="1033" y="497"/>
                </a:lnTo>
                <a:lnTo>
                  <a:pt x="1035" y="497"/>
                </a:lnTo>
                <a:lnTo>
                  <a:pt x="1041" y="495"/>
                </a:lnTo>
                <a:lnTo>
                  <a:pt x="1042" y="492"/>
                </a:lnTo>
                <a:lnTo>
                  <a:pt x="1042" y="477"/>
                </a:lnTo>
                <a:lnTo>
                  <a:pt x="1041" y="470"/>
                </a:lnTo>
                <a:lnTo>
                  <a:pt x="1044" y="451"/>
                </a:lnTo>
                <a:lnTo>
                  <a:pt x="1046" y="445"/>
                </a:lnTo>
                <a:lnTo>
                  <a:pt x="1056" y="436"/>
                </a:lnTo>
                <a:lnTo>
                  <a:pt x="1059" y="432"/>
                </a:lnTo>
                <a:lnTo>
                  <a:pt x="1067" y="429"/>
                </a:lnTo>
                <a:lnTo>
                  <a:pt x="1072" y="429"/>
                </a:lnTo>
                <a:lnTo>
                  <a:pt x="1076" y="430"/>
                </a:lnTo>
                <a:lnTo>
                  <a:pt x="1082" y="436"/>
                </a:lnTo>
                <a:lnTo>
                  <a:pt x="1085" y="440"/>
                </a:lnTo>
                <a:lnTo>
                  <a:pt x="1086" y="445"/>
                </a:lnTo>
                <a:lnTo>
                  <a:pt x="1086" y="460"/>
                </a:lnTo>
                <a:lnTo>
                  <a:pt x="1087" y="470"/>
                </a:lnTo>
                <a:lnTo>
                  <a:pt x="1091" y="473"/>
                </a:lnTo>
                <a:lnTo>
                  <a:pt x="1094" y="473"/>
                </a:lnTo>
                <a:lnTo>
                  <a:pt x="1097" y="470"/>
                </a:lnTo>
                <a:lnTo>
                  <a:pt x="1101" y="469"/>
                </a:lnTo>
                <a:lnTo>
                  <a:pt x="1104" y="466"/>
                </a:lnTo>
                <a:lnTo>
                  <a:pt x="1105" y="463"/>
                </a:lnTo>
                <a:lnTo>
                  <a:pt x="1106" y="459"/>
                </a:lnTo>
                <a:lnTo>
                  <a:pt x="1105" y="456"/>
                </a:lnTo>
                <a:lnTo>
                  <a:pt x="1104" y="450"/>
                </a:lnTo>
                <a:lnTo>
                  <a:pt x="1104" y="441"/>
                </a:lnTo>
                <a:lnTo>
                  <a:pt x="1105" y="434"/>
                </a:lnTo>
                <a:lnTo>
                  <a:pt x="1108" y="430"/>
                </a:lnTo>
                <a:lnTo>
                  <a:pt x="1108" y="436"/>
                </a:lnTo>
                <a:lnTo>
                  <a:pt x="1111" y="440"/>
                </a:lnTo>
                <a:lnTo>
                  <a:pt x="1112" y="443"/>
                </a:lnTo>
                <a:lnTo>
                  <a:pt x="1116" y="444"/>
                </a:lnTo>
                <a:lnTo>
                  <a:pt x="1119" y="445"/>
                </a:lnTo>
                <a:lnTo>
                  <a:pt x="1121" y="445"/>
                </a:lnTo>
                <a:lnTo>
                  <a:pt x="1123" y="443"/>
                </a:lnTo>
                <a:lnTo>
                  <a:pt x="1121" y="437"/>
                </a:lnTo>
                <a:lnTo>
                  <a:pt x="1117" y="429"/>
                </a:lnTo>
                <a:lnTo>
                  <a:pt x="1113" y="423"/>
                </a:lnTo>
                <a:lnTo>
                  <a:pt x="1109" y="421"/>
                </a:lnTo>
                <a:lnTo>
                  <a:pt x="1100" y="419"/>
                </a:lnTo>
                <a:lnTo>
                  <a:pt x="1089" y="419"/>
                </a:lnTo>
                <a:lnTo>
                  <a:pt x="1083" y="421"/>
                </a:lnTo>
                <a:lnTo>
                  <a:pt x="1079" y="421"/>
                </a:lnTo>
                <a:lnTo>
                  <a:pt x="1069" y="418"/>
                </a:lnTo>
                <a:lnTo>
                  <a:pt x="1061" y="415"/>
                </a:lnTo>
                <a:lnTo>
                  <a:pt x="1053" y="415"/>
                </a:lnTo>
                <a:close/>
                <a:moveTo>
                  <a:pt x="1030" y="367"/>
                </a:moveTo>
                <a:lnTo>
                  <a:pt x="1024" y="370"/>
                </a:lnTo>
                <a:lnTo>
                  <a:pt x="1000" y="386"/>
                </a:lnTo>
                <a:lnTo>
                  <a:pt x="989" y="389"/>
                </a:lnTo>
                <a:lnTo>
                  <a:pt x="983" y="392"/>
                </a:lnTo>
                <a:lnTo>
                  <a:pt x="982" y="393"/>
                </a:lnTo>
                <a:lnTo>
                  <a:pt x="981" y="396"/>
                </a:lnTo>
                <a:lnTo>
                  <a:pt x="981" y="403"/>
                </a:lnTo>
                <a:lnTo>
                  <a:pt x="986" y="406"/>
                </a:lnTo>
                <a:lnTo>
                  <a:pt x="996" y="406"/>
                </a:lnTo>
                <a:lnTo>
                  <a:pt x="1009" y="399"/>
                </a:lnTo>
                <a:lnTo>
                  <a:pt x="1015" y="397"/>
                </a:lnTo>
                <a:lnTo>
                  <a:pt x="1019" y="396"/>
                </a:lnTo>
                <a:lnTo>
                  <a:pt x="1020" y="396"/>
                </a:lnTo>
                <a:lnTo>
                  <a:pt x="1022" y="397"/>
                </a:lnTo>
                <a:lnTo>
                  <a:pt x="1022" y="399"/>
                </a:lnTo>
                <a:lnTo>
                  <a:pt x="1024" y="402"/>
                </a:lnTo>
                <a:lnTo>
                  <a:pt x="1027" y="403"/>
                </a:lnTo>
                <a:lnTo>
                  <a:pt x="1031" y="403"/>
                </a:lnTo>
                <a:lnTo>
                  <a:pt x="1050" y="406"/>
                </a:lnTo>
                <a:lnTo>
                  <a:pt x="1056" y="406"/>
                </a:lnTo>
                <a:lnTo>
                  <a:pt x="1059" y="403"/>
                </a:lnTo>
                <a:lnTo>
                  <a:pt x="1061" y="397"/>
                </a:lnTo>
                <a:lnTo>
                  <a:pt x="1063" y="396"/>
                </a:lnTo>
                <a:lnTo>
                  <a:pt x="1064" y="393"/>
                </a:lnTo>
                <a:lnTo>
                  <a:pt x="1064" y="391"/>
                </a:lnTo>
                <a:lnTo>
                  <a:pt x="1061" y="388"/>
                </a:lnTo>
                <a:lnTo>
                  <a:pt x="1052" y="384"/>
                </a:lnTo>
                <a:lnTo>
                  <a:pt x="1042" y="377"/>
                </a:lnTo>
                <a:lnTo>
                  <a:pt x="1035" y="370"/>
                </a:lnTo>
                <a:lnTo>
                  <a:pt x="1030" y="367"/>
                </a:lnTo>
                <a:close/>
                <a:moveTo>
                  <a:pt x="538" y="358"/>
                </a:moveTo>
                <a:lnTo>
                  <a:pt x="536" y="360"/>
                </a:lnTo>
                <a:lnTo>
                  <a:pt x="538" y="362"/>
                </a:lnTo>
                <a:lnTo>
                  <a:pt x="540" y="367"/>
                </a:lnTo>
                <a:lnTo>
                  <a:pt x="543" y="370"/>
                </a:lnTo>
                <a:lnTo>
                  <a:pt x="544" y="373"/>
                </a:lnTo>
                <a:lnTo>
                  <a:pt x="549" y="377"/>
                </a:lnTo>
                <a:lnTo>
                  <a:pt x="557" y="381"/>
                </a:lnTo>
                <a:lnTo>
                  <a:pt x="561" y="382"/>
                </a:lnTo>
                <a:lnTo>
                  <a:pt x="564" y="384"/>
                </a:lnTo>
                <a:lnTo>
                  <a:pt x="565" y="385"/>
                </a:lnTo>
                <a:lnTo>
                  <a:pt x="566" y="388"/>
                </a:lnTo>
                <a:lnTo>
                  <a:pt x="566" y="391"/>
                </a:lnTo>
                <a:lnTo>
                  <a:pt x="568" y="395"/>
                </a:lnTo>
                <a:lnTo>
                  <a:pt x="568" y="399"/>
                </a:lnTo>
                <a:lnTo>
                  <a:pt x="570" y="402"/>
                </a:lnTo>
                <a:lnTo>
                  <a:pt x="573" y="407"/>
                </a:lnTo>
                <a:lnTo>
                  <a:pt x="576" y="407"/>
                </a:lnTo>
                <a:lnTo>
                  <a:pt x="579" y="404"/>
                </a:lnTo>
                <a:lnTo>
                  <a:pt x="580" y="400"/>
                </a:lnTo>
                <a:lnTo>
                  <a:pt x="580" y="397"/>
                </a:lnTo>
                <a:lnTo>
                  <a:pt x="579" y="393"/>
                </a:lnTo>
                <a:lnTo>
                  <a:pt x="576" y="388"/>
                </a:lnTo>
                <a:lnTo>
                  <a:pt x="564" y="376"/>
                </a:lnTo>
                <a:lnTo>
                  <a:pt x="557" y="370"/>
                </a:lnTo>
                <a:lnTo>
                  <a:pt x="553" y="367"/>
                </a:lnTo>
                <a:lnTo>
                  <a:pt x="551" y="367"/>
                </a:lnTo>
                <a:lnTo>
                  <a:pt x="549" y="365"/>
                </a:lnTo>
                <a:lnTo>
                  <a:pt x="546" y="363"/>
                </a:lnTo>
                <a:lnTo>
                  <a:pt x="544" y="360"/>
                </a:lnTo>
                <a:lnTo>
                  <a:pt x="542" y="359"/>
                </a:lnTo>
                <a:lnTo>
                  <a:pt x="540" y="358"/>
                </a:lnTo>
                <a:lnTo>
                  <a:pt x="538" y="358"/>
                </a:lnTo>
                <a:close/>
                <a:moveTo>
                  <a:pt x="633" y="0"/>
                </a:moveTo>
                <a:lnTo>
                  <a:pt x="646" y="0"/>
                </a:lnTo>
                <a:lnTo>
                  <a:pt x="650" y="1"/>
                </a:lnTo>
                <a:lnTo>
                  <a:pt x="651" y="3"/>
                </a:lnTo>
                <a:lnTo>
                  <a:pt x="652" y="3"/>
                </a:lnTo>
                <a:lnTo>
                  <a:pt x="652" y="4"/>
                </a:lnTo>
                <a:lnTo>
                  <a:pt x="654" y="6"/>
                </a:lnTo>
                <a:lnTo>
                  <a:pt x="655" y="8"/>
                </a:lnTo>
                <a:lnTo>
                  <a:pt x="666" y="14"/>
                </a:lnTo>
                <a:lnTo>
                  <a:pt x="673" y="18"/>
                </a:lnTo>
                <a:lnTo>
                  <a:pt x="684" y="22"/>
                </a:lnTo>
                <a:lnTo>
                  <a:pt x="688" y="23"/>
                </a:lnTo>
                <a:lnTo>
                  <a:pt x="691" y="26"/>
                </a:lnTo>
                <a:lnTo>
                  <a:pt x="692" y="26"/>
                </a:lnTo>
                <a:lnTo>
                  <a:pt x="693" y="28"/>
                </a:lnTo>
                <a:lnTo>
                  <a:pt x="695" y="28"/>
                </a:lnTo>
                <a:lnTo>
                  <a:pt x="696" y="29"/>
                </a:lnTo>
                <a:lnTo>
                  <a:pt x="703" y="29"/>
                </a:lnTo>
                <a:lnTo>
                  <a:pt x="732" y="25"/>
                </a:lnTo>
                <a:lnTo>
                  <a:pt x="741" y="25"/>
                </a:lnTo>
                <a:lnTo>
                  <a:pt x="750" y="26"/>
                </a:lnTo>
                <a:lnTo>
                  <a:pt x="756" y="30"/>
                </a:lnTo>
                <a:lnTo>
                  <a:pt x="760" y="38"/>
                </a:lnTo>
                <a:lnTo>
                  <a:pt x="763" y="47"/>
                </a:lnTo>
                <a:lnTo>
                  <a:pt x="767" y="54"/>
                </a:lnTo>
                <a:lnTo>
                  <a:pt x="770" y="54"/>
                </a:lnTo>
                <a:lnTo>
                  <a:pt x="770" y="51"/>
                </a:lnTo>
                <a:lnTo>
                  <a:pt x="769" y="43"/>
                </a:lnTo>
                <a:lnTo>
                  <a:pt x="766" y="34"/>
                </a:lnTo>
                <a:lnTo>
                  <a:pt x="763" y="21"/>
                </a:lnTo>
                <a:lnTo>
                  <a:pt x="765" y="17"/>
                </a:lnTo>
                <a:lnTo>
                  <a:pt x="769" y="15"/>
                </a:lnTo>
                <a:lnTo>
                  <a:pt x="776" y="17"/>
                </a:lnTo>
                <a:lnTo>
                  <a:pt x="781" y="18"/>
                </a:lnTo>
                <a:lnTo>
                  <a:pt x="788" y="19"/>
                </a:lnTo>
                <a:lnTo>
                  <a:pt x="796" y="19"/>
                </a:lnTo>
                <a:lnTo>
                  <a:pt x="803" y="18"/>
                </a:lnTo>
                <a:lnTo>
                  <a:pt x="808" y="18"/>
                </a:lnTo>
                <a:lnTo>
                  <a:pt x="811" y="21"/>
                </a:lnTo>
                <a:lnTo>
                  <a:pt x="810" y="25"/>
                </a:lnTo>
                <a:lnTo>
                  <a:pt x="804" y="36"/>
                </a:lnTo>
                <a:lnTo>
                  <a:pt x="807" y="44"/>
                </a:lnTo>
                <a:lnTo>
                  <a:pt x="815" y="54"/>
                </a:lnTo>
                <a:lnTo>
                  <a:pt x="823" y="59"/>
                </a:lnTo>
                <a:lnTo>
                  <a:pt x="832" y="60"/>
                </a:lnTo>
                <a:lnTo>
                  <a:pt x="837" y="60"/>
                </a:lnTo>
                <a:lnTo>
                  <a:pt x="841" y="62"/>
                </a:lnTo>
                <a:lnTo>
                  <a:pt x="844" y="62"/>
                </a:lnTo>
                <a:lnTo>
                  <a:pt x="849" y="65"/>
                </a:lnTo>
                <a:lnTo>
                  <a:pt x="852" y="67"/>
                </a:lnTo>
                <a:lnTo>
                  <a:pt x="852" y="73"/>
                </a:lnTo>
                <a:lnTo>
                  <a:pt x="851" y="77"/>
                </a:lnTo>
                <a:lnTo>
                  <a:pt x="844" y="84"/>
                </a:lnTo>
                <a:lnTo>
                  <a:pt x="836" y="86"/>
                </a:lnTo>
                <a:lnTo>
                  <a:pt x="826" y="89"/>
                </a:lnTo>
                <a:lnTo>
                  <a:pt x="808" y="89"/>
                </a:lnTo>
                <a:lnTo>
                  <a:pt x="804" y="91"/>
                </a:lnTo>
                <a:lnTo>
                  <a:pt x="801" y="92"/>
                </a:lnTo>
                <a:lnTo>
                  <a:pt x="797" y="93"/>
                </a:lnTo>
                <a:lnTo>
                  <a:pt x="795" y="99"/>
                </a:lnTo>
                <a:lnTo>
                  <a:pt x="795" y="102"/>
                </a:lnTo>
                <a:lnTo>
                  <a:pt x="800" y="106"/>
                </a:lnTo>
                <a:lnTo>
                  <a:pt x="808" y="107"/>
                </a:lnTo>
                <a:lnTo>
                  <a:pt x="818" y="106"/>
                </a:lnTo>
                <a:lnTo>
                  <a:pt x="837" y="106"/>
                </a:lnTo>
                <a:lnTo>
                  <a:pt x="849" y="107"/>
                </a:lnTo>
                <a:lnTo>
                  <a:pt x="877" y="107"/>
                </a:lnTo>
                <a:lnTo>
                  <a:pt x="885" y="106"/>
                </a:lnTo>
                <a:lnTo>
                  <a:pt x="890" y="100"/>
                </a:lnTo>
                <a:lnTo>
                  <a:pt x="892" y="93"/>
                </a:lnTo>
                <a:lnTo>
                  <a:pt x="889" y="86"/>
                </a:lnTo>
                <a:lnTo>
                  <a:pt x="882" y="82"/>
                </a:lnTo>
                <a:lnTo>
                  <a:pt x="877" y="80"/>
                </a:lnTo>
                <a:lnTo>
                  <a:pt x="877" y="78"/>
                </a:lnTo>
                <a:lnTo>
                  <a:pt x="878" y="75"/>
                </a:lnTo>
                <a:lnTo>
                  <a:pt x="879" y="74"/>
                </a:lnTo>
                <a:lnTo>
                  <a:pt x="905" y="74"/>
                </a:lnTo>
                <a:lnTo>
                  <a:pt x="908" y="73"/>
                </a:lnTo>
                <a:lnTo>
                  <a:pt x="910" y="73"/>
                </a:lnTo>
                <a:lnTo>
                  <a:pt x="910" y="80"/>
                </a:lnTo>
                <a:lnTo>
                  <a:pt x="911" y="88"/>
                </a:lnTo>
                <a:lnTo>
                  <a:pt x="911" y="102"/>
                </a:lnTo>
                <a:lnTo>
                  <a:pt x="912" y="106"/>
                </a:lnTo>
                <a:lnTo>
                  <a:pt x="914" y="108"/>
                </a:lnTo>
                <a:lnTo>
                  <a:pt x="916" y="111"/>
                </a:lnTo>
                <a:lnTo>
                  <a:pt x="922" y="111"/>
                </a:lnTo>
                <a:lnTo>
                  <a:pt x="925" y="110"/>
                </a:lnTo>
                <a:lnTo>
                  <a:pt x="927" y="107"/>
                </a:lnTo>
                <a:lnTo>
                  <a:pt x="929" y="104"/>
                </a:lnTo>
                <a:lnTo>
                  <a:pt x="933" y="100"/>
                </a:lnTo>
                <a:lnTo>
                  <a:pt x="935" y="99"/>
                </a:lnTo>
                <a:lnTo>
                  <a:pt x="940" y="96"/>
                </a:lnTo>
                <a:lnTo>
                  <a:pt x="941" y="89"/>
                </a:lnTo>
                <a:lnTo>
                  <a:pt x="940" y="80"/>
                </a:lnTo>
                <a:lnTo>
                  <a:pt x="937" y="71"/>
                </a:lnTo>
                <a:lnTo>
                  <a:pt x="931" y="58"/>
                </a:lnTo>
                <a:lnTo>
                  <a:pt x="930" y="47"/>
                </a:lnTo>
                <a:lnTo>
                  <a:pt x="931" y="44"/>
                </a:lnTo>
                <a:lnTo>
                  <a:pt x="934" y="43"/>
                </a:lnTo>
                <a:lnTo>
                  <a:pt x="938" y="41"/>
                </a:lnTo>
                <a:lnTo>
                  <a:pt x="942" y="43"/>
                </a:lnTo>
                <a:lnTo>
                  <a:pt x="946" y="43"/>
                </a:lnTo>
                <a:lnTo>
                  <a:pt x="956" y="52"/>
                </a:lnTo>
                <a:lnTo>
                  <a:pt x="959" y="56"/>
                </a:lnTo>
                <a:lnTo>
                  <a:pt x="961" y="59"/>
                </a:lnTo>
                <a:lnTo>
                  <a:pt x="963" y="62"/>
                </a:lnTo>
                <a:lnTo>
                  <a:pt x="966" y="63"/>
                </a:lnTo>
                <a:lnTo>
                  <a:pt x="966" y="65"/>
                </a:lnTo>
                <a:lnTo>
                  <a:pt x="967" y="65"/>
                </a:lnTo>
                <a:lnTo>
                  <a:pt x="968" y="67"/>
                </a:lnTo>
                <a:lnTo>
                  <a:pt x="971" y="69"/>
                </a:lnTo>
                <a:lnTo>
                  <a:pt x="974" y="73"/>
                </a:lnTo>
                <a:lnTo>
                  <a:pt x="977" y="75"/>
                </a:lnTo>
                <a:lnTo>
                  <a:pt x="982" y="84"/>
                </a:lnTo>
                <a:lnTo>
                  <a:pt x="983" y="88"/>
                </a:lnTo>
                <a:lnTo>
                  <a:pt x="985" y="91"/>
                </a:lnTo>
                <a:lnTo>
                  <a:pt x="987" y="91"/>
                </a:lnTo>
                <a:lnTo>
                  <a:pt x="993" y="88"/>
                </a:lnTo>
                <a:lnTo>
                  <a:pt x="996" y="85"/>
                </a:lnTo>
                <a:lnTo>
                  <a:pt x="1000" y="82"/>
                </a:lnTo>
                <a:lnTo>
                  <a:pt x="1002" y="81"/>
                </a:lnTo>
                <a:lnTo>
                  <a:pt x="1005" y="81"/>
                </a:lnTo>
                <a:lnTo>
                  <a:pt x="1011" y="84"/>
                </a:lnTo>
                <a:lnTo>
                  <a:pt x="1015" y="86"/>
                </a:lnTo>
                <a:lnTo>
                  <a:pt x="1018" y="92"/>
                </a:lnTo>
                <a:lnTo>
                  <a:pt x="1018" y="106"/>
                </a:lnTo>
                <a:lnTo>
                  <a:pt x="1016" y="110"/>
                </a:lnTo>
                <a:lnTo>
                  <a:pt x="1016" y="111"/>
                </a:lnTo>
                <a:lnTo>
                  <a:pt x="1020" y="111"/>
                </a:lnTo>
                <a:lnTo>
                  <a:pt x="1023" y="110"/>
                </a:lnTo>
                <a:lnTo>
                  <a:pt x="1028" y="104"/>
                </a:lnTo>
                <a:lnTo>
                  <a:pt x="1031" y="99"/>
                </a:lnTo>
                <a:lnTo>
                  <a:pt x="1034" y="96"/>
                </a:lnTo>
                <a:lnTo>
                  <a:pt x="1037" y="95"/>
                </a:lnTo>
                <a:lnTo>
                  <a:pt x="1039" y="95"/>
                </a:lnTo>
                <a:lnTo>
                  <a:pt x="1044" y="93"/>
                </a:lnTo>
                <a:lnTo>
                  <a:pt x="1046" y="92"/>
                </a:lnTo>
                <a:lnTo>
                  <a:pt x="1048" y="91"/>
                </a:lnTo>
                <a:lnTo>
                  <a:pt x="1049" y="88"/>
                </a:lnTo>
                <a:lnTo>
                  <a:pt x="1049" y="84"/>
                </a:lnTo>
                <a:lnTo>
                  <a:pt x="1050" y="80"/>
                </a:lnTo>
                <a:lnTo>
                  <a:pt x="1050" y="74"/>
                </a:lnTo>
                <a:lnTo>
                  <a:pt x="1048" y="74"/>
                </a:lnTo>
                <a:lnTo>
                  <a:pt x="1042" y="73"/>
                </a:lnTo>
                <a:lnTo>
                  <a:pt x="1033" y="71"/>
                </a:lnTo>
                <a:lnTo>
                  <a:pt x="1012" y="71"/>
                </a:lnTo>
                <a:lnTo>
                  <a:pt x="1004" y="69"/>
                </a:lnTo>
                <a:lnTo>
                  <a:pt x="994" y="62"/>
                </a:lnTo>
                <a:lnTo>
                  <a:pt x="989" y="55"/>
                </a:lnTo>
                <a:lnTo>
                  <a:pt x="987" y="49"/>
                </a:lnTo>
                <a:lnTo>
                  <a:pt x="987" y="43"/>
                </a:lnTo>
                <a:lnTo>
                  <a:pt x="985" y="37"/>
                </a:lnTo>
                <a:lnTo>
                  <a:pt x="985" y="32"/>
                </a:lnTo>
                <a:lnTo>
                  <a:pt x="989" y="28"/>
                </a:lnTo>
                <a:lnTo>
                  <a:pt x="997" y="23"/>
                </a:lnTo>
                <a:lnTo>
                  <a:pt x="1016" y="15"/>
                </a:lnTo>
                <a:lnTo>
                  <a:pt x="1024" y="12"/>
                </a:lnTo>
                <a:lnTo>
                  <a:pt x="1031" y="12"/>
                </a:lnTo>
                <a:lnTo>
                  <a:pt x="1037" y="15"/>
                </a:lnTo>
                <a:lnTo>
                  <a:pt x="1041" y="22"/>
                </a:lnTo>
                <a:lnTo>
                  <a:pt x="1041" y="32"/>
                </a:lnTo>
                <a:lnTo>
                  <a:pt x="1039" y="38"/>
                </a:lnTo>
                <a:lnTo>
                  <a:pt x="1038" y="43"/>
                </a:lnTo>
                <a:lnTo>
                  <a:pt x="1038" y="47"/>
                </a:lnTo>
                <a:lnTo>
                  <a:pt x="1042" y="47"/>
                </a:lnTo>
                <a:lnTo>
                  <a:pt x="1045" y="45"/>
                </a:lnTo>
                <a:lnTo>
                  <a:pt x="1050" y="44"/>
                </a:lnTo>
                <a:lnTo>
                  <a:pt x="1054" y="43"/>
                </a:lnTo>
                <a:lnTo>
                  <a:pt x="1057" y="40"/>
                </a:lnTo>
                <a:lnTo>
                  <a:pt x="1059" y="37"/>
                </a:lnTo>
                <a:lnTo>
                  <a:pt x="1057" y="34"/>
                </a:lnTo>
                <a:lnTo>
                  <a:pt x="1057" y="32"/>
                </a:lnTo>
                <a:lnTo>
                  <a:pt x="1056" y="29"/>
                </a:lnTo>
                <a:lnTo>
                  <a:pt x="1056" y="25"/>
                </a:lnTo>
                <a:lnTo>
                  <a:pt x="1057" y="23"/>
                </a:lnTo>
                <a:lnTo>
                  <a:pt x="1065" y="22"/>
                </a:lnTo>
                <a:lnTo>
                  <a:pt x="1085" y="19"/>
                </a:lnTo>
                <a:lnTo>
                  <a:pt x="1098" y="19"/>
                </a:lnTo>
                <a:lnTo>
                  <a:pt x="1109" y="18"/>
                </a:lnTo>
                <a:lnTo>
                  <a:pt x="1134" y="15"/>
                </a:lnTo>
                <a:lnTo>
                  <a:pt x="1142" y="15"/>
                </a:lnTo>
                <a:lnTo>
                  <a:pt x="1152" y="18"/>
                </a:lnTo>
                <a:lnTo>
                  <a:pt x="1162" y="23"/>
                </a:lnTo>
                <a:lnTo>
                  <a:pt x="1173" y="30"/>
                </a:lnTo>
                <a:lnTo>
                  <a:pt x="1183" y="36"/>
                </a:lnTo>
                <a:lnTo>
                  <a:pt x="1195" y="41"/>
                </a:lnTo>
                <a:lnTo>
                  <a:pt x="1208" y="45"/>
                </a:lnTo>
                <a:lnTo>
                  <a:pt x="1216" y="49"/>
                </a:lnTo>
                <a:lnTo>
                  <a:pt x="1223" y="52"/>
                </a:lnTo>
                <a:lnTo>
                  <a:pt x="1232" y="55"/>
                </a:lnTo>
                <a:lnTo>
                  <a:pt x="1244" y="58"/>
                </a:lnTo>
                <a:lnTo>
                  <a:pt x="1257" y="59"/>
                </a:lnTo>
                <a:lnTo>
                  <a:pt x="1266" y="62"/>
                </a:lnTo>
                <a:lnTo>
                  <a:pt x="1272" y="62"/>
                </a:lnTo>
                <a:lnTo>
                  <a:pt x="1275" y="66"/>
                </a:lnTo>
                <a:lnTo>
                  <a:pt x="1276" y="73"/>
                </a:lnTo>
                <a:lnTo>
                  <a:pt x="1277" y="82"/>
                </a:lnTo>
                <a:lnTo>
                  <a:pt x="1280" y="92"/>
                </a:lnTo>
                <a:lnTo>
                  <a:pt x="1281" y="96"/>
                </a:lnTo>
                <a:lnTo>
                  <a:pt x="1287" y="99"/>
                </a:lnTo>
                <a:lnTo>
                  <a:pt x="1290" y="99"/>
                </a:lnTo>
                <a:lnTo>
                  <a:pt x="1294" y="97"/>
                </a:lnTo>
                <a:lnTo>
                  <a:pt x="1296" y="97"/>
                </a:lnTo>
                <a:lnTo>
                  <a:pt x="1299" y="96"/>
                </a:lnTo>
                <a:lnTo>
                  <a:pt x="1301" y="96"/>
                </a:lnTo>
                <a:lnTo>
                  <a:pt x="1305" y="97"/>
                </a:lnTo>
                <a:lnTo>
                  <a:pt x="1318" y="106"/>
                </a:lnTo>
                <a:lnTo>
                  <a:pt x="1324" y="111"/>
                </a:lnTo>
                <a:lnTo>
                  <a:pt x="1329" y="114"/>
                </a:lnTo>
                <a:lnTo>
                  <a:pt x="1339" y="118"/>
                </a:lnTo>
                <a:lnTo>
                  <a:pt x="1350" y="119"/>
                </a:lnTo>
                <a:lnTo>
                  <a:pt x="1358" y="122"/>
                </a:lnTo>
                <a:lnTo>
                  <a:pt x="1361" y="122"/>
                </a:lnTo>
                <a:lnTo>
                  <a:pt x="1361" y="123"/>
                </a:lnTo>
                <a:lnTo>
                  <a:pt x="1359" y="125"/>
                </a:lnTo>
                <a:lnTo>
                  <a:pt x="1358" y="128"/>
                </a:lnTo>
                <a:lnTo>
                  <a:pt x="1355" y="130"/>
                </a:lnTo>
                <a:lnTo>
                  <a:pt x="1354" y="133"/>
                </a:lnTo>
                <a:lnTo>
                  <a:pt x="1347" y="140"/>
                </a:lnTo>
                <a:lnTo>
                  <a:pt x="1343" y="143"/>
                </a:lnTo>
                <a:lnTo>
                  <a:pt x="1337" y="145"/>
                </a:lnTo>
                <a:lnTo>
                  <a:pt x="1333" y="149"/>
                </a:lnTo>
                <a:lnTo>
                  <a:pt x="1327" y="151"/>
                </a:lnTo>
                <a:lnTo>
                  <a:pt x="1318" y="147"/>
                </a:lnTo>
                <a:lnTo>
                  <a:pt x="1310" y="141"/>
                </a:lnTo>
                <a:lnTo>
                  <a:pt x="1303" y="137"/>
                </a:lnTo>
                <a:lnTo>
                  <a:pt x="1295" y="134"/>
                </a:lnTo>
                <a:lnTo>
                  <a:pt x="1288" y="133"/>
                </a:lnTo>
                <a:lnTo>
                  <a:pt x="1283" y="134"/>
                </a:lnTo>
                <a:lnTo>
                  <a:pt x="1281" y="136"/>
                </a:lnTo>
                <a:lnTo>
                  <a:pt x="1281" y="137"/>
                </a:lnTo>
                <a:lnTo>
                  <a:pt x="1283" y="140"/>
                </a:lnTo>
                <a:lnTo>
                  <a:pt x="1283" y="143"/>
                </a:lnTo>
                <a:lnTo>
                  <a:pt x="1284" y="145"/>
                </a:lnTo>
                <a:lnTo>
                  <a:pt x="1290" y="149"/>
                </a:lnTo>
                <a:lnTo>
                  <a:pt x="1299" y="155"/>
                </a:lnTo>
                <a:lnTo>
                  <a:pt x="1309" y="162"/>
                </a:lnTo>
                <a:lnTo>
                  <a:pt x="1314" y="170"/>
                </a:lnTo>
                <a:lnTo>
                  <a:pt x="1317" y="178"/>
                </a:lnTo>
                <a:lnTo>
                  <a:pt x="1317" y="191"/>
                </a:lnTo>
                <a:lnTo>
                  <a:pt x="1316" y="191"/>
                </a:lnTo>
                <a:lnTo>
                  <a:pt x="1307" y="186"/>
                </a:lnTo>
                <a:lnTo>
                  <a:pt x="1305" y="184"/>
                </a:lnTo>
                <a:lnTo>
                  <a:pt x="1302" y="182"/>
                </a:lnTo>
                <a:lnTo>
                  <a:pt x="1298" y="181"/>
                </a:lnTo>
                <a:lnTo>
                  <a:pt x="1291" y="181"/>
                </a:lnTo>
                <a:lnTo>
                  <a:pt x="1287" y="185"/>
                </a:lnTo>
                <a:lnTo>
                  <a:pt x="1287" y="186"/>
                </a:lnTo>
                <a:lnTo>
                  <a:pt x="1286" y="189"/>
                </a:lnTo>
                <a:lnTo>
                  <a:pt x="1286" y="191"/>
                </a:lnTo>
                <a:lnTo>
                  <a:pt x="1281" y="191"/>
                </a:lnTo>
                <a:lnTo>
                  <a:pt x="1277" y="189"/>
                </a:lnTo>
                <a:lnTo>
                  <a:pt x="1261" y="189"/>
                </a:lnTo>
                <a:lnTo>
                  <a:pt x="1261" y="188"/>
                </a:lnTo>
                <a:lnTo>
                  <a:pt x="1258" y="185"/>
                </a:lnTo>
                <a:lnTo>
                  <a:pt x="1257" y="182"/>
                </a:lnTo>
                <a:lnTo>
                  <a:pt x="1253" y="180"/>
                </a:lnTo>
                <a:lnTo>
                  <a:pt x="1250" y="177"/>
                </a:lnTo>
                <a:lnTo>
                  <a:pt x="1244" y="177"/>
                </a:lnTo>
                <a:lnTo>
                  <a:pt x="1242" y="180"/>
                </a:lnTo>
                <a:lnTo>
                  <a:pt x="1242" y="181"/>
                </a:lnTo>
                <a:lnTo>
                  <a:pt x="1240" y="182"/>
                </a:lnTo>
                <a:lnTo>
                  <a:pt x="1239" y="182"/>
                </a:lnTo>
                <a:lnTo>
                  <a:pt x="1235" y="178"/>
                </a:lnTo>
                <a:lnTo>
                  <a:pt x="1231" y="175"/>
                </a:lnTo>
                <a:lnTo>
                  <a:pt x="1228" y="173"/>
                </a:lnTo>
                <a:lnTo>
                  <a:pt x="1225" y="171"/>
                </a:lnTo>
                <a:lnTo>
                  <a:pt x="1219" y="171"/>
                </a:lnTo>
                <a:lnTo>
                  <a:pt x="1217" y="170"/>
                </a:lnTo>
                <a:lnTo>
                  <a:pt x="1213" y="167"/>
                </a:lnTo>
                <a:lnTo>
                  <a:pt x="1208" y="162"/>
                </a:lnTo>
                <a:lnTo>
                  <a:pt x="1203" y="160"/>
                </a:lnTo>
                <a:lnTo>
                  <a:pt x="1193" y="160"/>
                </a:lnTo>
                <a:lnTo>
                  <a:pt x="1182" y="159"/>
                </a:lnTo>
                <a:lnTo>
                  <a:pt x="1169" y="158"/>
                </a:lnTo>
                <a:lnTo>
                  <a:pt x="1162" y="159"/>
                </a:lnTo>
                <a:lnTo>
                  <a:pt x="1157" y="160"/>
                </a:lnTo>
                <a:lnTo>
                  <a:pt x="1145" y="165"/>
                </a:lnTo>
                <a:lnTo>
                  <a:pt x="1141" y="163"/>
                </a:lnTo>
                <a:lnTo>
                  <a:pt x="1139" y="156"/>
                </a:lnTo>
                <a:lnTo>
                  <a:pt x="1139" y="147"/>
                </a:lnTo>
                <a:lnTo>
                  <a:pt x="1141" y="140"/>
                </a:lnTo>
                <a:lnTo>
                  <a:pt x="1145" y="136"/>
                </a:lnTo>
                <a:lnTo>
                  <a:pt x="1153" y="134"/>
                </a:lnTo>
                <a:lnTo>
                  <a:pt x="1165" y="136"/>
                </a:lnTo>
                <a:lnTo>
                  <a:pt x="1171" y="137"/>
                </a:lnTo>
                <a:lnTo>
                  <a:pt x="1177" y="137"/>
                </a:lnTo>
                <a:lnTo>
                  <a:pt x="1182" y="133"/>
                </a:lnTo>
                <a:lnTo>
                  <a:pt x="1183" y="130"/>
                </a:lnTo>
                <a:lnTo>
                  <a:pt x="1187" y="123"/>
                </a:lnTo>
                <a:lnTo>
                  <a:pt x="1194" y="118"/>
                </a:lnTo>
                <a:lnTo>
                  <a:pt x="1205" y="112"/>
                </a:lnTo>
                <a:lnTo>
                  <a:pt x="1209" y="111"/>
                </a:lnTo>
                <a:lnTo>
                  <a:pt x="1210" y="108"/>
                </a:lnTo>
                <a:lnTo>
                  <a:pt x="1212" y="107"/>
                </a:lnTo>
                <a:lnTo>
                  <a:pt x="1209" y="104"/>
                </a:lnTo>
                <a:lnTo>
                  <a:pt x="1203" y="102"/>
                </a:lnTo>
                <a:lnTo>
                  <a:pt x="1201" y="102"/>
                </a:lnTo>
                <a:lnTo>
                  <a:pt x="1199" y="100"/>
                </a:lnTo>
                <a:lnTo>
                  <a:pt x="1197" y="99"/>
                </a:lnTo>
                <a:lnTo>
                  <a:pt x="1195" y="97"/>
                </a:lnTo>
                <a:lnTo>
                  <a:pt x="1188" y="97"/>
                </a:lnTo>
                <a:lnTo>
                  <a:pt x="1187" y="100"/>
                </a:lnTo>
                <a:lnTo>
                  <a:pt x="1184" y="104"/>
                </a:lnTo>
                <a:lnTo>
                  <a:pt x="1183" y="108"/>
                </a:lnTo>
                <a:lnTo>
                  <a:pt x="1177" y="114"/>
                </a:lnTo>
                <a:lnTo>
                  <a:pt x="1176" y="117"/>
                </a:lnTo>
                <a:lnTo>
                  <a:pt x="1156" y="117"/>
                </a:lnTo>
                <a:lnTo>
                  <a:pt x="1152" y="115"/>
                </a:lnTo>
                <a:lnTo>
                  <a:pt x="1150" y="115"/>
                </a:lnTo>
                <a:lnTo>
                  <a:pt x="1149" y="114"/>
                </a:lnTo>
                <a:lnTo>
                  <a:pt x="1154" y="108"/>
                </a:lnTo>
                <a:lnTo>
                  <a:pt x="1157" y="107"/>
                </a:lnTo>
                <a:lnTo>
                  <a:pt x="1161" y="103"/>
                </a:lnTo>
                <a:lnTo>
                  <a:pt x="1164" y="96"/>
                </a:lnTo>
                <a:lnTo>
                  <a:pt x="1165" y="89"/>
                </a:lnTo>
                <a:lnTo>
                  <a:pt x="1164" y="85"/>
                </a:lnTo>
                <a:lnTo>
                  <a:pt x="1161" y="82"/>
                </a:lnTo>
                <a:lnTo>
                  <a:pt x="1158" y="81"/>
                </a:lnTo>
                <a:lnTo>
                  <a:pt x="1142" y="81"/>
                </a:lnTo>
                <a:lnTo>
                  <a:pt x="1141" y="80"/>
                </a:lnTo>
                <a:lnTo>
                  <a:pt x="1141" y="74"/>
                </a:lnTo>
                <a:lnTo>
                  <a:pt x="1139" y="73"/>
                </a:lnTo>
                <a:lnTo>
                  <a:pt x="1138" y="70"/>
                </a:lnTo>
                <a:lnTo>
                  <a:pt x="1135" y="67"/>
                </a:lnTo>
                <a:lnTo>
                  <a:pt x="1134" y="67"/>
                </a:lnTo>
                <a:lnTo>
                  <a:pt x="1132" y="69"/>
                </a:lnTo>
                <a:lnTo>
                  <a:pt x="1132" y="77"/>
                </a:lnTo>
                <a:lnTo>
                  <a:pt x="1130" y="80"/>
                </a:lnTo>
                <a:lnTo>
                  <a:pt x="1102" y="80"/>
                </a:lnTo>
                <a:lnTo>
                  <a:pt x="1100" y="81"/>
                </a:lnTo>
                <a:lnTo>
                  <a:pt x="1095" y="84"/>
                </a:lnTo>
                <a:lnTo>
                  <a:pt x="1093" y="85"/>
                </a:lnTo>
                <a:lnTo>
                  <a:pt x="1091" y="88"/>
                </a:lnTo>
                <a:lnTo>
                  <a:pt x="1090" y="89"/>
                </a:lnTo>
                <a:lnTo>
                  <a:pt x="1091" y="92"/>
                </a:lnTo>
                <a:lnTo>
                  <a:pt x="1093" y="93"/>
                </a:lnTo>
                <a:lnTo>
                  <a:pt x="1101" y="97"/>
                </a:lnTo>
                <a:lnTo>
                  <a:pt x="1106" y="103"/>
                </a:lnTo>
                <a:lnTo>
                  <a:pt x="1108" y="107"/>
                </a:lnTo>
                <a:lnTo>
                  <a:pt x="1108" y="112"/>
                </a:lnTo>
                <a:lnTo>
                  <a:pt x="1106" y="115"/>
                </a:lnTo>
                <a:lnTo>
                  <a:pt x="1104" y="118"/>
                </a:lnTo>
                <a:lnTo>
                  <a:pt x="1101" y="119"/>
                </a:lnTo>
                <a:lnTo>
                  <a:pt x="1098" y="119"/>
                </a:lnTo>
                <a:lnTo>
                  <a:pt x="1093" y="122"/>
                </a:lnTo>
                <a:lnTo>
                  <a:pt x="1091" y="122"/>
                </a:lnTo>
                <a:lnTo>
                  <a:pt x="1089" y="123"/>
                </a:lnTo>
                <a:lnTo>
                  <a:pt x="1086" y="123"/>
                </a:lnTo>
                <a:lnTo>
                  <a:pt x="1078" y="128"/>
                </a:lnTo>
                <a:lnTo>
                  <a:pt x="1076" y="129"/>
                </a:lnTo>
                <a:lnTo>
                  <a:pt x="1072" y="129"/>
                </a:lnTo>
                <a:lnTo>
                  <a:pt x="1067" y="126"/>
                </a:lnTo>
                <a:lnTo>
                  <a:pt x="1059" y="125"/>
                </a:lnTo>
                <a:lnTo>
                  <a:pt x="1045" y="125"/>
                </a:lnTo>
                <a:lnTo>
                  <a:pt x="1039" y="128"/>
                </a:lnTo>
                <a:lnTo>
                  <a:pt x="1038" y="129"/>
                </a:lnTo>
                <a:lnTo>
                  <a:pt x="1039" y="132"/>
                </a:lnTo>
                <a:lnTo>
                  <a:pt x="1042" y="134"/>
                </a:lnTo>
                <a:lnTo>
                  <a:pt x="1052" y="134"/>
                </a:lnTo>
                <a:lnTo>
                  <a:pt x="1052" y="136"/>
                </a:lnTo>
                <a:lnTo>
                  <a:pt x="1053" y="136"/>
                </a:lnTo>
                <a:lnTo>
                  <a:pt x="1054" y="137"/>
                </a:lnTo>
                <a:lnTo>
                  <a:pt x="1057" y="137"/>
                </a:lnTo>
                <a:lnTo>
                  <a:pt x="1059" y="138"/>
                </a:lnTo>
                <a:lnTo>
                  <a:pt x="1067" y="136"/>
                </a:lnTo>
                <a:lnTo>
                  <a:pt x="1068" y="134"/>
                </a:lnTo>
                <a:lnTo>
                  <a:pt x="1072" y="134"/>
                </a:lnTo>
                <a:lnTo>
                  <a:pt x="1087" y="149"/>
                </a:lnTo>
                <a:lnTo>
                  <a:pt x="1098" y="154"/>
                </a:lnTo>
                <a:lnTo>
                  <a:pt x="1111" y="159"/>
                </a:lnTo>
                <a:lnTo>
                  <a:pt x="1115" y="162"/>
                </a:lnTo>
                <a:lnTo>
                  <a:pt x="1116" y="166"/>
                </a:lnTo>
                <a:lnTo>
                  <a:pt x="1116" y="169"/>
                </a:lnTo>
                <a:lnTo>
                  <a:pt x="1115" y="171"/>
                </a:lnTo>
                <a:lnTo>
                  <a:pt x="1112" y="173"/>
                </a:lnTo>
                <a:lnTo>
                  <a:pt x="1109" y="175"/>
                </a:lnTo>
                <a:lnTo>
                  <a:pt x="1104" y="178"/>
                </a:lnTo>
                <a:lnTo>
                  <a:pt x="1097" y="178"/>
                </a:lnTo>
                <a:lnTo>
                  <a:pt x="1095" y="175"/>
                </a:lnTo>
                <a:lnTo>
                  <a:pt x="1093" y="174"/>
                </a:lnTo>
                <a:lnTo>
                  <a:pt x="1091" y="171"/>
                </a:lnTo>
                <a:lnTo>
                  <a:pt x="1089" y="163"/>
                </a:lnTo>
                <a:lnTo>
                  <a:pt x="1085" y="160"/>
                </a:lnTo>
                <a:lnTo>
                  <a:pt x="1079" y="160"/>
                </a:lnTo>
                <a:lnTo>
                  <a:pt x="1068" y="163"/>
                </a:lnTo>
                <a:lnTo>
                  <a:pt x="1067" y="165"/>
                </a:lnTo>
                <a:lnTo>
                  <a:pt x="1065" y="165"/>
                </a:lnTo>
                <a:lnTo>
                  <a:pt x="1064" y="166"/>
                </a:lnTo>
                <a:lnTo>
                  <a:pt x="1061" y="167"/>
                </a:lnTo>
                <a:lnTo>
                  <a:pt x="1057" y="170"/>
                </a:lnTo>
                <a:lnTo>
                  <a:pt x="1049" y="173"/>
                </a:lnTo>
                <a:lnTo>
                  <a:pt x="1041" y="173"/>
                </a:lnTo>
                <a:lnTo>
                  <a:pt x="1038" y="171"/>
                </a:lnTo>
                <a:lnTo>
                  <a:pt x="1037" y="170"/>
                </a:lnTo>
                <a:lnTo>
                  <a:pt x="1037" y="169"/>
                </a:lnTo>
                <a:lnTo>
                  <a:pt x="1042" y="163"/>
                </a:lnTo>
                <a:lnTo>
                  <a:pt x="1045" y="158"/>
                </a:lnTo>
                <a:lnTo>
                  <a:pt x="1034" y="147"/>
                </a:lnTo>
                <a:lnTo>
                  <a:pt x="1031" y="140"/>
                </a:lnTo>
                <a:lnTo>
                  <a:pt x="1031" y="137"/>
                </a:lnTo>
                <a:lnTo>
                  <a:pt x="1030" y="140"/>
                </a:lnTo>
                <a:lnTo>
                  <a:pt x="1027" y="147"/>
                </a:lnTo>
                <a:lnTo>
                  <a:pt x="1024" y="163"/>
                </a:lnTo>
                <a:lnTo>
                  <a:pt x="1024" y="169"/>
                </a:lnTo>
                <a:lnTo>
                  <a:pt x="1023" y="170"/>
                </a:lnTo>
                <a:lnTo>
                  <a:pt x="1019" y="167"/>
                </a:lnTo>
                <a:lnTo>
                  <a:pt x="1011" y="163"/>
                </a:lnTo>
                <a:lnTo>
                  <a:pt x="1000" y="163"/>
                </a:lnTo>
                <a:lnTo>
                  <a:pt x="990" y="166"/>
                </a:lnTo>
                <a:lnTo>
                  <a:pt x="985" y="169"/>
                </a:lnTo>
                <a:lnTo>
                  <a:pt x="972" y="181"/>
                </a:lnTo>
                <a:lnTo>
                  <a:pt x="960" y="191"/>
                </a:lnTo>
                <a:lnTo>
                  <a:pt x="951" y="197"/>
                </a:lnTo>
                <a:lnTo>
                  <a:pt x="945" y="203"/>
                </a:lnTo>
                <a:lnTo>
                  <a:pt x="944" y="206"/>
                </a:lnTo>
                <a:lnTo>
                  <a:pt x="944" y="214"/>
                </a:lnTo>
                <a:lnTo>
                  <a:pt x="945" y="221"/>
                </a:lnTo>
                <a:lnTo>
                  <a:pt x="945" y="239"/>
                </a:lnTo>
                <a:lnTo>
                  <a:pt x="946" y="241"/>
                </a:lnTo>
                <a:lnTo>
                  <a:pt x="951" y="244"/>
                </a:lnTo>
                <a:lnTo>
                  <a:pt x="956" y="247"/>
                </a:lnTo>
                <a:lnTo>
                  <a:pt x="957" y="249"/>
                </a:lnTo>
                <a:lnTo>
                  <a:pt x="957" y="254"/>
                </a:lnTo>
                <a:lnTo>
                  <a:pt x="961" y="262"/>
                </a:lnTo>
                <a:lnTo>
                  <a:pt x="963" y="263"/>
                </a:lnTo>
                <a:lnTo>
                  <a:pt x="966" y="263"/>
                </a:lnTo>
                <a:lnTo>
                  <a:pt x="977" y="260"/>
                </a:lnTo>
                <a:lnTo>
                  <a:pt x="983" y="260"/>
                </a:lnTo>
                <a:lnTo>
                  <a:pt x="993" y="265"/>
                </a:lnTo>
                <a:lnTo>
                  <a:pt x="1007" y="273"/>
                </a:lnTo>
                <a:lnTo>
                  <a:pt x="1019" y="277"/>
                </a:lnTo>
                <a:lnTo>
                  <a:pt x="1049" y="282"/>
                </a:lnTo>
                <a:lnTo>
                  <a:pt x="1061" y="282"/>
                </a:lnTo>
                <a:lnTo>
                  <a:pt x="1071" y="280"/>
                </a:lnTo>
                <a:lnTo>
                  <a:pt x="1075" y="280"/>
                </a:lnTo>
                <a:lnTo>
                  <a:pt x="1080" y="281"/>
                </a:lnTo>
                <a:lnTo>
                  <a:pt x="1085" y="284"/>
                </a:lnTo>
                <a:lnTo>
                  <a:pt x="1087" y="289"/>
                </a:lnTo>
                <a:lnTo>
                  <a:pt x="1090" y="297"/>
                </a:lnTo>
                <a:lnTo>
                  <a:pt x="1093" y="308"/>
                </a:lnTo>
                <a:lnTo>
                  <a:pt x="1095" y="313"/>
                </a:lnTo>
                <a:lnTo>
                  <a:pt x="1095" y="323"/>
                </a:lnTo>
                <a:lnTo>
                  <a:pt x="1097" y="323"/>
                </a:lnTo>
                <a:lnTo>
                  <a:pt x="1100" y="321"/>
                </a:lnTo>
                <a:lnTo>
                  <a:pt x="1102" y="315"/>
                </a:lnTo>
                <a:lnTo>
                  <a:pt x="1104" y="314"/>
                </a:lnTo>
                <a:lnTo>
                  <a:pt x="1105" y="311"/>
                </a:lnTo>
                <a:lnTo>
                  <a:pt x="1106" y="310"/>
                </a:lnTo>
                <a:lnTo>
                  <a:pt x="1108" y="313"/>
                </a:lnTo>
                <a:lnTo>
                  <a:pt x="1109" y="319"/>
                </a:lnTo>
                <a:lnTo>
                  <a:pt x="1109" y="328"/>
                </a:lnTo>
                <a:lnTo>
                  <a:pt x="1108" y="332"/>
                </a:lnTo>
                <a:lnTo>
                  <a:pt x="1106" y="333"/>
                </a:lnTo>
                <a:lnTo>
                  <a:pt x="1106" y="339"/>
                </a:lnTo>
                <a:lnTo>
                  <a:pt x="1108" y="341"/>
                </a:lnTo>
                <a:lnTo>
                  <a:pt x="1111" y="343"/>
                </a:lnTo>
                <a:lnTo>
                  <a:pt x="1112" y="344"/>
                </a:lnTo>
                <a:lnTo>
                  <a:pt x="1124" y="344"/>
                </a:lnTo>
                <a:lnTo>
                  <a:pt x="1127" y="345"/>
                </a:lnTo>
                <a:lnTo>
                  <a:pt x="1131" y="344"/>
                </a:lnTo>
                <a:lnTo>
                  <a:pt x="1134" y="341"/>
                </a:lnTo>
                <a:lnTo>
                  <a:pt x="1136" y="334"/>
                </a:lnTo>
                <a:lnTo>
                  <a:pt x="1135" y="325"/>
                </a:lnTo>
                <a:lnTo>
                  <a:pt x="1132" y="317"/>
                </a:lnTo>
                <a:lnTo>
                  <a:pt x="1131" y="308"/>
                </a:lnTo>
                <a:lnTo>
                  <a:pt x="1131" y="304"/>
                </a:lnTo>
                <a:lnTo>
                  <a:pt x="1130" y="302"/>
                </a:lnTo>
                <a:lnTo>
                  <a:pt x="1127" y="299"/>
                </a:lnTo>
                <a:lnTo>
                  <a:pt x="1126" y="296"/>
                </a:lnTo>
                <a:lnTo>
                  <a:pt x="1123" y="293"/>
                </a:lnTo>
                <a:lnTo>
                  <a:pt x="1121" y="289"/>
                </a:lnTo>
                <a:lnTo>
                  <a:pt x="1120" y="286"/>
                </a:lnTo>
                <a:lnTo>
                  <a:pt x="1121" y="284"/>
                </a:lnTo>
                <a:lnTo>
                  <a:pt x="1123" y="282"/>
                </a:lnTo>
                <a:lnTo>
                  <a:pt x="1127" y="282"/>
                </a:lnTo>
                <a:lnTo>
                  <a:pt x="1132" y="285"/>
                </a:lnTo>
                <a:lnTo>
                  <a:pt x="1135" y="291"/>
                </a:lnTo>
                <a:lnTo>
                  <a:pt x="1138" y="292"/>
                </a:lnTo>
                <a:lnTo>
                  <a:pt x="1141" y="292"/>
                </a:lnTo>
                <a:lnTo>
                  <a:pt x="1143" y="291"/>
                </a:lnTo>
                <a:lnTo>
                  <a:pt x="1147" y="288"/>
                </a:lnTo>
                <a:lnTo>
                  <a:pt x="1153" y="282"/>
                </a:lnTo>
                <a:lnTo>
                  <a:pt x="1157" y="280"/>
                </a:lnTo>
                <a:lnTo>
                  <a:pt x="1161" y="267"/>
                </a:lnTo>
                <a:lnTo>
                  <a:pt x="1161" y="265"/>
                </a:lnTo>
                <a:lnTo>
                  <a:pt x="1160" y="262"/>
                </a:lnTo>
                <a:lnTo>
                  <a:pt x="1156" y="258"/>
                </a:lnTo>
                <a:lnTo>
                  <a:pt x="1150" y="251"/>
                </a:lnTo>
                <a:lnTo>
                  <a:pt x="1143" y="244"/>
                </a:lnTo>
                <a:lnTo>
                  <a:pt x="1138" y="240"/>
                </a:lnTo>
                <a:lnTo>
                  <a:pt x="1135" y="237"/>
                </a:lnTo>
                <a:lnTo>
                  <a:pt x="1132" y="236"/>
                </a:lnTo>
                <a:lnTo>
                  <a:pt x="1132" y="234"/>
                </a:lnTo>
                <a:lnTo>
                  <a:pt x="1134" y="233"/>
                </a:lnTo>
                <a:lnTo>
                  <a:pt x="1135" y="233"/>
                </a:lnTo>
                <a:lnTo>
                  <a:pt x="1138" y="232"/>
                </a:lnTo>
                <a:lnTo>
                  <a:pt x="1142" y="230"/>
                </a:lnTo>
                <a:lnTo>
                  <a:pt x="1145" y="229"/>
                </a:lnTo>
                <a:lnTo>
                  <a:pt x="1146" y="228"/>
                </a:lnTo>
                <a:lnTo>
                  <a:pt x="1146" y="225"/>
                </a:lnTo>
                <a:lnTo>
                  <a:pt x="1145" y="222"/>
                </a:lnTo>
                <a:lnTo>
                  <a:pt x="1145" y="210"/>
                </a:lnTo>
                <a:lnTo>
                  <a:pt x="1147" y="197"/>
                </a:lnTo>
                <a:lnTo>
                  <a:pt x="1149" y="191"/>
                </a:lnTo>
                <a:lnTo>
                  <a:pt x="1152" y="188"/>
                </a:lnTo>
                <a:lnTo>
                  <a:pt x="1158" y="188"/>
                </a:lnTo>
                <a:lnTo>
                  <a:pt x="1168" y="186"/>
                </a:lnTo>
                <a:lnTo>
                  <a:pt x="1180" y="185"/>
                </a:lnTo>
                <a:lnTo>
                  <a:pt x="1193" y="185"/>
                </a:lnTo>
                <a:lnTo>
                  <a:pt x="1203" y="188"/>
                </a:lnTo>
                <a:lnTo>
                  <a:pt x="1220" y="199"/>
                </a:lnTo>
                <a:lnTo>
                  <a:pt x="1228" y="202"/>
                </a:lnTo>
                <a:lnTo>
                  <a:pt x="1236" y="203"/>
                </a:lnTo>
                <a:lnTo>
                  <a:pt x="1246" y="204"/>
                </a:lnTo>
                <a:lnTo>
                  <a:pt x="1254" y="207"/>
                </a:lnTo>
                <a:lnTo>
                  <a:pt x="1258" y="211"/>
                </a:lnTo>
                <a:lnTo>
                  <a:pt x="1258" y="215"/>
                </a:lnTo>
                <a:lnTo>
                  <a:pt x="1255" y="217"/>
                </a:lnTo>
                <a:lnTo>
                  <a:pt x="1251" y="221"/>
                </a:lnTo>
                <a:lnTo>
                  <a:pt x="1249" y="222"/>
                </a:lnTo>
                <a:lnTo>
                  <a:pt x="1247" y="225"/>
                </a:lnTo>
                <a:lnTo>
                  <a:pt x="1246" y="226"/>
                </a:lnTo>
                <a:lnTo>
                  <a:pt x="1246" y="229"/>
                </a:lnTo>
                <a:lnTo>
                  <a:pt x="1247" y="232"/>
                </a:lnTo>
                <a:lnTo>
                  <a:pt x="1253" y="237"/>
                </a:lnTo>
                <a:lnTo>
                  <a:pt x="1258" y="240"/>
                </a:lnTo>
                <a:lnTo>
                  <a:pt x="1265" y="241"/>
                </a:lnTo>
                <a:lnTo>
                  <a:pt x="1270" y="243"/>
                </a:lnTo>
                <a:lnTo>
                  <a:pt x="1277" y="244"/>
                </a:lnTo>
                <a:lnTo>
                  <a:pt x="1283" y="243"/>
                </a:lnTo>
                <a:lnTo>
                  <a:pt x="1290" y="237"/>
                </a:lnTo>
                <a:lnTo>
                  <a:pt x="1296" y="228"/>
                </a:lnTo>
                <a:lnTo>
                  <a:pt x="1301" y="222"/>
                </a:lnTo>
                <a:lnTo>
                  <a:pt x="1303" y="218"/>
                </a:lnTo>
                <a:lnTo>
                  <a:pt x="1306" y="215"/>
                </a:lnTo>
                <a:lnTo>
                  <a:pt x="1309" y="214"/>
                </a:lnTo>
                <a:lnTo>
                  <a:pt x="1310" y="212"/>
                </a:lnTo>
                <a:lnTo>
                  <a:pt x="1313" y="212"/>
                </a:lnTo>
                <a:lnTo>
                  <a:pt x="1318" y="218"/>
                </a:lnTo>
                <a:lnTo>
                  <a:pt x="1324" y="226"/>
                </a:lnTo>
                <a:lnTo>
                  <a:pt x="1331" y="236"/>
                </a:lnTo>
                <a:lnTo>
                  <a:pt x="1337" y="244"/>
                </a:lnTo>
                <a:lnTo>
                  <a:pt x="1343" y="251"/>
                </a:lnTo>
                <a:lnTo>
                  <a:pt x="1347" y="258"/>
                </a:lnTo>
                <a:lnTo>
                  <a:pt x="1350" y="266"/>
                </a:lnTo>
                <a:lnTo>
                  <a:pt x="1353" y="276"/>
                </a:lnTo>
                <a:lnTo>
                  <a:pt x="1354" y="282"/>
                </a:lnTo>
                <a:lnTo>
                  <a:pt x="1357" y="285"/>
                </a:lnTo>
                <a:lnTo>
                  <a:pt x="1362" y="286"/>
                </a:lnTo>
                <a:lnTo>
                  <a:pt x="1376" y="284"/>
                </a:lnTo>
                <a:lnTo>
                  <a:pt x="1380" y="284"/>
                </a:lnTo>
                <a:lnTo>
                  <a:pt x="1385" y="286"/>
                </a:lnTo>
                <a:lnTo>
                  <a:pt x="1392" y="292"/>
                </a:lnTo>
                <a:lnTo>
                  <a:pt x="1399" y="299"/>
                </a:lnTo>
                <a:lnTo>
                  <a:pt x="1403" y="306"/>
                </a:lnTo>
                <a:lnTo>
                  <a:pt x="1404" y="310"/>
                </a:lnTo>
                <a:lnTo>
                  <a:pt x="1407" y="314"/>
                </a:lnTo>
                <a:lnTo>
                  <a:pt x="1411" y="315"/>
                </a:lnTo>
                <a:lnTo>
                  <a:pt x="1417" y="318"/>
                </a:lnTo>
                <a:lnTo>
                  <a:pt x="1424" y="319"/>
                </a:lnTo>
                <a:lnTo>
                  <a:pt x="1429" y="323"/>
                </a:lnTo>
                <a:lnTo>
                  <a:pt x="1429" y="328"/>
                </a:lnTo>
                <a:lnTo>
                  <a:pt x="1426" y="334"/>
                </a:lnTo>
                <a:lnTo>
                  <a:pt x="1422" y="340"/>
                </a:lnTo>
                <a:lnTo>
                  <a:pt x="1420" y="345"/>
                </a:lnTo>
                <a:lnTo>
                  <a:pt x="1418" y="350"/>
                </a:lnTo>
                <a:lnTo>
                  <a:pt x="1415" y="355"/>
                </a:lnTo>
                <a:lnTo>
                  <a:pt x="1413" y="359"/>
                </a:lnTo>
                <a:lnTo>
                  <a:pt x="1409" y="367"/>
                </a:lnTo>
                <a:lnTo>
                  <a:pt x="1409" y="369"/>
                </a:lnTo>
                <a:lnTo>
                  <a:pt x="1410" y="367"/>
                </a:lnTo>
                <a:lnTo>
                  <a:pt x="1414" y="367"/>
                </a:lnTo>
                <a:lnTo>
                  <a:pt x="1415" y="369"/>
                </a:lnTo>
                <a:lnTo>
                  <a:pt x="1421" y="371"/>
                </a:lnTo>
                <a:lnTo>
                  <a:pt x="1422" y="373"/>
                </a:lnTo>
                <a:lnTo>
                  <a:pt x="1428" y="376"/>
                </a:lnTo>
                <a:lnTo>
                  <a:pt x="1436" y="373"/>
                </a:lnTo>
                <a:lnTo>
                  <a:pt x="1444" y="376"/>
                </a:lnTo>
                <a:lnTo>
                  <a:pt x="1447" y="378"/>
                </a:lnTo>
                <a:lnTo>
                  <a:pt x="1448" y="382"/>
                </a:lnTo>
                <a:lnTo>
                  <a:pt x="1454" y="392"/>
                </a:lnTo>
                <a:lnTo>
                  <a:pt x="1461" y="406"/>
                </a:lnTo>
                <a:lnTo>
                  <a:pt x="1461" y="411"/>
                </a:lnTo>
                <a:lnTo>
                  <a:pt x="1459" y="414"/>
                </a:lnTo>
                <a:lnTo>
                  <a:pt x="1456" y="414"/>
                </a:lnTo>
                <a:lnTo>
                  <a:pt x="1455" y="413"/>
                </a:lnTo>
                <a:lnTo>
                  <a:pt x="1450" y="410"/>
                </a:lnTo>
                <a:lnTo>
                  <a:pt x="1436" y="410"/>
                </a:lnTo>
                <a:lnTo>
                  <a:pt x="1435" y="411"/>
                </a:lnTo>
                <a:lnTo>
                  <a:pt x="1433" y="414"/>
                </a:lnTo>
                <a:lnTo>
                  <a:pt x="1430" y="415"/>
                </a:lnTo>
                <a:lnTo>
                  <a:pt x="1429" y="415"/>
                </a:lnTo>
                <a:lnTo>
                  <a:pt x="1428" y="414"/>
                </a:lnTo>
                <a:lnTo>
                  <a:pt x="1426" y="411"/>
                </a:lnTo>
                <a:lnTo>
                  <a:pt x="1424" y="410"/>
                </a:lnTo>
                <a:lnTo>
                  <a:pt x="1421" y="407"/>
                </a:lnTo>
                <a:lnTo>
                  <a:pt x="1414" y="407"/>
                </a:lnTo>
                <a:lnTo>
                  <a:pt x="1402" y="408"/>
                </a:lnTo>
                <a:lnTo>
                  <a:pt x="1383" y="408"/>
                </a:lnTo>
                <a:lnTo>
                  <a:pt x="1381" y="406"/>
                </a:lnTo>
                <a:lnTo>
                  <a:pt x="1381" y="402"/>
                </a:lnTo>
                <a:lnTo>
                  <a:pt x="1384" y="399"/>
                </a:lnTo>
                <a:lnTo>
                  <a:pt x="1387" y="392"/>
                </a:lnTo>
                <a:lnTo>
                  <a:pt x="1389" y="384"/>
                </a:lnTo>
                <a:lnTo>
                  <a:pt x="1394" y="374"/>
                </a:lnTo>
                <a:lnTo>
                  <a:pt x="1407" y="360"/>
                </a:lnTo>
                <a:lnTo>
                  <a:pt x="1407" y="354"/>
                </a:lnTo>
                <a:lnTo>
                  <a:pt x="1406" y="351"/>
                </a:lnTo>
                <a:lnTo>
                  <a:pt x="1403" y="348"/>
                </a:lnTo>
                <a:lnTo>
                  <a:pt x="1400" y="348"/>
                </a:lnTo>
                <a:lnTo>
                  <a:pt x="1395" y="351"/>
                </a:lnTo>
                <a:lnTo>
                  <a:pt x="1392" y="354"/>
                </a:lnTo>
                <a:lnTo>
                  <a:pt x="1389" y="358"/>
                </a:lnTo>
                <a:lnTo>
                  <a:pt x="1388" y="360"/>
                </a:lnTo>
                <a:lnTo>
                  <a:pt x="1385" y="362"/>
                </a:lnTo>
                <a:lnTo>
                  <a:pt x="1373" y="362"/>
                </a:lnTo>
                <a:lnTo>
                  <a:pt x="1366" y="360"/>
                </a:lnTo>
                <a:lnTo>
                  <a:pt x="1359" y="363"/>
                </a:lnTo>
                <a:lnTo>
                  <a:pt x="1355" y="366"/>
                </a:lnTo>
                <a:lnTo>
                  <a:pt x="1353" y="369"/>
                </a:lnTo>
                <a:lnTo>
                  <a:pt x="1348" y="370"/>
                </a:lnTo>
                <a:lnTo>
                  <a:pt x="1344" y="374"/>
                </a:lnTo>
                <a:lnTo>
                  <a:pt x="1344" y="376"/>
                </a:lnTo>
                <a:lnTo>
                  <a:pt x="1347" y="377"/>
                </a:lnTo>
                <a:lnTo>
                  <a:pt x="1348" y="378"/>
                </a:lnTo>
                <a:lnTo>
                  <a:pt x="1348" y="380"/>
                </a:lnTo>
                <a:lnTo>
                  <a:pt x="1344" y="384"/>
                </a:lnTo>
                <a:lnTo>
                  <a:pt x="1339" y="386"/>
                </a:lnTo>
                <a:lnTo>
                  <a:pt x="1335" y="388"/>
                </a:lnTo>
                <a:lnTo>
                  <a:pt x="1332" y="389"/>
                </a:lnTo>
                <a:lnTo>
                  <a:pt x="1329" y="389"/>
                </a:lnTo>
                <a:lnTo>
                  <a:pt x="1327" y="386"/>
                </a:lnTo>
                <a:lnTo>
                  <a:pt x="1325" y="380"/>
                </a:lnTo>
                <a:lnTo>
                  <a:pt x="1325" y="366"/>
                </a:lnTo>
                <a:lnTo>
                  <a:pt x="1324" y="365"/>
                </a:lnTo>
                <a:lnTo>
                  <a:pt x="1317" y="371"/>
                </a:lnTo>
                <a:lnTo>
                  <a:pt x="1316" y="370"/>
                </a:lnTo>
                <a:lnTo>
                  <a:pt x="1305" y="365"/>
                </a:lnTo>
                <a:lnTo>
                  <a:pt x="1298" y="365"/>
                </a:lnTo>
                <a:lnTo>
                  <a:pt x="1294" y="367"/>
                </a:lnTo>
                <a:lnTo>
                  <a:pt x="1286" y="371"/>
                </a:lnTo>
                <a:lnTo>
                  <a:pt x="1264" y="374"/>
                </a:lnTo>
                <a:lnTo>
                  <a:pt x="1255" y="378"/>
                </a:lnTo>
                <a:lnTo>
                  <a:pt x="1251" y="386"/>
                </a:lnTo>
                <a:lnTo>
                  <a:pt x="1247" y="396"/>
                </a:lnTo>
                <a:lnTo>
                  <a:pt x="1246" y="404"/>
                </a:lnTo>
                <a:lnTo>
                  <a:pt x="1244" y="407"/>
                </a:lnTo>
                <a:lnTo>
                  <a:pt x="1246" y="407"/>
                </a:lnTo>
                <a:lnTo>
                  <a:pt x="1247" y="406"/>
                </a:lnTo>
                <a:lnTo>
                  <a:pt x="1251" y="403"/>
                </a:lnTo>
                <a:lnTo>
                  <a:pt x="1257" y="402"/>
                </a:lnTo>
                <a:lnTo>
                  <a:pt x="1264" y="399"/>
                </a:lnTo>
                <a:lnTo>
                  <a:pt x="1280" y="393"/>
                </a:lnTo>
                <a:lnTo>
                  <a:pt x="1287" y="389"/>
                </a:lnTo>
                <a:lnTo>
                  <a:pt x="1295" y="385"/>
                </a:lnTo>
                <a:lnTo>
                  <a:pt x="1303" y="384"/>
                </a:lnTo>
                <a:lnTo>
                  <a:pt x="1310" y="386"/>
                </a:lnTo>
                <a:lnTo>
                  <a:pt x="1316" y="392"/>
                </a:lnTo>
                <a:lnTo>
                  <a:pt x="1318" y="396"/>
                </a:lnTo>
                <a:lnTo>
                  <a:pt x="1318" y="403"/>
                </a:lnTo>
                <a:lnTo>
                  <a:pt x="1317" y="406"/>
                </a:lnTo>
                <a:lnTo>
                  <a:pt x="1313" y="410"/>
                </a:lnTo>
                <a:lnTo>
                  <a:pt x="1313" y="411"/>
                </a:lnTo>
                <a:lnTo>
                  <a:pt x="1314" y="413"/>
                </a:lnTo>
                <a:lnTo>
                  <a:pt x="1317" y="418"/>
                </a:lnTo>
                <a:lnTo>
                  <a:pt x="1321" y="422"/>
                </a:lnTo>
                <a:lnTo>
                  <a:pt x="1324" y="423"/>
                </a:lnTo>
                <a:lnTo>
                  <a:pt x="1328" y="419"/>
                </a:lnTo>
                <a:lnTo>
                  <a:pt x="1329" y="417"/>
                </a:lnTo>
                <a:lnTo>
                  <a:pt x="1333" y="414"/>
                </a:lnTo>
                <a:lnTo>
                  <a:pt x="1336" y="413"/>
                </a:lnTo>
                <a:lnTo>
                  <a:pt x="1337" y="413"/>
                </a:lnTo>
                <a:lnTo>
                  <a:pt x="1339" y="414"/>
                </a:lnTo>
                <a:lnTo>
                  <a:pt x="1339" y="419"/>
                </a:lnTo>
                <a:lnTo>
                  <a:pt x="1340" y="422"/>
                </a:lnTo>
                <a:lnTo>
                  <a:pt x="1340" y="429"/>
                </a:lnTo>
                <a:lnTo>
                  <a:pt x="1343" y="432"/>
                </a:lnTo>
                <a:lnTo>
                  <a:pt x="1346" y="433"/>
                </a:lnTo>
                <a:lnTo>
                  <a:pt x="1348" y="433"/>
                </a:lnTo>
                <a:lnTo>
                  <a:pt x="1359" y="422"/>
                </a:lnTo>
                <a:lnTo>
                  <a:pt x="1361" y="419"/>
                </a:lnTo>
                <a:lnTo>
                  <a:pt x="1363" y="419"/>
                </a:lnTo>
                <a:lnTo>
                  <a:pt x="1365" y="421"/>
                </a:lnTo>
                <a:lnTo>
                  <a:pt x="1370" y="429"/>
                </a:lnTo>
                <a:lnTo>
                  <a:pt x="1374" y="443"/>
                </a:lnTo>
                <a:lnTo>
                  <a:pt x="1373" y="447"/>
                </a:lnTo>
                <a:lnTo>
                  <a:pt x="1368" y="450"/>
                </a:lnTo>
                <a:lnTo>
                  <a:pt x="1361" y="452"/>
                </a:lnTo>
                <a:lnTo>
                  <a:pt x="1353" y="454"/>
                </a:lnTo>
                <a:lnTo>
                  <a:pt x="1348" y="455"/>
                </a:lnTo>
                <a:lnTo>
                  <a:pt x="1343" y="456"/>
                </a:lnTo>
                <a:lnTo>
                  <a:pt x="1333" y="459"/>
                </a:lnTo>
                <a:lnTo>
                  <a:pt x="1325" y="460"/>
                </a:lnTo>
                <a:lnTo>
                  <a:pt x="1320" y="462"/>
                </a:lnTo>
                <a:lnTo>
                  <a:pt x="1316" y="465"/>
                </a:lnTo>
                <a:lnTo>
                  <a:pt x="1310" y="469"/>
                </a:lnTo>
                <a:lnTo>
                  <a:pt x="1305" y="474"/>
                </a:lnTo>
                <a:lnTo>
                  <a:pt x="1298" y="476"/>
                </a:lnTo>
                <a:lnTo>
                  <a:pt x="1292" y="473"/>
                </a:lnTo>
                <a:lnTo>
                  <a:pt x="1290" y="467"/>
                </a:lnTo>
                <a:lnTo>
                  <a:pt x="1290" y="459"/>
                </a:lnTo>
                <a:lnTo>
                  <a:pt x="1288" y="451"/>
                </a:lnTo>
                <a:lnTo>
                  <a:pt x="1288" y="448"/>
                </a:lnTo>
                <a:lnTo>
                  <a:pt x="1284" y="448"/>
                </a:lnTo>
                <a:lnTo>
                  <a:pt x="1283" y="450"/>
                </a:lnTo>
                <a:lnTo>
                  <a:pt x="1280" y="451"/>
                </a:lnTo>
                <a:lnTo>
                  <a:pt x="1279" y="452"/>
                </a:lnTo>
                <a:lnTo>
                  <a:pt x="1277" y="455"/>
                </a:lnTo>
                <a:lnTo>
                  <a:pt x="1275" y="458"/>
                </a:lnTo>
                <a:lnTo>
                  <a:pt x="1272" y="459"/>
                </a:lnTo>
                <a:lnTo>
                  <a:pt x="1265" y="459"/>
                </a:lnTo>
                <a:lnTo>
                  <a:pt x="1262" y="460"/>
                </a:lnTo>
                <a:lnTo>
                  <a:pt x="1258" y="460"/>
                </a:lnTo>
                <a:lnTo>
                  <a:pt x="1254" y="462"/>
                </a:lnTo>
                <a:lnTo>
                  <a:pt x="1249" y="465"/>
                </a:lnTo>
                <a:lnTo>
                  <a:pt x="1244" y="467"/>
                </a:lnTo>
                <a:lnTo>
                  <a:pt x="1242" y="470"/>
                </a:lnTo>
                <a:lnTo>
                  <a:pt x="1239" y="476"/>
                </a:lnTo>
                <a:lnTo>
                  <a:pt x="1238" y="480"/>
                </a:lnTo>
                <a:lnTo>
                  <a:pt x="1240" y="488"/>
                </a:lnTo>
                <a:lnTo>
                  <a:pt x="1249" y="502"/>
                </a:lnTo>
                <a:lnTo>
                  <a:pt x="1249" y="507"/>
                </a:lnTo>
                <a:lnTo>
                  <a:pt x="1243" y="510"/>
                </a:lnTo>
                <a:lnTo>
                  <a:pt x="1232" y="510"/>
                </a:lnTo>
                <a:lnTo>
                  <a:pt x="1221" y="508"/>
                </a:lnTo>
                <a:lnTo>
                  <a:pt x="1213" y="507"/>
                </a:lnTo>
                <a:lnTo>
                  <a:pt x="1205" y="507"/>
                </a:lnTo>
                <a:lnTo>
                  <a:pt x="1202" y="508"/>
                </a:lnTo>
                <a:lnTo>
                  <a:pt x="1199" y="511"/>
                </a:lnTo>
                <a:lnTo>
                  <a:pt x="1198" y="514"/>
                </a:lnTo>
                <a:lnTo>
                  <a:pt x="1198" y="517"/>
                </a:lnTo>
                <a:lnTo>
                  <a:pt x="1199" y="519"/>
                </a:lnTo>
                <a:lnTo>
                  <a:pt x="1199" y="524"/>
                </a:lnTo>
                <a:lnTo>
                  <a:pt x="1198" y="526"/>
                </a:lnTo>
                <a:lnTo>
                  <a:pt x="1195" y="528"/>
                </a:lnTo>
                <a:lnTo>
                  <a:pt x="1190" y="528"/>
                </a:lnTo>
                <a:lnTo>
                  <a:pt x="1187" y="529"/>
                </a:lnTo>
                <a:lnTo>
                  <a:pt x="1186" y="530"/>
                </a:lnTo>
                <a:lnTo>
                  <a:pt x="1184" y="533"/>
                </a:lnTo>
                <a:lnTo>
                  <a:pt x="1184" y="536"/>
                </a:lnTo>
                <a:lnTo>
                  <a:pt x="1187" y="541"/>
                </a:lnTo>
                <a:lnTo>
                  <a:pt x="1187" y="547"/>
                </a:lnTo>
                <a:lnTo>
                  <a:pt x="1186" y="550"/>
                </a:lnTo>
                <a:lnTo>
                  <a:pt x="1180" y="555"/>
                </a:lnTo>
                <a:lnTo>
                  <a:pt x="1177" y="556"/>
                </a:lnTo>
                <a:lnTo>
                  <a:pt x="1175" y="556"/>
                </a:lnTo>
                <a:lnTo>
                  <a:pt x="1171" y="552"/>
                </a:lnTo>
                <a:lnTo>
                  <a:pt x="1168" y="551"/>
                </a:lnTo>
                <a:lnTo>
                  <a:pt x="1165" y="551"/>
                </a:lnTo>
                <a:lnTo>
                  <a:pt x="1164" y="552"/>
                </a:lnTo>
                <a:lnTo>
                  <a:pt x="1164" y="555"/>
                </a:lnTo>
                <a:lnTo>
                  <a:pt x="1165" y="565"/>
                </a:lnTo>
                <a:lnTo>
                  <a:pt x="1176" y="584"/>
                </a:lnTo>
                <a:lnTo>
                  <a:pt x="1177" y="589"/>
                </a:lnTo>
                <a:lnTo>
                  <a:pt x="1172" y="593"/>
                </a:lnTo>
                <a:lnTo>
                  <a:pt x="1165" y="596"/>
                </a:lnTo>
                <a:lnTo>
                  <a:pt x="1157" y="600"/>
                </a:lnTo>
                <a:lnTo>
                  <a:pt x="1152" y="604"/>
                </a:lnTo>
                <a:lnTo>
                  <a:pt x="1145" y="613"/>
                </a:lnTo>
                <a:lnTo>
                  <a:pt x="1135" y="624"/>
                </a:lnTo>
                <a:lnTo>
                  <a:pt x="1126" y="636"/>
                </a:lnTo>
                <a:lnTo>
                  <a:pt x="1116" y="643"/>
                </a:lnTo>
                <a:lnTo>
                  <a:pt x="1108" y="648"/>
                </a:lnTo>
                <a:lnTo>
                  <a:pt x="1102" y="656"/>
                </a:lnTo>
                <a:lnTo>
                  <a:pt x="1100" y="663"/>
                </a:lnTo>
                <a:lnTo>
                  <a:pt x="1101" y="670"/>
                </a:lnTo>
                <a:lnTo>
                  <a:pt x="1105" y="678"/>
                </a:lnTo>
                <a:lnTo>
                  <a:pt x="1113" y="703"/>
                </a:lnTo>
                <a:lnTo>
                  <a:pt x="1116" y="713"/>
                </a:lnTo>
                <a:lnTo>
                  <a:pt x="1117" y="719"/>
                </a:lnTo>
                <a:lnTo>
                  <a:pt x="1117" y="728"/>
                </a:lnTo>
                <a:lnTo>
                  <a:pt x="1115" y="737"/>
                </a:lnTo>
                <a:lnTo>
                  <a:pt x="1112" y="743"/>
                </a:lnTo>
                <a:lnTo>
                  <a:pt x="1106" y="745"/>
                </a:lnTo>
                <a:lnTo>
                  <a:pt x="1101" y="743"/>
                </a:lnTo>
                <a:lnTo>
                  <a:pt x="1100" y="740"/>
                </a:lnTo>
                <a:lnTo>
                  <a:pt x="1098" y="736"/>
                </a:lnTo>
                <a:lnTo>
                  <a:pt x="1098" y="733"/>
                </a:lnTo>
                <a:lnTo>
                  <a:pt x="1097" y="729"/>
                </a:lnTo>
                <a:lnTo>
                  <a:pt x="1094" y="726"/>
                </a:lnTo>
                <a:lnTo>
                  <a:pt x="1091" y="725"/>
                </a:lnTo>
                <a:lnTo>
                  <a:pt x="1085" y="719"/>
                </a:lnTo>
                <a:lnTo>
                  <a:pt x="1080" y="708"/>
                </a:lnTo>
                <a:lnTo>
                  <a:pt x="1076" y="695"/>
                </a:lnTo>
                <a:lnTo>
                  <a:pt x="1075" y="682"/>
                </a:lnTo>
                <a:lnTo>
                  <a:pt x="1074" y="678"/>
                </a:lnTo>
                <a:lnTo>
                  <a:pt x="1074" y="676"/>
                </a:lnTo>
                <a:lnTo>
                  <a:pt x="1072" y="674"/>
                </a:lnTo>
                <a:lnTo>
                  <a:pt x="1071" y="674"/>
                </a:lnTo>
                <a:lnTo>
                  <a:pt x="1068" y="677"/>
                </a:lnTo>
                <a:lnTo>
                  <a:pt x="1067" y="680"/>
                </a:lnTo>
                <a:lnTo>
                  <a:pt x="1061" y="682"/>
                </a:lnTo>
                <a:lnTo>
                  <a:pt x="1056" y="680"/>
                </a:lnTo>
                <a:lnTo>
                  <a:pt x="1053" y="676"/>
                </a:lnTo>
                <a:lnTo>
                  <a:pt x="1050" y="673"/>
                </a:lnTo>
                <a:lnTo>
                  <a:pt x="1048" y="667"/>
                </a:lnTo>
                <a:lnTo>
                  <a:pt x="1045" y="666"/>
                </a:lnTo>
                <a:lnTo>
                  <a:pt x="1039" y="669"/>
                </a:lnTo>
                <a:lnTo>
                  <a:pt x="1031" y="671"/>
                </a:lnTo>
                <a:lnTo>
                  <a:pt x="1024" y="674"/>
                </a:lnTo>
                <a:lnTo>
                  <a:pt x="1002" y="674"/>
                </a:lnTo>
                <a:lnTo>
                  <a:pt x="998" y="676"/>
                </a:lnTo>
                <a:lnTo>
                  <a:pt x="997" y="677"/>
                </a:lnTo>
                <a:lnTo>
                  <a:pt x="996" y="680"/>
                </a:lnTo>
                <a:lnTo>
                  <a:pt x="996" y="682"/>
                </a:lnTo>
                <a:lnTo>
                  <a:pt x="994" y="685"/>
                </a:lnTo>
                <a:lnTo>
                  <a:pt x="994" y="687"/>
                </a:lnTo>
                <a:lnTo>
                  <a:pt x="992" y="689"/>
                </a:lnTo>
                <a:lnTo>
                  <a:pt x="989" y="689"/>
                </a:lnTo>
                <a:lnTo>
                  <a:pt x="986" y="688"/>
                </a:lnTo>
                <a:lnTo>
                  <a:pt x="982" y="687"/>
                </a:lnTo>
                <a:lnTo>
                  <a:pt x="974" y="682"/>
                </a:lnTo>
                <a:lnTo>
                  <a:pt x="963" y="680"/>
                </a:lnTo>
                <a:lnTo>
                  <a:pt x="937" y="680"/>
                </a:lnTo>
                <a:lnTo>
                  <a:pt x="931" y="682"/>
                </a:lnTo>
                <a:lnTo>
                  <a:pt x="929" y="688"/>
                </a:lnTo>
                <a:lnTo>
                  <a:pt x="923" y="693"/>
                </a:lnTo>
                <a:lnTo>
                  <a:pt x="916" y="699"/>
                </a:lnTo>
                <a:lnTo>
                  <a:pt x="910" y="702"/>
                </a:lnTo>
                <a:lnTo>
                  <a:pt x="907" y="703"/>
                </a:lnTo>
                <a:lnTo>
                  <a:pt x="904" y="706"/>
                </a:lnTo>
                <a:lnTo>
                  <a:pt x="900" y="707"/>
                </a:lnTo>
                <a:lnTo>
                  <a:pt x="897" y="710"/>
                </a:lnTo>
                <a:lnTo>
                  <a:pt x="894" y="714"/>
                </a:lnTo>
                <a:lnTo>
                  <a:pt x="893" y="715"/>
                </a:lnTo>
                <a:lnTo>
                  <a:pt x="893" y="718"/>
                </a:lnTo>
                <a:lnTo>
                  <a:pt x="899" y="724"/>
                </a:lnTo>
                <a:lnTo>
                  <a:pt x="900" y="732"/>
                </a:lnTo>
                <a:lnTo>
                  <a:pt x="900" y="741"/>
                </a:lnTo>
                <a:lnTo>
                  <a:pt x="897" y="751"/>
                </a:lnTo>
                <a:lnTo>
                  <a:pt x="894" y="763"/>
                </a:lnTo>
                <a:lnTo>
                  <a:pt x="894" y="778"/>
                </a:lnTo>
                <a:lnTo>
                  <a:pt x="896" y="796"/>
                </a:lnTo>
                <a:lnTo>
                  <a:pt x="900" y="809"/>
                </a:lnTo>
                <a:lnTo>
                  <a:pt x="905" y="818"/>
                </a:lnTo>
                <a:lnTo>
                  <a:pt x="914" y="828"/>
                </a:lnTo>
                <a:lnTo>
                  <a:pt x="930" y="844"/>
                </a:lnTo>
                <a:lnTo>
                  <a:pt x="937" y="848"/>
                </a:lnTo>
                <a:lnTo>
                  <a:pt x="944" y="847"/>
                </a:lnTo>
                <a:lnTo>
                  <a:pt x="951" y="843"/>
                </a:lnTo>
                <a:lnTo>
                  <a:pt x="959" y="837"/>
                </a:lnTo>
                <a:lnTo>
                  <a:pt x="966" y="837"/>
                </a:lnTo>
                <a:lnTo>
                  <a:pt x="967" y="839"/>
                </a:lnTo>
                <a:lnTo>
                  <a:pt x="968" y="839"/>
                </a:lnTo>
                <a:lnTo>
                  <a:pt x="970" y="840"/>
                </a:lnTo>
                <a:lnTo>
                  <a:pt x="972" y="840"/>
                </a:lnTo>
                <a:lnTo>
                  <a:pt x="975" y="839"/>
                </a:lnTo>
                <a:lnTo>
                  <a:pt x="977" y="836"/>
                </a:lnTo>
                <a:lnTo>
                  <a:pt x="979" y="832"/>
                </a:lnTo>
                <a:lnTo>
                  <a:pt x="979" y="822"/>
                </a:lnTo>
                <a:lnTo>
                  <a:pt x="978" y="817"/>
                </a:lnTo>
                <a:lnTo>
                  <a:pt x="979" y="811"/>
                </a:lnTo>
                <a:lnTo>
                  <a:pt x="981" y="807"/>
                </a:lnTo>
                <a:lnTo>
                  <a:pt x="985" y="803"/>
                </a:lnTo>
                <a:lnTo>
                  <a:pt x="989" y="802"/>
                </a:lnTo>
                <a:lnTo>
                  <a:pt x="1004" y="802"/>
                </a:lnTo>
                <a:lnTo>
                  <a:pt x="1015" y="799"/>
                </a:lnTo>
                <a:lnTo>
                  <a:pt x="1024" y="799"/>
                </a:lnTo>
                <a:lnTo>
                  <a:pt x="1028" y="802"/>
                </a:lnTo>
                <a:lnTo>
                  <a:pt x="1031" y="818"/>
                </a:lnTo>
                <a:lnTo>
                  <a:pt x="1030" y="828"/>
                </a:lnTo>
                <a:lnTo>
                  <a:pt x="1024" y="835"/>
                </a:lnTo>
                <a:lnTo>
                  <a:pt x="1019" y="843"/>
                </a:lnTo>
                <a:lnTo>
                  <a:pt x="1016" y="852"/>
                </a:lnTo>
                <a:lnTo>
                  <a:pt x="1018" y="862"/>
                </a:lnTo>
                <a:lnTo>
                  <a:pt x="1016" y="872"/>
                </a:lnTo>
                <a:lnTo>
                  <a:pt x="1015" y="876"/>
                </a:lnTo>
                <a:lnTo>
                  <a:pt x="1012" y="881"/>
                </a:lnTo>
                <a:lnTo>
                  <a:pt x="1012" y="883"/>
                </a:lnTo>
                <a:lnTo>
                  <a:pt x="1011" y="884"/>
                </a:lnTo>
                <a:lnTo>
                  <a:pt x="1011" y="885"/>
                </a:lnTo>
                <a:lnTo>
                  <a:pt x="1023" y="885"/>
                </a:lnTo>
                <a:lnTo>
                  <a:pt x="1026" y="887"/>
                </a:lnTo>
                <a:lnTo>
                  <a:pt x="1027" y="887"/>
                </a:lnTo>
                <a:lnTo>
                  <a:pt x="1030" y="889"/>
                </a:lnTo>
                <a:lnTo>
                  <a:pt x="1033" y="889"/>
                </a:lnTo>
                <a:lnTo>
                  <a:pt x="1041" y="888"/>
                </a:lnTo>
                <a:lnTo>
                  <a:pt x="1048" y="883"/>
                </a:lnTo>
                <a:lnTo>
                  <a:pt x="1056" y="880"/>
                </a:lnTo>
                <a:lnTo>
                  <a:pt x="1061" y="883"/>
                </a:lnTo>
                <a:lnTo>
                  <a:pt x="1068" y="887"/>
                </a:lnTo>
                <a:lnTo>
                  <a:pt x="1074" y="895"/>
                </a:lnTo>
                <a:lnTo>
                  <a:pt x="1078" y="903"/>
                </a:lnTo>
                <a:lnTo>
                  <a:pt x="1079" y="910"/>
                </a:lnTo>
                <a:lnTo>
                  <a:pt x="1076" y="922"/>
                </a:lnTo>
                <a:lnTo>
                  <a:pt x="1074" y="937"/>
                </a:lnTo>
                <a:lnTo>
                  <a:pt x="1074" y="954"/>
                </a:lnTo>
                <a:lnTo>
                  <a:pt x="1075" y="965"/>
                </a:lnTo>
                <a:lnTo>
                  <a:pt x="1079" y="973"/>
                </a:lnTo>
                <a:lnTo>
                  <a:pt x="1082" y="977"/>
                </a:lnTo>
                <a:lnTo>
                  <a:pt x="1085" y="983"/>
                </a:lnTo>
                <a:lnTo>
                  <a:pt x="1090" y="988"/>
                </a:lnTo>
                <a:lnTo>
                  <a:pt x="1093" y="989"/>
                </a:lnTo>
                <a:lnTo>
                  <a:pt x="1097" y="991"/>
                </a:lnTo>
                <a:lnTo>
                  <a:pt x="1101" y="989"/>
                </a:lnTo>
                <a:lnTo>
                  <a:pt x="1112" y="984"/>
                </a:lnTo>
                <a:lnTo>
                  <a:pt x="1119" y="980"/>
                </a:lnTo>
                <a:lnTo>
                  <a:pt x="1124" y="974"/>
                </a:lnTo>
                <a:lnTo>
                  <a:pt x="1128" y="974"/>
                </a:lnTo>
                <a:lnTo>
                  <a:pt x="1134" y="976"/>
                </a:lnTo>
                <a:lnTo>
                  <a:pt x="1139" y="980"/>
                </a:lnTo>
                <a:lnTo>
                  <a:pt x="1145" y="985"/>
                </a:lnTo>
                <a:lnTo>
                  <a:pt x="1146" y="988"/>
                </a:lnTo>
                <a:lnTo>
                  <a:pt x="1146" y="989"/>
                </a:lnTo>
                <a:lnTo>
                  <a:pt x="1149" y="992"/>
                </a:lnTo>
                <a:lnTo>
                  <a:pt x="1156" y="992"/>
                </a:lnTo>
                <a:lnTo>
                  <a:pt x="1160" y="991"/>
                </a:lnTo>
                <a:lnTo>
                  <a:pt x="1164" y="988"/>
                </a:lnTo>
                <a:lnTo>
                  <a:pt x="1167" y="985"/>
                </a:lnTo>
                <a:lnTo>
                  <a:pt x="1172" y="977"/>
                </a:lnTo>
                <a:lnTo>
                  <a:pt x="1176" y="972"/>
                </a:lnTo>
                <a:lnTo>
                  <a:pt x="1183" y="962"/>
                </a:lnTo>
                <a:lnTo>
                  <a:pt x="1191" y="955"/>
                </a:lnTo>
                <a:lnTo>
                  <a:pt x="1198" y="951"/>
                </a:lnTo>
                <a:lnTo>
                  <a:pt x="1203" y="948"/>
                </a:lnTo>
                <a:lnTo>
                  <a:pt x="1210" y="943"/>
                </a:lnTo>
                <a:lnTo>
                  <a:pt x="1219" y="937"/>
                </a:lnTo>
                <a:lnTo>
                  <a:pt x="1225" y="936"/>
                </a:lnTo>
                <a:lnTo>
                  <a:pt x="1228" y="939"/>
                </a:lnTo>
                <a:lnTo>
                  <a:pt x="1228" y="943"/>
                </a:lnTo>
                <a:lnTo>
                  <a:pt x="1225" y="948"/>
                </a:lnTo>
                <a:lnTo>
                  <a:pt x="1223" y="955"/>
                </a:lnTo>
                <a:lnTo>
                  <a:pt x="1221" y="959"/>
                </a:lnTo>
                <a:lnTo>
                  <a:pt x="1221" y="977"/>
                </a:lnTo>
                <a:lnTo>
                  <a:pt x="1223" y="985"/>
                </a:lnTo>
                <a:lnTo>
                  <a:pt x="1225" y="989"/>
                </a:lnTo>
                <a:lnTo>
                  <a:pt x="1228" y="988"/>
                </a:lnTo>
                <a:lnTo>
                  <a:pt x="1228" y="981"/>
                </a:lnTo>
                <a:lnTo>
                  <a:pt x="1229" y="972"/>
                </a:lnTo>
                <a:lnTo>
                  <a:pt x="1232" y="963"/>
                </a:lnTo>
                <a:lnTo>
                  <a:pt x="1239" y="954"/>
                </a:lnTo>
                <a:lnTo>
                  <a:pt x="1247" y="948"/>
                </a:lnTo>
                <a:lnTo>
                  <a:pt x="1254" y="946"/>
                </a:lnTo>
                <a:lnTo>
                  <a:pt x="1257" y="948"/>
                </a:lnTo>
                <a:lnTo>
                  <a:pt x="1258" y="951"/>
                </a:lnTo>
                <a:lnTo>
                  <a:pt x="1261" y="954"/>
                </a:lnTo>
                <a:lnTo>
                  <a:pt x="1262" y="958"/>
                </a:lnTo>
                <a:lnTo>
                  <a:pt x="1265" y="963"/>
                </a:lnTo>
                <a:lnTo>
                  <a:pt x="1268" y="965"/>
                </a:lnTo>
                <a:lnTo>
                  <a:pt x="1269" y="966"/>
                </a:lnTo>
                <a:lnTo>
                  <a:pt x="1272" y="965"/>
                </a:lnTo>
                <a:lnTo>
                  <a:pt x="1279" y="961"/>
                </a:lnTo>
                <a:lnTo>
                  <a:pt x="1286" y="959"/>
                </a:lnTo>
                <a:lnTo>
                  <a:pt x="1292" y="961"/>
                </a:lnTo>
                <a:lnTo>
                  <a:pt x="1298" y="966"/>
                </a:lnTo>
                <a:lnTo>
                  <a:pt x="1299" y="970"/>
                </a:lnTo>
                <a:lnTo>
                  <a:pt x="1302" y="974"/>
                </a:lnTo>
                <a:lnTo>
                  <a:pt x="1303" y="976"/>
                </a:lnTo>
                <a:lnTo>
                  <a:pt x="1303" y="977"/>
                </a:lnTo>
                <a:lnTo>
                  <a:pt x="1305" y="974"/>
                </a:lnTo>
                <a:lnTo>
                  <a:pt x="1307" y="973"/>
                </a:lnTo>
                <a:lnTo>
                  <a:pt x="1309" y="969"/>
                </a:lnTo>
                <a:lnTo>
                  <a:pt x="1309" y="966"/>
                </a:lnTo>
                <a:lnTo>
                  <a:pt x="1311" y="961"/>
                </a:lnTo>
                <a:lnTo>
                  <a:pt x="1318" y="958"/>
                </a:lnTo>
                <a:lnTo>
                  <a:pt x="1328" y="956"/>
                </a:lnTo>
                <a:lnTo>
                  <a:pt x="1337" y="961"/>
                </a:lnTo>
                <a:lnTo>
                  <a:pt x="1342" y="963"/>
                </a:lnTo>
                <a:lnTo>
                  <a:pt x="1344" y="966"/>
                </a:lnTo>
                <a:lnTo>
                  <a:pt x="1346" y="969"/>
                </a:lnTo>
                <a:lnTo>
                  <a:pt x="1346" y="970"/>
                </a:lnTo>
                <a:lnTo>
                  <a:pt x="1347" y="970"/>
                </a:lnTo>
                <a:lnTo>
                  <a:pt x="1347" y="972"/>
                </a:lnTo>
                <a:lnTo>
                  <a:pt x="1351" y="972"/>
                </a:lnTo>
                <a:lnTo>
                  <a:pt x="1353" y="969"/>
                </a:lnTo>
                <a:lnTo>
                  <a:pt x="1355" y="966"/>
                </a:lnTo>
                <a:lnTo>
                  <a:pt x="1358" y="962"/>
                </a:lnTo>
                <a:lnTo>
                  <a:pt x="1359" y="958"/>
                </a:lnTo>
                <a:lnTo>
                  <a:pt x="1363" y="954"/>
                </a:lnTo>
                <a:lnTo>
                  <a:pt x="1365" y="956"/>
                </a:lnTo>
                <a:lnTo>
                  <a:pt x="1363" y="965"/>
                </a:lnTo>
                <a:lnTo>
                  <a:pt x="1361" y="976"/>
                </a:lnTo>
                <a:lnTo>
                  <a:pt x="1354" y="989"/>
                </a:lnTo>
                <a:lnTo>
                  <a:pt x="1354" y="993"/>
                </a:lnTo>
                <a:lnTo>
                  <a:pt x="1355" y="993"/>
                </a:lnTo>
                <a:lnTo>
                  <a:pt x="1357" y="995"/>
                </a:lnTo>
                <a:lnTo>
                  <a:pt x="1359" y="993"/>
                </a:lnTo>
                <a:lnTo>
                  <a:pt x="1362" y="993"/>
                </a:lnTo>
                <a:lnTo>
                  <a:pt x="1363" y="995"/>
                </a:lnTo>
                <a:lnTo>
                  <a:pt x="1365" y="998"/>
                </a:lnTo>
                <a:lnTo>
                  <a:pt x="1366" y="999"/>
                </a:lnTo>
                <a:lnTo>
                  <a:pt x="1372" y="999"/>
                </a:lnTo>
                <a:lnTo>
                  <a:pt x="1374" y="998"/>
                </a:lnTo>
                <a:lnTo>
                  <a:pt x="1380" y="998"/>
                </a:lnTo>
                <a:lnTo>
                  <a:pt x="1383" y="999"/>
                </a:lnTo>
                <a:lnTo>
                  <a:pt x="1384" y="1002"/>
                </a:lnTo>
                <a:lnTo>
                  <a:pt x="1389" y="1007"/>
                </a:lnTo>
                <a:lnTo>
                  <a:pt x="1395" y="1015"/>
                </a:lnTo>
                <a:lnTo>
                  <a:pt x="1402" y="1026"/>
                </a:lnTo>
                <a:lnTo>
                  <a:pt x="1407" y="1032"/>
                </a:lnTo>
                <a:lnTo>
                  <a:pt x="1413" y="1032"/>
                </a:lnTo>
                <a:lnTo>
                  <a:pt x="1420" y="1028"/>
                </a:lnTo>
                <a:lnTo>
                  <a:pt x="1429" y="1025"/>
                </a:lnTo>
                <a:lnTo>
                  <a:pt x="1440" y="1026"/>
                </a:lnTo>
                <a:lnTo>
                  <a:pt x="1451" y="1035"/>
                </a:lnTo>
                <a:lnTo>
                  <a:pt x="1462" y="1046"/>
                </a:lnTo>
                <a:lnTo>
                  <a:pt x="1473" y="1058"/>
                </a:lnTo>
                <a:lnTo>
                  <a:pt x="1480" y="1069"/>
                </a:lnTo>
                <a:lnTo>
                  <a:pt x="1484" y="1078"/>
                </a:lnTo>
                <a:lnTo>
                  <a:pt x="1488" y="1084"/>
                </a:lnTo>
                <a:lnTo>
                  <a:pt x="1492" y="1087"/>
                </a:lnTo>
                <a:lnTo>
                  <a:pt x="1497" y="1089"/>
                </a:lnTo>
                <a:lnTo>
                  <a:pt x="1500" y="1092"/>
                </a:lnTo>
                <a:lnTo>
                  <a:pt x="1502" y="1096"/>
                </a:lnTo>
                <a:lnTo>
                  <a:pt x="1502" y="1099"/>
                </a:lnTo>
                <a:lnTo>
                  <a:pt x="1503" y="1103"/>
                </a:lnTo>
                <a:lnTo>
                  <a:pt x="1503" y="1106"/>
                </a:lnTo>
                <a:lnTo>
                  <a:pt x="1500" y="1111"/>
                </a:lnTo>
                <a:lnTo>
                  <a:pt x="1492" y="1117"/>
                </a:lnTo>
                <a:lnTo>
                  <a:pt x="1482" y="1122"/>
                </a:lnTo>
                <a:lnTo>
                  <a:pt x="1473" y="1125"/>
                </a:lnTo>
                <a:lnTo>
                  <a:pt x="1467" y="1128"/>
                </a:lnTo>
                <a:lnTo>
                  <a:pt x="1466" y="1131"/>
                </a:lnTo>
                <a:lnTo>
                  <a:pt x="1466" y="1135"/>
                </a:lnTo>
                <a:lnTo>
                  <a:pt x="1467" y="1136"/>
                </a:lnTo>
                <a:lnTo>
                  <a:pt x="1470" y="1136"/>
                </a:lnTo>
                <a:lnTo>
                  <a:pt x="1474" y="1137"/>
                </a:lnTo>
                <a:lnTo>
                  <a:pt x="1485" y="1135"/>
                </a:lnTo>
                <a:lnTo>
                  <a:pt x="1488" y="1133"/>
                </a:lnTo>
                <a:lnTo>
                  <a:pt x="1492" y="1129"/>
                </a:lnTo>
                <a:lnTo>
                  <a:pt x="1493" y="1126"/>
                </a:lnTo>
                <a:lnTo>
                  <a:pt x="1497" y="1122"/>
                </a:lnTo>
                <a:lnTo>
                  <a:pt x="1500" y="1121"/>
                </a:lnTo>
                <a:lnTo>
                  <a:pt x="1504" y="1120"/>
                </a:lnTo>
                <a:lnTo>
                  <a:pt x="1508" y="1121"/>
                </a:lnTo>
                <a:lnTo>
                  <a:pt x="1514" y="1124"/>
                </a:lnTo>
                <a:lnTo>
                  <a:pt x="1515" y="1128"/>
                </a:lnTo>
                <a:lnTo>
                  <a:pt x="1515" y="1132"/>
                </a:lnTo>
                <a:lnTo>
                  <a:pt x="1514" y="1136"/>
                </a:lnTo>
                <a:lnTo>
                  <a:pt x="1511" y="1141"/>
                </a:lnTo>
                <a:lnTo>
                  <a:pt x="1508" y="1146"/>
                </a:lnTo>
                <a:lnTo>
                  <a:pt x="1504" y="1148"/>
                </a:lnTo>
                <a:lnTo>
                  <a:pt x="1502" y="1151"/>
                </a:lnTo>
                <a:lnTo>
                  <a:pt x="1497" y="1154"/>
                </a:lnTo>
                <a:lnTo>
                  <a:pt x="1495" y="1155"/>
                </a:lnTo>
                <a:lnTo>
                  <a:pt x="1493" y="1157"/>
                </a:lnTo>
                <a:lnTo>
                  <a:pt x="1493" y="1159"/>
                </a:lnTo>
                <a:lnTo>
                  <a:pt x="1496" y="1159"/>
                </a:lnTo>
                <a:lnTo>
                  <a:pt x="1500" y="1161"/>
                </a:lnTo>
                <a:lnTo>
                  <a:pt x="1510" y="1161"/>
                </a:lnTo>
                <a:lnTo>
                  <a:pt x="1511" y="1159"/>
                </a:lnTo>
                <a:lnTo>
                  <a:pt x="1511" y="1155"/>
                </a:lnTo>
                <a:lnTo>
                  <a:pt x="1514" y="1147"/>
                </a:lnTo>
                <a:lnTo>
                  <a:pt x="1519" y="1139"/>
                </a:lnTo>
                <a:lnTo>
                  <a:pt x="1522" y="1136"/>
                </a:lnTo>
                <a:lnTo>
                  <a:pt x="1523" y="1133"/>
                </a:lnTo>
                <a:lnTo>
                  <a:pt x="1525" y="1133"/>
                </a:lnTo>
                <a:lnTo>
                  <a:pt x="1526" y="1132"/>
                </a:lnTo>
                <a:lnTo>
                  <a:pt x="1528" y="1132"/>
                </a:lnTo>
                <a:lnTo>
                  <a:pt x="1529" y="1133"/>
                </a:lnTo>
                <a:lnTo>
                  <a:pt x="1532" y="1133"/>
                </a:lnTo>
                <a:lnTo>
                  <a:pt x="1540" y="1135"/>
                </a:lnTo>
                <a:lnTo>
                  <a:pt x="1549" y="1137"/>
                </a:lnTo>
                <a:lnTo>
                  <a:pt x="1558" y="1141"/>
                </a:lnTo>
                <a:lnTo>
                  <a:pt x="1566" y="1147"/>
                </a:lnTo>
                <a:lnTo>
                  <a:pt x="1575" y="1154"/>
                </a:lnTo>
                <a:lnTo>
                  <a:pt x="1586" y="1161"/>
                </a:lnTo>
                <a:lnTo>
                  <a:pt x="1595" y="1165"/>
                </a:lnTo>
                <a:lnTo>
                  <a:pt x="1604" y="1165"/>
                </a:lnTo>
                <a:lnTo>
                  <a:pt x="1612" y="1162"/>
                </a:lnTo>
                <a:lnTo>
                  <a:pt x="1619" y="1162"/>
                </a:lnTo>
                <a:lnTo>
                  <a:pt x="1627" y="1166"/>
                </a:lnTo>
                <a:lnTo>
                  <a:pt x="1636" y="1173"/>
                </a:lnTo>
                <a:lnTo>
                  <a:pt x="1642" y="1180"/>
                </a:lnTo>
                <a:lnTo>
                  <a:pt x="1649" y="1185"/>
                </a:lnTo>
                <a:lnTo>
                  <a:pt x="1657" y="1189"/>
                </a:lnTo>
                <a:lnTo>
                  <a:pt x="1666" y="1192"/>
                </a:lnTo>
                <a:lnTo>
                  <a:pt x="1672" y="1195"/>
                </a:lnTo>
                <a:lnTo>
                  <a:pt x="1682" y="1202"/>
                </a:lnTo>
                <a:lnTo>
                  <a:pt x="1689" y="1214"/>
                </a:lnTo>
                <a:lnTo>
                  <a:pt x="1693" y="1226"/>
                </a:lnTo>
                <a:lnTo>
                  <a:pt x="1693" y="1236"/>
                </a:lnTo>
                <a:lnTo>
                  <a:pt x="1690" y="1247"/>
                </a:lnTo>
                <a:lnTo>
                  <a:pt x="1686" y="1258"/>
                </a:lnTo>
                <a:lnTo>
                  <a:pt x="1682" y="1268"/>
                </a:lnTo>
                <a:lnTo>
                  <a:pt x="1681" y="1273"/>
                </a:lnTo>
                <a:lnTo>
                  <a:pt x="1678" y="1278"/>
                </a:lnTo>
                <a:lnTo>
                  <a:pt x="1672" y="1287"/>
                </a:lnTo>
                <a:lnTo>
                  <a:pt x="1666" y="1296"/>
                </a:lnTo>
                <a:lnTo>
                  <a:pt x="1656" y="1307"/>
                </a:lnTo>
                <a:lnTo>
                  <a:pt x="1646" y="1317"/>
                </a:lnTo>
                <a:lnTo>
                  <a:pt x="1638" y="1329"/>
                </a:lnTo>
                <a:lnTo>
                  <a:pt x="1637" y="1342"/>
                </a:lnTo>
                <a:lnTo>
                  <a:pt x="1640" y="1351"/>
                </a:lnTo>
                <a:lnTo>
                  <a:pt x="1641" y="1358"/>
                </a:lnTo>
                <a:lnTo>
                  <a:pt x="1641" y="1365"/>
                </a:lnTo>
                <a:lnTo>
                  <a:pt x="1638" y="1374"/>
                </a:lnTo>
                <a:lnTo>
                  <a:pt x="1636" y="1385"/>
                </a:lnTo>
                <a:lnTo>
                  <a:pt x="1633" y="1394"/>
                </a:lnTo>
                <a:lnTo>
                  <a:pt x="1633" y="1400"/>
                </a:lnTo>
                <a:lnTo>
                  <a:pt x="1634" y="1407"/>
                </a:lnTo>
                <a:lnTo>
                  <a:pt x="1631" y="1414"/>
                </a:lnTo>
                <a:lnTo>
                  <a:pt x="1627" y="1422"/>
                </a:lnTo>
                <a:lnTo>
                  <a:pt x="1622" y="1429"/>
                </a:lnTo>
                <a:lnTo>
                  <a:pt x="1616" y="1440"/>
                </a:lnTo>
                <a:lnTo>
                  <a:pt x="1612" y="1453"/>
                </a:lnTo>
                <a:lnTo>
                  <a:pt x="1607" y="1462"/>
                </a:lnTo>
                <a:lnTo>
                  <a:pt x="1603" y="1466"/>
                </a:lnTo>
                <a:lnTo>
                  <a:pt x="1595" y="1469"/>
                </a:lnTo>
                <a:lnTo>
                  <a:pt x="1586" y="1469"/>
                </a:lnTo>
                <a:lnTo>
                  <a:pt x="1577" y="1472"/>
                </a:lnTo>
                <a:lnTo>
                  <a:pt x="1570" y="1474"/>
                </a:lnTo>
                <a:lnTo>
                  <a:pt x="1563" y="1476"/>
                </a:lnTo>
                <a:lnTo>
                  <a:pt x="1559" y="1479"/>
                </a:lnTo>
                <a:lnTo>
                  <a:pt x="1558" y="1480"/>
                </a:lnTo>
                <a:lnTo>
                  <a:pt x="1556" y="1480"/>
                </a:lnTo>
                <a:lnTo>
                  <a:pt x="1554" y="1481"/>
                </a:lnTo>
                <a:lnTo>
                  <a:pt x="1548" y="1485"/>
                </a:lnTo>
                <a:lnTo>
                  <a:pt x="1538" y="1489"/>
                </a:lnTo>
                <a:lnTo>
                  <a:pt x="1530" y="1496"/>
                </a:lnTo>
                <a:lnTo>
                  <a:pt x="1521" y="1502"/>
                </a:lnTo>
                <a:lnTo>
                  <a:pt x="1517" y="1509"/>
                </a:lnTo>
                <a:lnTo>
                  <a:pt x="1517" y="1517"/>
                </a:lnTo>
                <a:lnTo>
                  <a:pt x="1519" y="1526"/>
                </a:lnTo>
                <a:lnTo>
                  <a:pt x="1521" y="1536"/>
                </a:lnTo>
                <a:lnTo>
                  <a:pt x="1519" y="1544"/>
                </a:lnTo>
                <a:lnTo>
                  <a:pt x="1517" y="1548"/>
                </a:lnTo>
                <a:lnTo>
                  <a:pt x="1514" y="1551"/>
                </a:lnTo>
                <a:lnTo>
                  <a:pt x="1512" y="1551"/>
                </a:lnTo>
                <a:lnTo>
                  <a:pt x="1510" y="1553"/>
                </a:lnTo>
                <a:lnTo>
                  <a:pt x="1508" y="1553"/>
                </a:lnTo>
                <a:lnTo>
                  <a:pt x="1506" y="1554"/>
                </a:lnTo>
                <a:lnTo>
                  <a:pt x="1499" y="1568"/>
                </a:lnTo>
                <a:lnTo>
                  <a:pt x="1496" y="1572"/>
                </a:lnTo>
                <a:lnTo>
                  <a:pt x="1492" y="1576"/>
                </a:lnTo>
                <a:lnTo>
                  <a:pt x="1489" y="1577"/>
                </a:lnTo>
                <a:lnTo>
                  <a:pt x="1488" y="1579"/>
                </a:lnTo>
                <a:lnTo>
                  <a:pt x="1485" y="1580"/>
                </a:lnTo>
                <a:lnTo>
                  <a:pt x="1478" y="1590"/>
                </a:lnTo>
                <a:lnTo>
                  <a:pt x="1476" y="1605"/>
                </a:lnTo>
                <a:lnTo>
                  <a:pt x="1471" y="1614"/>
                </a:lnTo>
                <a:lnTo>
                  <a:pt x="1462" y="1627"/>
                </a:lnTo>
                <a:lnTo>
                  <a:pt x="1450" y="1640"/>
                </a:lnTo>
                <a:lnTo>
                  <a:pt x="1440" y="1648"/>
                </a:lnTo>
                <a:lnTo>
                  <a:pt x="1430" y="1651"/>
                </a:lnTo>
                <a:lnTo>
                  <a:pt x="1421" y="1650"/>
                </a:lnTo>
                <a:lnTo>
                  <a:pt x="1411" y="1647"/>
                </a:lnTo>
                <a:lnTo>
                  <a:pt x="1406" y="1642"/>
                </a:lnTo>
                <a:lnTo>
                  <a:pt x="1402" y="1633"/>
                </a:lnTo>
                <a:lnTo>
                  <a:pt x="1399" y="1622"/>
                </a:lnTo>
                <a:lnTo>
                  <a:pt x="1398" y="1613"/>
                </a:lnTo>
                <a:lnTo>
                  <a:pt x="1398" y="1606"/>
                </a:lnTo>
                <a:lnTo>
                  <a:pt x="1396" y="1606"/>
                </a:lnTo>
                <a:lnTo>
                  <a:pt x="1395" y="1613"/>
                </a:lnTo>
                <a:lnTo>
                  <a:pt x="1391" y="1622"/>
                </a:lnTo>
                <a:lnTo>
                  <a:pt x="1389" y="1632"/>
                </a:lnTo>
                <a:lnTo>
                  <a:pt x="1389" y="1637"/>
                </a:lnTo>
                <a:lnTo>
                  <a:pt x="1392" y="1643"/>
                </a:lnTo>
                <a:lnTo>
                  <a:pt x="1406" y="1657"/>
                </a:lnTo>
                <a:lnTo>
                  <a:pt x="1411" y="1661"/>
                </a:lnTo>
                <a:lnTo>
                  <a:pt x="1414" y="1664"/>
                </a:lnTo>
                <a:lnTo>
                  <a:pt x="1415" y="1666"/>
                </a:lnTo>
                <a:lnTo>
                  <a:pt x="1414" y="1669"/>
                </a:lnTo>
                <a:lnTo>
                  <a:pt x="1414" y="1673"/>
                </a:lnTo>
                <a:lnTo>
                  <a:pt x="1411" y="1677"/>
                </a:lnTo>
                <a:lnTo>
                  <a:pt x="1409" y="1683"/>
                </a:lnTo>
                <a:lnTo>
                  <a:pt x="1403" y="1690"/>
                </a:lnTo>
                <a:lnTo>
                  <a:pt x="1399" y="1698"/>
                </a:lnTo>
                <a:lnTo>
                  <a:pt x="1394" y="1705"/>
                </a:lnTo>
                <a:lnTo>
                  <a:pt x="1391" y="1707"/>
                </a:lnTo>
                <a:lnTo>
                  <a:pt x="1385" y="1709"/>
                </a:lnTo>
                <a:lnTo>
                  <a:pt x="1376" y="1710"/>
                </a:lnTo>
                <a:lnTo>
                  <a:pt x="1365" y="1711"/>
                </a:lnTo>
                <a:lnTo>
                  <a:pt x="1354" y="1711"/>
                </a:lnTo>
                <a:lnTo>
                  <a:pt x="1347" y="1710"/>
                </a:lnTo>
                <a:lnTo>
                  <a:pt x="1344" y="1709"/>
                </a:lnTo>
                <a:lnTo>
                  <a:pt x="1342" y="1710"/>
                </a:lnTo>
                <a:lnTo>
                  <a:pt x="1339" y="1716"/>
                </a:lnTo>
                <a:lnTo>
                  <a:pt x="1339" y="1732"/>
                </a:lnTo>
                <a:lnTo>
                  <a:pt x="1340" y="1735"/>
                </a:lnTo>
                <a:lnTo>
                  <a:pt x="1340" y="1739"/>
                </a:lnTo>
                <a:lnTo>
                  <a:pt x="1339" y="1740"/>
                </a:lnTo>
                <a:lnTo>
                  <a:pt x="1333" y="1740"/>
                </a:lnTo>
                <a:lnTo>
                  <a:pt x="1325" y="1737"/>
                </a:lnTo>
                <a:lnTo>
                  <a:pt x="1318" y="1736"/>
                </a:lnTo>
                <a:lnTo>
                  <a:pt x="1311" y="1733"/>
                </a:lnTo>
                <a:lnTo>
                  <a:pt x="1306" y="1733"/>
                </a:lnTo>
                <a:lnTo>
                  <a:pt x="1305" y="1735"/>
                </a:lnTo>
                <a:lnTo>
                  <a:pt x="1305" y="1739"/>
                </a:lnTo>
                <a:lnTo>
                  <a:pt x="1309" y="1751"/>
                </a:lnTo>
                <a:lnTo>
                  <a:pt x="1311" y="1754"/>
                </a:lnTo>
                <a:lnTo>
                  <a:pt x="1314" y="1755"/>
                </a:lnTo>
                <a:lnTo>
                  <a:pt x="1320" y="1755"/>
                </a:lnTo>
                <a:lnTo>
                  <a:pt x="1321" y="1754"/>
                </a:lnTo>
                <a:lnTo>
                  <a:pt x="1324" y="1754"/>
                </a:lnTo>
                <a:lnTo>
                  <a:pt x="1325" y="1755"/>
                </a:lnTo>
                <a:lnTo>
                  <a:pt x="1325" y="1757"/>
                </a:lnTo>
                <a:lnTo>
                  <a:pt x="1321" y="1765"/>
                </a:lnTo>
                <a:lnTo>
                  <a:pt x="1316" y="1773"/>
                </a:lnTo>
                <a:lnTo>
                  <a:pt x="1309" y="1780"/>
                </a:lnTo>
                <a:lnTo>
                  <a:pt x="1303" y="1787"/>
                </a:lnTo>
                <a:lnTo>
                  <a:pt x="1298" y="1796"/>
                </a:lnTo>
                <a:lnTo>
                  <a:pt x="1284" y="1810"/>
                </a:lnTo>
                <a:lnTo>
                  <a:pt x="1280" y="1813"/>
                </a:lnTo>
                <a:lnTo>
                  <a:pt x="1279" y="1817"/>
                </a:lnTo>
                <a:lnTo>
                  <a:pt x="1279" y="1824"/>
                </a:lnTo>
                <a:lnTo>
                  <a:pt x="1283" y="1825"/>
                </a:lnTo>
                <a:lnTo>
                  <a:pt x="1290" y="1825"/>
                </a:lnTo>
                <a:lnTo>
                  <a:pt x="1296" y="1827"/>
                </a:lnTo>
                <a:lnTo>
                  <a:pt x="1301" y="1827"/>
                </a:lnTo>
                <a:lnTo>
                  <a:pt x="1301" y="1831"/>
                </a:lnTo>
                <a:lnTo>
                  <a:pt x="1299" y="1839"/>
                </a:lnTo>
                <a:lnTo>
                  <a:pt x="1296" y="1846"/>
                </a:lnTo>
                <a:lnTo>
                  <a:pt x="1294" y="1851"/>
                </a:lnTo>
                <a:lnTo>
                  <a:pt x="1288" y="1857"/>
                </a:lnTo>
                <a:lnTo>
                  <a:pt x="1279" y="1865"/>
                </a:lnTo>
                <a:lnTo>
                  <a:pt x="1270" y="1873"/>
                </a:lnTo>
                <a:lnTo>
                  <a:pt x="1264" y="1879"/>
                </a:lnTo>
                <a:lnTo>
                  <a:pt x="1260" y="1884"/>
                </a:lnTo>
                <a:lnTo>
                  <a:pt x="1257" y="1891"/>
                </a:lnTo>
                <a:lnTo>
                  <a:pt x="1257" y="1899"/>
                </a:lnTo>
                <a:lnTo>
                  <a:pt x="1258" y="1906"/>
                </a:lnTo>
                <a:lnTo>
                  <a:pt x="1262" y="1914"/>
                </a:lnTo>
                <a:lnTo>
                  <a:pt x="1269" y="1924"/>
                </a:lnTo>
                <a:lnTo>
                  <a:pt x="1279" y="1932"/>
                </a:lnTo>
                <a:lnTo>
                  <a:pt x="1287" y="1936"/>
                </a:lnTo>
                <a:lnTo>
                  <a:pt x="1295" y="1939"/>
                </a:lnTo>
                <a:lnTo>
                  <a:pt x="1305" y="1940"/>
                </a:lnTo>
                <a:lnTo>
                  <a:pt x="1313" y="1940"/>
                </a:lnTo>
                <a:lnTo>
                  <a:pt x="1314" y="1943"/>
                </a:lnTo>
                <a:lnTo>
                  <a:pt x="1310" y="1946"/>
                </a:lnTo>
                <a:lnTo>
                  <a:pt x="1291" y="1951"/>
                </a:lnTo>
                <a:lnTo>
                  <a:pt x="1286" y="1953"/>
                </a:lnTo>
                <a:lnTo>
                  <a:pt x="1281" y="1954"/>
                </a:lnTo>
                <a:lnTo>
                  <a:pt x="1273" y="1955"/>
                </a:lnTo>
                <a:lnTo>
                  <a:pt x="1265" y="1958"/>
                </a:lnTo>
                <a:lnTo>
                  <a:pt x="1257" y="1958"/>
                </a:lnTo>
                <a:lnTo>
                  <a:pt x="1250" y="1957"/>
                </a:lnTo>
                <a:lnTo>
                  <a:pt x="1240" y="1954"/>
                </a:lnTo>
                <a:lnTo>
                  <a:pt x="1234" y="1950"/>
                </a:lnTo>
                <a:lnTo>
                  <a:pt x="1228" y="1949"/>
                </a:lnTo>
                <a:lnTo>
                  <a:pt x="1227" y="1949"/>
                </a:lnTo>
                <a:lnTo>
                  <a:pt x="1228" y="1947"/>
                </a:lnTo>
                <a:lnTo>
                  <a:pt x="1229" y="1944"/>
                </a:lnTo>
                <a:lnTo>
                  <a:pt x="1236" y="1938"/>
                </a:lnTo>
                <a:lnTo>
                  <a:pt x="1242" y="1933"/>
                </a:lnTo>
                <a:lnTo>
                  <a:pt x="1244" y="1931"/>
                </a:lnTo>
                <a:lnTo>
                  <a:pt x="1246" y="1927"/>
                </a:lnTo>
                <a:lnTo>
                  <a:pt x="1246" y="1924"/>
                </a:lnTo>
                <a:lnTo>
                  <a:pt x="1244" y="1922"/>
                </a:lnTo>
                <a:lnTo>
                  <a:pt x="1243" y="1920"/>
                </a:lnTo>
                <a:lnTo>
                  <a:pt x="1242" y="1918"/>
                </a:lnTo>
                <a:lnTo>
                  <a:pt x="1239" y="1918"/>
                </a:lnTo>
                <a:lnTo>
                  <a:pt x="1238" y="1920"/>
                </a:lnTo>
                <a:lnTo>
                  <a:pt x="1235" y="1925"/>
                </a:lnTo>
                <a:lnTo>
                  <a:pt x="1234" y="1932"/>
                </a:lnTo>
                <a:lnTo>
                  <a:pt x="1231" y="1938"/>
                </a:lnTo>
                <a:lnTo>
                  <a:pt x="1225" y="1943"/>
                </a:lnTo>
                <a:lnTo>
                  <a:pt x="1223" y="1943"/>
                </a:lnTo>
                <a:lnTo>
                  <a:pt x="1220" y="1942"/>
                </a:lnTo>
                <a:lnTo>
                  <a:pt x="1216" y="1940"/>
                </a:lnTo>
                <a:lnTo>
                  <a:pt x="1213" y="1936"/>
                </a:lnTo>
                <a:lnTo>
                  <a:pt x="1208" y="1931"/>
                </a:lnTo>
                <a:lnTo>
                  <a:pt x="1203" y="1928"/>
                </a:lnTo>
                <a:lnTo>
                  <a:pt x="1198" y="1924"/>
                </a:lnTo>
                <a:lnTo>
                  <a:pt x="1194" y="1917"/>
                </a:lnTo>
                <a:lnTo>
                  <a:pt x="1193" y="1907"/>
                </a:lnTo>
                <a:lnTo>
                  <a:pt x="1193" y="1899"/>
                </a:lnTo>
                <a:lnTo>
                  <a:pt x="1190" y="1894"/>
                </a:lnTo>
                <a:lnTo>
                  <a:pt x="1188" y="1892"/>
                </a:lnTo>
                <a:lnTo>
                  <a:pt x="1183" y="1890"/>
                </a:lnTo>
                <a:lnTo>
                  <a:pt x="1180" y="1887"/>
                </a:lnTo>
                <a:lnTo>
                  <a:pt x="1179" y="1884"/>
                </a:lnTo>
                <a:lnTo>
                  <a:pt x="1179" y="1883"/>
                </a:lnTo>
                <a:lnTo>
                  <a:pt x="1180" y="1880"/>
                </a:lnTo>
                <a:lnTo>
                  <a:pt x="1186" y="1875"/>
                </a:lnTo>
                <a:lnTo>
                  <a:pt x="1187" y="1872"/>
                </a:lnTo>
                <a:lnTo>
                  <a:pt x="1187" y="1869"/>
                </a:lnTo>
                <a:lnTo>
                  <a:pt x="1186" y="1866"/>
                </a:lnTo>
                <a:lnTo>
                  <a:pt x="1183" y="1865"/>
                </a:lnTo>
                <a:lnTo>
                  <a:pt x="1182" y="1865"/>
                </a:lnTo>
                <a:lnTo>
                  <a:pt x="1176" y="1862"/>
                </a:lnTo>
                <a:lnTo>
                  <a:pt x="1175" y="1861"/>
                </a:lnTo>
                <a:lnTo>
                  <a:pt x="1173" y="1858"/>
                </a:lnTo>
                <a:lnTo>
                  <a:pt x="1175" y="1851"/>
                </a:lnTo>
                <a:lnTo>
                  <a:pt x="1177" y="1843"/>
                </a:lnTo>
                <a:lnTo>
                  <a:pt x="1180" y="1836"/>
                </a:lnTo>
                <a:lnTo>
                  <a:pt x="1183" y="1832"/>
                </a:lnTo>
                <a:lnTo>
                  <a:pt x="1183" y="1829"/>
                </a:lnTo>
                <a:lnTo>
                  <a:pt x="1182" y="1827"/>
                </a:lnTo>
                <a:lnTo>
                  <a:pt x="1179" y="1822"/>
                </a:lnTo>
                <a:lnTo>
                  <a:pt x="1176" y="1814"/>
                </a:lnTo>
                <a:lnTo>
                  <a:pt x="1177" y="1807"/>
                </a:lnTo>
                <a:lnTo>
                  <a:pt x="1180" y="1801"/>
                </a:lnTo>
                <a:lnTo>
                  <a:pt x="1194" y="1781"/>
                </a:lnTo>
                <a:lnTo>
                  <a:pt x="1199" y="1772"/>
                </a:lnTo>
                <a:lnTo>
                  <a:pt x="1201" y="1765"/>
                </a:lnTo>
                <a:lnTo>
                  <a:pt x="1199" y="1758"/>
                </a:lnTo>
                <a:lnTo>
                  <a:pt x="1197" y="1747"/>
                </a:lnTo>
                <a:lnTo>
                  <a:pt x="1195" y="1736"/>
                </a:lnTo>
                <a:lnTo>
                  <a:pt x="1197" y="1728"/>
                </a:lnTo>
                <a:lnTo>
                  <a:pt x="1199" y="1720"/>
                </a:lnTo>
                <a:lnTo>
                  <a:pt x="1202" y="1709"/>
                </a:lnTo>
                <a:lnTo>
                  <a:pt x="1202" y="1699"/>
                </a:lnTo>
                <a:lnTo>
                  <a:pt x="1197" y="1694"/>
                </a:lnTo>
                <a:lnTo>
                  <a:pt x="1195" y="1691"/>
                </a:lnTo>
                <a:lnTo>
                  <a:pt x="1195" y="1684"/>
                </a:lnTo>
                <a:lnTo>
                  <a:pt x="1197" y="1683"/>
                </a:lnTo>
                <a:lnTo>
                  <a:pt x="1198" y="1680"/>
                </a:lnTo>
                <a:lnTo>
                  <a:pt x="1201" y="1679"/>
                </a:lnTo>
                <a:lnTo>
                  <a:pt x="1202" y="1677"/>
                </a:lnTo>
                <a:lnTo>
                  <a:pt x="1203" y="1674"/>
                </a:lnTo>
                <a:lnTo>
                  <a:pt x="1203" y="1669"/>
                </a:lnTo>
                <a:lnTo>
                  <a:pt x="1205" y="1659"/>
                </a:lnTo>
                <a:lnTo>
                  <a:pt x="1209" y="1650"/>
                </a:lnTo>
                <a:lnTo>
                  <a:pt x="1213" y="1643"/>
                </a:lnTo>
                <a:lnTo>
                  <a:pt x="1217" y="1628"/>
                </a:lnTo>
                <a:lnTo>
                  <a:pt x="1223" y="1613"/>
                </a:lnTo>
                <a:lnTo>
                  <a:pt x="1224" y="1605"/>
                </a:lnTo>
                <a:lnTo>
                  <a:pt x="1223" y="1595"/>
                </a:lnTo>
                <a:lnTo>
                  <a:pt x="1220" y="1585"/>
                </a:lnTo>
                <a:lnTo>
                  <a:pt x="1219" y="1580"/>
                </a:lnTo>
                <a:lnTo>
                  <a:pt x="1219" y="1579"/>
                </a:lnTo>
                <a:lnTo>
                  <a:pt x="1224" y="1573"/>
                </a:lnTo>
                <a:lnTo>
                  <a:pt x="1227" y="1572"/>
                </a:lnTo>
                <a:lnTo>
                  <a:pt x="1228" y="1569"/>
                </a:lnTo>
                <a:lnTo>
                  <a:pt x="1228" y="1566"/>
                </a:lnTo>
                <a:lnTo>
                  <a:pt x="1225" y="1561"/>
                </a:lnTo>
                <a:lnTo>
                  <a:pt x="1225" y="1557"/>
                </a:lnTo>
                <a:lnTo>
                  <a:pt x="1228" y="1555"/>
                </a:lnTo>
                <a:lnTo>
                  <a:pt x="1231" y="1553"/>
                </a:lnTo>
                <a:lnTo>
                  <a:pt x="1236" y="1550"/>
                </a:lnTo>
                <a:lnTo>
                  <a:pt x="1239" y="1547"/>
                </a:lnTo>
                <a:lnTo>
                  <a:pt x="1240" y="1542"/>
                </a:lnTo>
                <a:lnTo>
                  <a:pt x="1240" y="1532"/>
                </a:lnTo>
                <a:lnTo>
                  <a:pt x="1238" y="1521"/>
                </a:lnTo>
                <a:lnTo>
                  <a:pt x="1236" y="1510"/>
                </a:lnTo>
                <a:lnTo>
                  <a:pt x="1238" y="1496"/>
                </a:lnTo>
                <a:lnTo>
                  <a:pt x="1239" y="1481"/>
                </a:lnTo>
                <a:lnTo>
                  <a:pt x="1240" y="1463"/>
                </a:lnTo>
                <a:lnTo>
                  <a:pt x="1242" y="1448"/>
                </a:lnTo>
                <a:lnTo>
                  <a:pt x="1243" y="1436"/>
                </a:lnTo>
                <a:lnTo>
                  <a:pt x="1243" y="1411"/>
                </a:lnTo>
                <a:lnTo>
                  <a:pt x="1239" y="1400"/>
                </a:lnTo>
                <a:lnTo>
                  <a:pt x="1231" y="1387"/>
                </a:lnTo>
                <a:lnTo>
                  <a:pt x="1214" y="1374"/>
                </a:lnTo>
                <a:lnTo>
                  <a:pt x="1208" y="1369"/>
                </a:lnTo>
                <a:lnTo>
                  <a:pt x="1202" y="1365"/>
                </a:lnTo>
                <a:lnTo>
                  <a:pt x="1198" y="1362"/>
                </a:lnTo>
                <a:lnTo>
                  <a:pt x="1193" y="1361"/>
                </a:lnTo>
                <a:lnTo>
                  <a:pt x="1182" y="1357"/>
                </a:lnTo>
                <a:lnTo>
                  <a:pt x="1172" y="1350"/>
                </a:lnTo>
                <a:lnTo>
                  <a:pt x="1164" y="1342"/>
                </a:lnTo>
                <a:lnTo>
                  <a:pt x="1160" y="1332"/>
                </a:lnTo>
                <a:lnTo>
                  <a:pt x="1157" y="1315"/>
                </a:lnTo>
                <a:lnTo>
                  <a:pt x="1150" y="1300"/>
                </a:lnTo>
                <a:lnTo>
                  <a:pt x="1146" y="1287"/>
                </a:lnTo>
                <a:lnTo>
                  <a:pt x="1143" y="1277"/>
                </a:lnTo>
                <a:lnTo>
                  <a:pt x="1138" y="1266"/>
                </a:lnTo>
                <a:lnTo>
                  <a:pt x="1132" y="1254"/>
                </a:lnTo>
                <a:lnTo>
                  <a:pt x="1128" y="1243"/>
                </a:lnTo>
                <a:lnTo>
                  <a:pt x="1127" y="1233"/>
                </a:lnTo>
                <a:lnTo>
                  <a:pt x="1124" y="1226"/>
                </a:lnTo>
                <a:lnTo>
                  <a:pt x="1104" y="1210"/>
                </a:lnTo>
                <a:lnTo>
                  <a:pt x="1100" y="1203"/>
                </a:lnTo>
                <a:lnTo>
                  <a:pt x="1100" y="1191"/>
                </a:lnTo>
                <a:lnTo>
                  <a:pt x="1102" y="1180"/>
                </a:lnTo>
                <a:lnTo>
                  <a:pt x="1106" y="1170"/>
                </a:lnTo>
                <a:lnTo>
                  <a:pt x="1108" y="1162"/>
                </a:lnTo>
                <a:lnTo>
                  <a:pt x="1106" y="1152"/>
                </a:lnTo>
                <a:lnTo>
                  <a:pt x="1105" y="1141"/>
                </a:lnTo>
                <a:lnTo>
                  <a:pt x="1104" y="1135"/>
                </a:lnTo>
                <a:lnTo>
                  <a:pt x="1105" y="1128"/>
                </a:lnTo>
                <a:lnTo>
                  <a:pt x="1109" y="1118"/>
                </a:lnTo>
                <a:lnTo>
                  <a:pt x="1115" y="1110"/>
                </a:lnTo>
                <a:lnTo>
                  <a:pt x="1120" y="1104"/>
                </a:lnTo>
                <a:lnTo>
                  <a:pt x="1126" y="1100"/>
                </a:lnTo>
                <a:lnTo>
                  <a:pt x="1132" y="1094"/>
                </a:lnTo>
                <a:lnTo>
                  <a:pt x="1138" y="1089"/>
                </a:lnTo>
                <a:lnTo>
                  <a:pt x="1142" y="1087"/>
                </a:lnTo>
                <a:lnTo>
                  <a:pt x="1145" y="1084"/>
                </a:lnTo>
                <a:lnTo>
                  <a:pt x="1146" y="1078"/>
                </a:lnTo>
                <a:lnTo>
                  <a:pt x="1147" y="1069"/>
                </a:lnTo>
                <a:lnTo>
                  <a:pt x="1150" y="1059"/>
                </a:lnTo>
                <a:lnTo>
                  <a:pt x="1152" y="1048"/>
                </a:lnTo>
                <a:lnTo>
                  <a:pt x="1150" y="1037"/>
                </a:lnTo>
                <a:lnTo>
                  <a:pt x="1147" y="1028"/>
                </a:lnTo>
                <a:lnTo>
                  <a:pt x="1145" y="1024"/>
                </a:lnTo>
                <a:lnTo>
                  <a:pt x="1142" y="1017"/>
                </a:lnTo>
                <a:lnTo>
                  <a:pt x="1138" y="1007"/>
                </a:lnTo>
                <a:lnTo>
                  <a:pt x="1132" y="999"/>
                </a:lnTo>
                <a:lnTo>
                  <a:pt x="1130" y="996"/>
                </a:lnTo>
                <a:lnTo>
                  <a:pt x="1116" y="996"/>
                </a:lnTo>
                <a:lnTo>
                  <a:pt x="1116" y="1004"/>
                </a:lnTo>
                <a:lnTo>
                  <a:pt x="1115" y="1007"/>
                </a:lnTo>
                <a:lnTo>
                  <a:pt x="1112" y="1011"/>
                </a:lnTo>
                <a:lnTo>
                  <a:pt x="1109" y="1014"/>
                </a:lnTo>
                <a:lnTo>
                  <a:pt x="1105" y="1017"/>
                </a:lnTo>
                <a:lnTo>
                  <a:pt x="1102" y="1017"/>
                </a:lnTo>
                <a:lnTo>
                  <a:pt x="1100" y="1015"/>
                </a:lnTo>
                <a:lnTo>
                  <a:pt x="1097" y="1013"/>
                </a:lnTo>
                <a:lnTo>
                  <a:pt x="1095" y="1010"/>
                </a:lnTo>
                <a:lnTo>
                  <a:pt x="1094" y="1009"/>
                </a:lnTo>
                <a:lnTo>
                  <a:pt x="1089" y="1006"/>
                </a:lnTo>
                <a:lnTo>
                  <a:pt x="1080" y="1003"/>
                </a:lnTo>
                <a:lnTo>
                  <a:pt x="1076" y="1000"/>
                </a:lnTo>
                <a:lnTo>
                  <a:pt x="1074" y="998"/>
                </a:lnTo>
                <a:lnTo>
                  <a:pt x="1069" y="992"/>
                </a:lnTo>
                <a:lnTo>
                  <a:pt x="1064" y="987"/>
                </a:lnTo>
                <a:lnTo>
                  <a:pt x="1053" y="978"/>
                </a:lnTo>
                <a:lnTo>
                  <a:pt x="1046" y="976"/>
                </a:lnTo>
                <a:lnTo>
                  <a:pt x="1039" y="972"/>
                </a:lnTo>
                <a:lnTo>
                  <a:pt x="1034" y="966"/>
                </a:lnTo>
                <a:lnTo>
                  <a:pt x="1033" y="956"/>
                </a:lnTo>
                <a:lnTo>
                  <a:pt x="1030" y="943"/>
                </a:lnTo>
                <a:lnTo>
                  <a:pt x="1026" y="935"/>
                </a:lnTo>
                <a:lnTo>
                  <a:pt x="1020" y="929"/>
                </a:lnTo>
                <a:lnTo>
                  <a:pt x="1018" y="928"/>
                </a:lnTo>
                <a:lnTo>
                  <a:pt x="1015" y="925"/>
                </a:lnTo>
                <a:lnTo>
                  <a:pt x="1011" y="924"/>
                </a:lnTo>
                <a:lnTo>
                  <a:pt x="1008" y="922"/>
                </a:lnTo>
                <a:lnTo>
                  <a:pt x="1004" y="922"/>
                </a:lnTo>
                <a:lnTo>
                  <a:pt x="1001" y="924"/>
                </a:lnTo>
                <a:lnTo>
                  <a:pt x="997" y="924"/>
                </a:lnTo>
                <a:lnTo>
                  <a:pt x="990" y="922"/>
                </a:lnTo>
                <a:lnTo>
                  <a:pt x="985" y="918"/>
                </a:lnTo>
                <a:lnTo>
                  <a:pt x="979" y="917"/>
                </a:lnTo>
                <a:lnTo>
                  <a:pt x="972" y="915"/>
                </a:lnTo>
                <a:lnTo>
                  <a:pt x="956" y="902"/>
                </a:lnTo>
                <a:lnTo>
                  <a:pt x="951" y="896"/>
                </a:lnTo>
                <a:lnTo>
                  <a:pt x="948" y="892"/>
                </a:lnTo>
                <a:lnTo>
                  <a:pt x="945" y="889"/>
                </a:lnTo>
                <a:lnTo>
                  <a:pt x="942" y="885"/>
                </a:lnTo>
                <a:lnTo>
                  <a:pt x="940" y="883"/>
                </a:lnTo>
                <a:lnTo>
                  <a:pt x="931" y="880"/>
                </a:lnTo>
                <a:lnTo>
                  <a:pt x="927" y="880"/>
                </a:lnTo>
                <a:lnTo>
                  <a:pt x="922" y="883"/>
                </a:lnTo>
                <a:lnTo>
                  <a:pt x="919" y="885"/>
                </a:lnTo>
                <a:lnTo>
                  <a:pt x="918" y="889"/>
                </a:lnTo>
                <a:lnTo>
                  <a:pt x="915" y="893"/>
                </a:lnTo>
                <a:lnTo>
                  <a:pt x="912" y="896"/>
                </a:lnTo>
                <a:lnTo>
                  <a:pt x="910" y="896"/>
                </a:lnTo>
                <a:lnTo>
                  <a:pt x="907" y="895"/>
                </a:lnTo>
                <a:lnTo>
                  <a:pt x="894" y="883"/>
                </a:lnTo>
                <a:lnTo>
                  <a:pt x="890" y="881"/>
                </a:lnTo>
                <a:lnTo>
                  <a:pt x="884" y="883"/>
                </a:lnTo>
                <a:lnTo>
                  <a:pt x="864" y="885"/>
                </a:lnTo>
                <a:lnTo>
                  <a:pt x="858" y="883"/>
                </a:lnTo>
                <a:lnTo>
                  <a:pt x="849" y="869"/>
                </a:lnTo>
                <a:lnTo>
                  <a:pt x="847" y="861"/>
                </a:lnTo>
                <a:lnTo>
                  <a:pt x="847" y="856"/>
                </a:lnTo>
                <a:lnTo>
                  <a:pt x="844" y="848"/>
                </a:lnTo>
                <a:lnTo>
                  <a:pt x="837" y="843"/>
                </a:lnTo>
                <a:lnTo>
                  <a:pt x="827" y="839"/>
                </a:lnTo>
                <a:lnTo>
                  <a:pt x="818" y="836"/>
                </a:lnTo>
                <a:lnTo>
                  <a:pt x="810" y="835"/>
                </a:lnTo>
                <a:lnTo>
                  <a:pt x="804" y="832"/>
                </a:lnTo>
                <a:lnTo>
                  <a:pt x="799" y="825"/>
                </a:lnTo>
                <a:lnTo>
                  <a:pt x="795" y="817"/>
                </a:lnTo>
                <a:lnTo>
                  <a:pt x="792" y="809"/>
                </a:lnTo>
                <a:lnTo>
                  <a:pt x="793" y="803"/>
                </a:lnTo>
                <a:lnTo>
                  <a:pt x="793" y="798"/>
                </a:lnTo>
                <a:lnTo>
                  <a:pt x="792" y="789"/>
                </a:lnTo>
                <a:lnTo>
                  <a:pt x="788" y="781"/>
                </a:lnTo>
                <a:lnTo>
                  <a:pt x="788" y="780"/>
                </a:lnTo>
                <a:lnTo>
                  <a:pt x="781" y="773"/>
                </a:lnTo>
                <a:lnTo>
                  <a:pt x="778" y="769"/>
                </a:lnTo>
                <a:lnTo>
                  <a:pt x="773" y="763"/>
                </a:lnTo>
                <a:lnTo>
                  <a:pt x="767" y="761"/>
                </a:lnTo>
                <a:lnTo>
                  <a:pt x="763" y="758"/>
                </a:lnTo>
                <a:lnTo>
                  <a:pt x="759" y="751"/>
                </a:lnTo>
                <a:lnTo>
                  <a:pt x="745" y="732"/>
                </a:lnTo>
                <a:lnTo>
                  <a:pt x="740" y="722"/>
                </a:lnTo>
                <a:lnTo>
                  <a:pt x="734" y="715"/>
                </a:lnTo>
                <a:lnTo>
                  <a:pt x="728" y="707"/>
                </a:lnTo>
                <a:lnTo>
                  <a:pt x="718" y="698"/>
                </a:lnTo>
                <a:lnTo>
                  <a:pt x="702" y="678"/>
                </a:lnTo>
                <a:lnTo>
                  <a:pt x="698" y="670"/>
                </a:lnTo>
                <a:lnTo>
                  <a:pt x="692" y="654"/>
                </a:lnTo>
                <a:lnTo>
                  <a:pt x="689" y="648"/>
                </a:lnTo>
                <a:lnTo>
                  <a:pt x="685" y="648"/>
                </a:lnTo>
                <a:lnTo>
                  <a:pt x="683" y="650"/>
                </a:lnTo>
                <a:lnTo>
                  <a:pt x="677" y="656"/>
                </a:lnTo>
                <a:lnTo>
                  <a:pt x="678" y="663"/>
                </a:lnTo>
                <a:lnTo>
                  <a:pt x="684" y="670"/>
                </a:lnTo>
                <a:lnTo>
                  <a:pt x="691" y="678"/>
                </a:lnTo>
                <a:lnTo>
                  <a:pt x="696" y="685"/>
                </a:lnTo>
                <a:lnTo>
                  <a:pt x="700" y="693"/>
                </a:lnTo>
                <a:lnTo>
                  <a:pt x="706" y="703"/>
                </a:lnTo>
                <a:lnTo>
                  <a:pt x="722" y="722"/>
                </a:lnTo>
                <a:lnTo>
                  <a:pt x="725" y="732"/>
                </a:lnTo>
                <a:lnTo>
                  <a:pt x="726" y="740"/>
                </a:lnTo>
                <a:lnTo>
                  <a:pt x="729" y="747"/>
                </a:lnTo>
                <a:lnTo>
                  <a:pt x="734" y="751"/>
                </a:lnTo>
                <a:lnTo>
                  <a:pt x="748" y="765"/>
                </a:lnTo>
                <a:lnTo>
                  <a:pt x="751" y="772"/>
                </a:lnTo>
                <a:lnTo>
                  <a:pt x="748" y="778"/>
                </a:lnTo>
                <a:lnTo>
                  <a:pt x="743" y="781"/>
                </a:lnTo>
                <a:lnTo>
                  <a:pt x="737" y="778"/>
                </a:lnTo>
                <a:lnTo>
                  <a:pt x="732" y="773"/>
                </a:lnTo>
                <a:lnTo>
                  <a:pt x="728" y="767"/>
                </a:lnTo>
                <a:lnTo>
                  <a:pt x="725" y="765"/>
                </a:lnTo>
                <a:lnTo>
                  <a:pt x="724" y="765"/>
                </a:lnTo>
                <a:lnTo>
                  <a:pt x="715" y="761"/>
                </a:lnTo>
                <a:lnTo>
                  <a:pt x="713" y="755"/>
                </a:lnTo>
                <a:lnTo>
                  <a:pt x="713" y="752"/>
                </a:lnTo>
                <a:lnTo>
                  <a:pt x="710" y="745"/>
                </a:lnTo>
                <a:lnTo>
                  <a:pt x="703" y="737"/>
                </a:lnTo>
                <a:lnTo>
                  <a:pt x="696" y="728"/>
                </a:lnTo>
                <a:lnTo>
                  <a:pt x="693" y="724"/>
                </a:lnTo>
                <a:lnTo>
                  <a:pt x="688" y="721"/>
                </a:lnTo>
                <a:lnTo>
                  <a:pt x="683" y="721"/>
                </a:lnTo>
                <a:lnTo>
                  <a:pt x="680" y="722"/>
                </a:lnTo>
                <a:lnTo>
                  <a:pt x="673" y="722"/>
                </a:lnTo>
                <a:lnTo>
                  <a:pt x="672" y="721"/>
                </a:lnTo>
                <a:lnTo>
                  <a:pt x="672" y="715"/>
                </a:lnTo>
                <a:lnTo>
                  <a:pt x="676" y="707"/>
                </a:lnTo>
                <a:lnTo>
                  <a:pt x="678" y="704"/>
                </a:lnTo>
                <a:lnTo>
                  <a:pt x="681" y="699"/>
                </a:lnTo>
                <a:lnTo>
                  <a:pt x="681" y="696"/>
                </a:lnTo>
                <a:lnTo>
                  <a:pt x="680" y="693"/>
                </a:lnTo>
                <a:lnTo>
                  <a:pt x="674" y="688"/>
                </a:lnTo>
                <a:lnTo>
                  <a:pt x="670" y="685"/>
                </a:lnTo>
                <a:lnTo>
                  <a:pt x="667" y="684"/>
                </a:lnTo>
                <a:lnTo>
                  <a:pt x="663" y="680"/>
                </a:lnTo>
                <a:lnTo>
                  <a:pt x="659" y="670"/>
                </a:lnTo>
                <a:lnTo>
                  <a:pt x="654" y="659"/>
                </a:lnTo>
                <a:lnTo>
                  <a:pt x="650" y="647"/>
                </a:lnTo>
                <a:lnTo>
                  <a:pt x="644" y="635"/>
                </a:lnTo>
                <a:lnTo>
                  <a:pt x="636" y="619"/>
                </a:lnTo>
                <a:lnTo>
                  <a:pt x="628" y="611"/>
                </a:lnTo>
                <a:lnTo>
                  <a:pt x="620" y="608"/>
                </a:lnTo>
                <a:lnTo>
                  <a:pt x="611" y="607"/>
                </a:lnTo>
                <a:lnTo>
                  <a:pt x="602" y="604"/>
                </a:lnTo>
                <a:lnTo>
                  <a:pt x="594" y="600"/>
                </a:lnTo>
                <a:lnTo>
                  <a:pt x="587" y="596"/>
                </a:lnTo>
                <a:lnTo>
                  <a:pt x="584" y="591"/>
                </a:lnTo>
                <a:lnTo>
                  <a:pt x="583" y="581"/>
                </a:lnTo>
                <a:lnTo>
                  <a:pt x="577" y="559"/>
                </a:lnTo>
                <a:lnTo>
                  <a:pt x="572" y="550"/>
                </a:lnTo>
                <a:lnTo>
                  <a:pt x="564" y="537"/>
                </a:lnTo>
                <a:lnTo>
                  <a:pt x="558" y="524"/>
                </a:lnTo>
                <a:lnTo>
                  <a:pt x="554" y="510"/>
                </a:lnTo>
                <a:lnTo>
                  <a:pt x="553" y="497"/>
                </a:lnTo>
                <a:lnTo>
                  <a:pt x="554" y="487"/>
                </a:lnTo>
                <a:lnTo>
                  <a:pt x="554" y="474"/>
                </a:lnTo>
                <a:lnTo>
                  <a:pt x="555" y="459"/>
                </a:lnTo>
                <a:lnTo>
                  <a:pt x="557" y="448"/>
                </a:lnTo>
                <a:lnTo>
                  <a:pt x="557" y="440"/>
                </a:lnTo>
                <a:lnTo>
                  <a:pt x="555" y="432"/>
                </a:lnTo>
                <a:lnTo>
                  <a:pt x="553" y="422"/>
                </a:lnTo>
                <a:lnTo>
                  <a:pt x="550" y="415"/>
                </a:lnTo>
                <a:lnTo>
                  <a:pt x="549" y="410"/>
                </a:lnTo>
                <a:lnTo>
                  <a:pt x="549" y="407"/>
                </a:lnTo>
                <a:lnTo>
                  <a:pt x="544" y="395"/>
                </a:lnTo>
                <a:lnTo>
                  <a:pt x="542" y="393"/>
                </a:lnTo>
                <a:lnTo>
                  <a:pt x="538" y="391"/>
                </a:lnTo>
                <a:lnTo>
                  <a:pt x="529" y="386"/>
                </a:lnTo>
                <a:lnTo>
                  <a:pt x="523" y="381"/>
                </a:lnTo>
                <a:lnTo>
                  <a:pt x="514" y="380"/>
                </a:lnTo>
                <a:lnTo>
                  <a:pt x="508" y="377"/>
                </a:lnTo>
                <a:lnTo>
                  <a:pt x="503" y="370"/>
                </a:lnTo>
                <a:lnTo>
                  <a:pt x="502" y="360"/>
                </a:lnTo>
                <a:lnTo>
                  <a:pt x="503" y="352"/>
                </a:lnTo>
                <a:lnTo>
                  <a:pt x="503" y="345"/>
                </a:lnTo>
                <a:lnTo>
                  <a:pt x="499" y="337"/>
                </a:lnTo>
                <a:lnTo>
                  <a:pt x="495" y="332"/>
                </a:lnTo>
                <a:lnTo>
                  <a:pt x="490" y="329"/>
                </a:lnTo>
                <a:lnTo>
                  <a:pt x="486" y="326"/>
                </a:lnTo>
                <a:lnTo>
                  <a:pt x="480" y="319"/>
                </a:lnTo>
                <a:lnTo>
                  <a:pt x="475" y="311"/>
                </a:lnTo>
                <a:lnTo>
                  <a:pt x="472" y="303"/>
                </a:lnTo>
                <a:lnTo>
                  <a:pt x="471" y="300"/>
                </a:lnTo>
                <a:lnTo>
                  <a:pt x="466" y="296"/>
                </a:lnTo>
                <a:lnTo>
                  <a:pt x="462" y="296"/>
                </a:lnTo>
                <a:lnTo>
                  <a:pt x="462" y="299"/>
                </a:lnTo>
                <a:lnTo>
                  <a:pt x="464" y="302"/>
                </a:lnTo>
                <a:lnTo>
                  <a:pt x="464" y="313"/>
                </a:lnTo>
                <a:lnTo>
                  <a:pt x="465" y="315"/>
                </a:lnTo>
                <a:lnTo>
                  <a:pt x="471" y="321"/>
                </a:lnTo>
                <a:lnTo>
                  <a:pt x="473" y="329"/>
                </a:lnTo>
                <a:lnTo>
                  <a:pt x="473" y="336"/>
                </a:lnTo>
                <a:lnTo>
                  <a:pt x="472" y="341"/>
                </a:lnTo>
                <a:lnTo>
                  <a:pt x="468" y="341"/>
                </a:lnTo>
                <a:lnTo>
                  <a:pt x="462" y="339"/>
                </a:lnTo>
                <a:lnTo>
                  <a:pt x="456" y="333"/>
                </a:lnTo>
                <a:lnTo>
                  <a:pt x="447" y="328"/>
                </a:lnTo>
                <a:lnTo>
                  <a:pt x="442" y="322"/>
                </a:lnTo>
                <a:lnTo>
                  <a:pt x="441" y="313"/>
                </a:lnTo>
                <a:lnTo>
                  <a:pt x="439" y="304"/>
                </a:lnTo>
                <a:lnTo>
                  <a:pt x="441" y="295"/>
                </a:lnTo>
                <a:lnTo>
                  <a:pt x="441" y="289"/>
                </a:lnTo>
                <a:lnTo>
                  <a:pt x="438" y="284"/>
                </a:lnTo>
                <a:lnTo>
                  <a:pt x="432" y="281"/>
                </a:lnTo>
                <a:lnTo>
                  <a:pt x="425" y="278"/>
                </a:lnTo>
                <a:lnTo>
                  <a:pt x="419" y="277"/>
                </a:lnTo>
                <a:lnTo>
                  <a:pt x="412" y="277"/>
                </a:lnTo>
                <a:lnTo>
                  <a:pt x="406" y="271"/>
                </a:lnTo>
                <a:lnTo>
                  <a:pt x="406" y="267"/>
                </a:lnTo>
                <a:lnTo>
                  <a:pt x="405" y="262"/>
                </a:lnTo>
                <a:lnTo>
                  <a:pt x="401" y="251"/>
                </a:lnTo>
                <a:lnTo>
                  <a:pt x="394" y="243"/>
                </a:lnTo>
                <a:lnTo>
                  <a:pt x="386" y="237"/>
                </a:lnTo>
                <a:lnTo>
                  <a:pt x="372" y="234"/>
                </a:lnTo>
                <a:lnTo>
                  <a:pt x="360" y="232"/>
                </a:lnTo>
                <a:lnTo>
                  <a:pt x="346" y="228"/>
                </a:lnTo>
                <a:lnTo>
                  <a:pt x="334" y="225"/>
                </a:lnTo>
                <a:lnTo>
                  <a:pt x="324" y="223"/>
                </a:lnTo>
                <a:lnTo>
                  <a:pt x="317" y="222"/>
                </a:lnTo>
                <a:lnTo>
                  <a:pt x="304" y="214"/>
                </a:lnTo>
                <a:lnTo>
                  <a:pt x="297" y="211"/>
                </a:lnTo>
                <a:lnTo>
                  <a:pt x="286" y="214"/>
                </a:lnTo>
                <a:lnTo>
                  <a:pt x="272" y="206"/>
                </a:lnTo>
                <a:lnTo>
                  <a:pt x="267" y="204"/>
                </a:lnTo>
                <a:lnTo>
                  <a:pt x="263" y="207"/>
                </a:lnTo>
                <a:lnTo>
                  <a:pt x="261" y="214"/>
                </a:lnTo>
                <a:lnTo>
                  <a:pt x="257" y="222"/>
                </a:lnTo>
                <a:lnTo>
                  <a:pt x="252" y="230"/>
                </a:lnTo>
                <a:lnTo>
                  <a:pt x="244" y="233"/>
                </a:lnTo>
                <a:lnTo>
                  <a:pt x="237" y="230"/>
                </a:lnTo>
                <a:lnTo>
                  <a:pt x="230" y="226"/>
                </a:lnTo>
                <a:lnTo>
                  <a:pt x="226" y="228"/>
                </a:lnTo>
                <a:lnTo>
                  <a:pt x="223" y="229"/>
                </a:lnTo>
                <a:lnTo>
                  <a:pt x="220" y="232"/>
                </a:lnTo>
                <a:lnTo>
                  <a:pt x="215" y="234"/>
                </a:lnTo>
                <a:lnTo>
                  <a:pt x="208" y="234"/>
                </a:lnTo>
                <a:lnTo>
                  <a:pt x="207" y="232"/>
                </a:lnTo>
                <a:lnTo>
                  <a:pt x="207" y="229"/>
                </a:lnTo>
                <a:lnTo>
                  <a:pt x="208" y="225"/>
                </a:lnTo>
                <a:lnTo>
                  <a:pt x="209" y="219"/>
                </a:lnTo>
                <a:lnTo>
                  <a:pt x="211" y="215"/>
                </a:lnTo>
                <a:lnTo>
                  <a:pt x="212" y="212"/>
                </a:lnTo>
                <a:lnTo>
                  <a:pt x="212" y="210"/>
                </a:lnTo>
                <a:lnTo>
                  <a:pt x="208" y="210"/>
                </a:lnTo>
                <a:lnTo>
                  <a:pt x="205" y="211"/>
                </a:lnTo>
                <a:lnTo>
                  <a:pt x="201" y="214"/>
                </a:lnTo>
                <a:lnTo>
                  <a:pt x="196" y="222"/>
                </a:lnTo>
                <a:lnTo>
                  <a:pt x="194" y="228"/>
                </a:lnTo>
                <a:lnTo>
                  <a:pt x="194" y="234"/>
                </a:lnTo>
                <a:lnTo>
                  <a:pt x="192" y="237"/>
                </a:lnTo>
                <a:lnTo>
                  <a:pt x="190" y="240"/>
                </a:lnTo>
                <a:lnTo>
                  <a:pt x="186" y="243"/>
                </a:lnTo>
                <a:lnTo>
                  <a:pt x="182" y="247"/>
                </a:lnTo>
                <a:lnTo>
                  <a:pt x="179" y="248"/>
                </a:lnTo>
                <a:lnTo>
                  <a:pt x="200" y="248"/>
                </a:lnTo>
                <a:lnTo>
                  <a:pt x="201" y="249"/>
                </a:lnTo>
                <a:lnTo>
                  <a:pt x="201" y="252"/>
                </a:lnTo>
                <a:lnTo>
                  <a:pt x="200" y="255"/>
                </a:lnTo>
                <a:lnTo>
                  <a:pt x="200" y="258"/>
                </a:lnTo>
                <a:lnTo>
                  <a:pt x="199" y="262"/>
                </a:lnTo>
                <a:lnTo>
                  <a:pt x="189" y="271"/>
                </a:lnTo>
                <a:lnTo>
                  <a:pt x="181" y="277"/>
                </a:lnTo>
                <a:lnTo>
                  <a:pt x="173" y="278"/>
                </a:lnTo>
                <a:lnTo>
                  <a:pt x="168" y="277"/>
                </a:lnTo>
                <a:lnTo>
                  <a:pt x="166" y="274"/>
                </a:lnTo>
                <a:lnTo>
                  <a:pt x="164" y="271"/>
                </a:lnTo>
                <a:lnTo>
                  <a:pt x="162" y="269"/>
                </a:lnTo>
                <a:lnTo>
                  <a:pt x="160" y="266"/>
                </a:lnTo>
                <a:lnTo>
                  <a:pt x="157" y="265"/>
                </a:lnTo>
                <a:lnTo>
                  <a:pt x="153" y="267"/>
                </a:lnTo>
                <a:lnTo>
                  <a:pt x="148" y="274"/>
                </a:lnTo>
                <a:lnTo>
                  <a:pt x="140" y="284"/>
                </a:lnTo>
                <a:lnTo>
                  <a:pt x="127" y="293"/>
                </a:lnTo>
                <a:lnTo>
                  <a:pt x="118" y="297"/>
                </a:lnTo>
                <a:lnTo>
                  <a:pt x="111" y="296"/>
                </a:lnTo>
                <a:lnTo>
                  <a:pt x="106" y="293"/>
                </a:lnTo>
                <a:lnTo>
                  <a:pt x="101" y="292"/>
                </a:lnTo>
                <a:lnTo>
                  <a:pt x="97" y="292"/>
                </a:lnTo>
                <a:lnTo>
                  <a:pt x="89" y="296"/>
                </a:lnTo>
                <a:lnTo>
                  <a:pt x="77" y="302"/>
                </a:lnTo>
                <a:lnTo>
                  <a:pt x="63" y="306"/>
                </a:lnTo>
                <a:lnTo>
                  <a:pt x="54" y="308"/>
                </a:lnTo>
                <a:lnTo>
                  <a:pt x="51" y="308"/>
                </a:lnTo>
                <a:lnTo>
                  <a:pt x="48" y="307"/>
                </a:lnTo>
                <a:lnTo>
                  <a:pt x="47" y="304"/>
                </a:lnTo>
                <a:lnTo>
                  <a:pt x="47" y="299"/>
                </a:lnTo>
                <a:lnTo>
                  <a:pt x="48" y="297"/>
                </a:lnTo>
                <a:lnTo>
                  <a:pt x="49" y="295"/>
                </a:lnTo>
                <a:lnTo>
                  <a:pt x="51" y="295"/>
                </a:lnTo>
                <a:lnTo>
                  <a:pt x="58" y="293"/>
                </a:lnTo>
                <a:lnTo>
                  <a:pt x="66" y="288"/>
                </a:lnTo>
                <a:lnTo>
                  <a:pt x="75" y="284"/>
                </a:lnTo>
                <a:lnTo>
                  <a:pt x="89" y="276"/>
                </a:lnTo>
                <a:lnTo>
                  <a:pt x="100" y="270"/>
                </a:lnTo>
                <a:lnTo>
                  <a:pt x="110" y="265"/>
                </a:lnTo>
                <a:lnTo>
                  <a:pt x="118" y="262"/>
                </a:lnTo>
                <a:lnTo>
                  <a:pt x="122" y="259"/>
                </a:lnTo>
                <a:lnTo>
                  <a:pt x="125" y="256"/>
                </a:lnTo>
                <a:lnTo>
                  <a:pt x="129" y="254"/>
                </a:lnTo>
                <a:lnTo>
                  <a:pt x="132" y="251"/>
                </a:lnTo>
                <a:lnTo>
                  <a:pt x="133" y="247"/>
                </a:lnTo>
                <a:lnTo>
                  <a:pt x="132" y="244"/>
                </a:lnTo>
                <a:lnTo>
                  <a:pt x="129" y="241"/>
                </a:lnTo>
                <a:lnTo>
                  <a:pt x="123" y="241"/>
                </a:lnTo>
                <a:lnTo>
                  <a:pt x="119" y="243"/>
                </a:lnTo>
                <a:lnTo>
                  <a:pt x="116" y="244"/>
                </a:lnTo>
                <a:lnTo>
                  <a:pt x="115" y="245"/>
                </a:lnTo>
                <a:lnTo>
                  <a:pt x="112" y="247"/>
                </a:lnTo>
                <a:lnTo>
                  <a:pt x="99" y="233"/>
                </a:lnTo>
                <a:lnTo>
                  <a:pt x="97" y="233"/>
                </a:lnTo>
                <a:lnTo>
                  <a:pt x="96" y="234"/>
                </a:lnTo>
                <a:lnTo>
                  <a:pt x="93" y="236"/>
                </a:lnTo>
                <a:lnTo>
                  <a:pt x="90" y="241"/>
                </a:lnTo>
                <a:lnTo>
                  <a:pt x="89" y="243"/>
                </a:lnTo>
                <a:lnTo>
                  <a:pt x="89" y="244"/>
                </a:lnTo>
                <a:lnTo>
                  <a:pt x="86" y="244"/>
                </a:lnTo>
                <a:lnTo>
                  <a:pt x="85" y="243"/>
                </a:lnTo>
                <a:lnTo>
                  <a:pt x="82" y="241"/>
                </a:lnTo>
                <a:lnTo>
                  <a:pt x="81" y="239"/>
                </a:lnTo>
                <a:lnTo>
                  <a:pt x="78" y="236"/>
                </a:lnTo>
                <a:lnTo>
                  <a:pt x="78" y="218"/>
                </a:lnTo>
                <a:lnTo>
                  <a:pt x="75" y="215"/>
                </a:lnTo>
                <a:lnTo>
                  <a:pt x="71" y="215"/>
                </a:lnTo>
                <a:lnTo>
                  <a:pt x="70" y="217"/>
                </a:lnTo>
                <a:lnTo>
                  <a:pt x="69" y="219"/>
                </a:lnTo>
                <a:lnTo>
                  <a:pt x="66" y="223"/>
                </a:lnTo>
                <a:lnTo>
                  <a:pt x="60" y="228"/>
                </a:lnTo>
                <a:lnTo>
                  <a:pt x="54" y="230"/>
                </a:lnTo>
                <a:lnTo>
                  <a:pt x="49" y="232"/>
                </a:lnTo>
                <a:lnTo>
                  <a:pt x="47" y="229"/>
                </a:lnTo>
                <a:lnTo>
                  <a:pt x="44" y="223"/>
                </a:lnTo>
                <a:lnTo>
                  <a:pt x="37" y="217"/>
                </a:lnTo>
                <a:lnTo>
                  <a:pt x="30" y="208"/>
                </a:lnTo>
                <a:lnTo>
                  <a:pt x="25" y="200"/>
                </a:lnTo>
                <a:lnTo>
                  <a:pt x="23" y="196"/>
                </a:lnTo>
                <a:lnTo>
                  <a:pt x="23" y="193"/>
                </a:lnTo>
                <a:lnTo>
                  <a:pt x="28" y="189"/>
                </a:lnTo>
                <a:lnTo>
                  <a:pt x="30" y="188"/>
                </a:lnTo>
                <a:lnTo>
                  <a:pt x="36" y="182"/>
                </a:lnTo>
                <a:lnTo>
                  <a:pt x="40" y="180"/>
                </a:lnTo>
                <a:lnTo>
                  <a:pt x="51" y="173"/>
                </a:lnTo>
                <a:lnTo>
                  <a:pt x="63" y="170"/>
                </a:lnTo>
                <a:lnTo>
                  <a:pt x="80" y="170"/>
                </a:lnTo>
                <a:lnTo>
                  <a:pt x="84" y="169"/>
                </a:lnTo>
                <a:lnTo>
                  <a:pt x="86" y="166"/>
                </a:lnTo>
                <a:lnTo>
                  <a:pt x="89" y="162"/>
                </a:lnTo>
                <a:lnTo>
                  <a:pt x="92" y="156"/>
                </a:lnTo>
                <a:lnTo>
                  <a:pt x="92" y="154"/>
                </a:lnTo>
                <a:lnTo>
                  <a:pt x="90" y="152"/>
                </a:lnTo>
                <a:lnTo>
                  <a:pt x="81" y="152"/>
                </a:lnTo>
                <a:lnTo>
                  <a:pt x="77" y="154"/>
                </a:lnTo>
                <a:lnTo>
                  <a:pt x="71" y="156"/>
                </a:lnTo>
                <a:lnTo>
                  <a:pt x="65" y="160"/>
                </a:lnTo>
                <a:lnTo>
                  <a:pt x="58" y="162"/>
                </a:lnTo>
                <a:lnTo>
                  <a:pt x="45" y="162"/>
                </a:lnTo>
                <a:lnTo>
                  <a:pt x="36" y="160"/>
                </a:lnTo>
                <a:lnTo>
                  <a:pt x="25" y="158"/>
                </a:lnTo>
                <a:lnTo>
                  <a:pt x="15" y="154"/>
                </a:lnTo>
                <a:lnTo>
                  <a:pt x="11" y="151"/>
                </a:lnTo>
                <a:lnTo>
                  <a:pt x="6" y="143"/>
                </a:lnTo>
                <a:lnTo>
                  <a:pt x="3" y="140"/>
                </a:lnTo>
                <a:lnTo>
                  <a:pt x="2" y="137"/>
                </a:lnTo>
                <a:lnTo>
                  <a:pt x="0" y="136"/>
                </a:lnTo>
                <a:lnTo>
                  <a:pt x="0" y="134"/>
                </a:lnTo>
                <a:lnTo>
                  <a:pt x="3" y="133"/>
                </a:lnTo>
                <a:lnTo>
                  <a:pt x="11" y="130"/>
                </a:lnTo>
                <a:lnTo>
                  <a:pt x="22" y="128"/>
                </a:lnTo>
                <a:lnTo>
                  <a:pt x="34" y="125"/>
                </a:lnTo>
                <a:lnTo>
                  <a:pt x="47" y="118"/>
                </a:lnTo>
                <a:lnTo>
                  <a:pt x="54" y="125"/>
                </a:lnTo>
                <a:lnTo>
                  <a:pt x="66" y="132"/>
                </a:lnTo>
                <a:lnTo>
                  <a:pt x="81" y="134"/>
                </a:lnTo>
                <a:lnTo>
                  <a:pt x="86" y="134"/>
                </a:lnTo>
                <a:lnTo>
                  <a:pt x="88" y="132"/>
                </a:lnTo>
                <a:lnTo>
                  <a:pt x="88" y="128"/>
                </a:lnTo>
                <a:lnTo>
                  <a:pt x="85" y="123"/>
                </a:lnTo>
                <a:lnTo>
                  <a:pt x="80" y="118"/>
                </a:lnTo>
                <a:lnTo>
                  <a:pt x="74" y="115"/>
                </a:lnTo>
                <a:lnTo>
                  <a:pt x="71" y="115"/>
                </a:lnTo>
                <a:lnTo>
                  <a:pt x="69" y="114"/>
                </a:lnTo>
                <a:lnTo>
                  <a:pt x="66" y="114"/>
                </a:lnTo>
                <a:lnTo>
                  <a:pt x="58" y="108"/>
                </a:lnTo>
                <a:lnTo>
                  <a:pt x="52" y="106"/>
                </a:lnTo>
                <a:lnTo>
                  <a:pt x="41" y="104"/>
                </a:lnTo>
                <a:lnTo>
                  <a:pt x="36" y="104"/>
                </a:lnTo>
                <a:lnTo>
                  <a:pt x="32" y="103"/>
                </a:lnTo>
                <a:lnTo>
                  <a:pt x="29" y="102"/>
                </a:lnTo>
                <a:lnTo>
                  <a:pt x="26" y="96"/>
                </a:lnTo>
                <a:lnTo>
                  <a:pt x="26" y="93"/>
                </a:lnTo>
                <a:lnTo>
                  <a:pt x="25" y="92"/>
                </a:lnTo>
                <a:lnTo>
                  <a:pt x="25" y="86"/>
                </a:lnTo>
                <a:lnTo>
                  <a:pt x="29" y="82"/>
                </a:lnTo>
                <a:lnTo>
                  <a:pt x="33" y="80"/>
                </a:lnTo>
                <a:lnTo>
                  <a:pt x="36" y="78"/>
                </a:lnTo>
                <a:lnTo>
                  <a:pt x="40" y="77"/>
                </a:lnTo>
                <a:lnTo>
                  <a:pt x="43" y="75"/>
                </a:lnTo>
                <a:lnTo>
                  <a:pt x="55" y="75"/>
                </a:lnTo>
                <a:lnTo>
                  <a:pt x="58" y="74"/>
                </a:lnTo>
                <a:lnTo>
                  <a:pt x="62" y="74"/>
                </a:lnTo>
                <a:lnTo>
                  <a:pt x="63" y="73"/>
                </a:lnTo>
                <a:lnTo>
                  <a:pt x="65" y="73"/>
                </a:lnTo>
                <a:lnTo>
                  <a:pt x="67" y="71"/>
                </a:lnTo>
                <a:lnTo>
                  <a:pt x="75" y="69"/>
                </a:lnTo>
                <a:lnTo>
                  <a:pt x="84" y="65"/>
                </a:lnTo>
                <a:lnTo>
                  <a:pt x="92" y="62"/>
                </a:lnTo>
                <a:lnTo>
                  <a:pt x="96" y="62"/>
                </a:lnTo>
                <a:lnTo>
                  <a:pt x="101" y="63"/>
                </a:lnTo>
                <a:lnTo>
                  <a:pt x="108" y="62"/>
                </a:lnTo>
                <a:lnTo>
                  <a:pt x="116" y="60"/>
                </a:lnTo>
                <a:lnTo>
                  <a:pt x="123" y="58"/>
                </a:lnTo>
                <a:lnTo>
                  <a:pt x="126" y="56"/>
                </a:lnTo>
                <a:lnTo>
                  <a:pt x="129" y="54"/>
                </a:lnTo>
                <a:lnTo>
                  <a:pt x="132" y="49"/>
                </a:lnTo>
                <a:lnTo>
                  <a:pt x="134" y="44"/>
                </a:lnTo>
                <a:lnTo>
                  <a:pt x="136" y="43"/>
                </a:lnTo>
                <a:lnTo>
                  <a:pt x="136" y="41"/>
                </a:lnTo>
                <a:lnTo>
                  <a:pt x="137" y="41"/>
                </a:lnTo>
                <a:lnTo>
                  <a:pt x="138" y="43"/>
                </a:lnTo>
                <a:lnTo>
                  <a:pt x="144" y="45"/>
                </a:lnTo>
                <a:lnTo>
                  <a:pt x="148" y="48"/>
                </a:lnTo>
                <a:lnTo>
                  <a:pt x="153" y="54"/>
                </a:lnTo>
                <a:lnTo>
                  <a:pt x="163" y="54"/>
                </a:lnTo>
                <a:lnTo>
                  <a:pt x="168" y="51"/>
                </a:lnTo>
                <a:lnTo>
                  <a:pt x="173" y="51"/>
                </a:lnTo>
                <a:lnTo>
                  <a:pt x="177" y="52"/>
                </a:lnTo>
                <a:lnTo>
                  <a:pt x="181" y="52"/>
                </a:lnTo>
                <a:lnTo>
                  <a:pt x="185" y="54"/>
                </a:lnTo>
                <a:lnTo>
                  <a:pt x="188" y="54"/>
                </a:lnTo>
                <a:lnTo>
                  <a:pt x="190" y="55"/>
                </a:lnTo>
                <a:lnTo>
                  <a:pt x="194" y="55"/>
                </a:lnTo>
                <a:lnTo>
                  <a:pt x="201" y="54"/>
                </a:lnTo>
                <a:lnTo>
                  <a:pt x="218" y="51"/>
                </a:lnTo>
                <a:lnTo>
                  <a:pt x="224" y="51"/>
                </a:lnTo>
                <a:lnTo>
                  <a:pt x="234" y="54"/>
                </a:lnTo>
                <a:lnTo>
                  <a:pt x="253" y="62"/>
                </a:lnTo>
                <a:lnTo>
                  <a:pt x="260" y="63"/>
                </a:lnTo>
                <a:lnTo>
                  <a:pt x="267" y="63"/>
                </a:lnTo>
                <a:lnTo>
                  <a:pt x="278" y="62"/>
                </a:lnTo>
                <a:lnTo>
                  <a:pt x="290" y="60"/>
                </a:lnTo>
                <a:lnTo>
                  <a:pt x="302" y="58"/>
                </a:lnTo>
                <a:lnTo>
                  <a:pt x="312" y="56"/>
                </a:lnTo>
                <a:lnTo>
                  <a:pt x="317" y="55"/>
                </a:lnTo>
                <a:lnTo>
                  <a:pt x="322" y="58"/>
                </a:lnTo>
                <a:lnTo>
                  <a:pt x="335" y="69"/>
                </a:lnTo>
                <a:lnTo>
                  <a:pt x="343" y="74"/>
                </a:lnTo>
                <a:lnTo>
                  <a:pt x="352" y="74"/>
                </a:lnTo>
                <a:lnTo>
                  <a:pt x="361" y="73"/>
                </a:lnTo>
                <a:lnTo>
                  <a:pt x="367" y="74"/>
                </a:lnTo>
                <a:lnTo>
                  <a:pt x="378" y="80"/>
                </a:lnTo>
                <a:lnTo>
                  <a:pt x="379" y="80"/>
                </a:lnTo>
                <a:lnTo>
                  <a:pt x="382" y="81"/>
                </a:lnTo>
                <a:lnTo>
                  <a:pt x="390" y="89"/>
                </a:lnTo>
                <a:lnTo>
                  <a:pt x="393" y="91"/>
                </a:lnTo>
                <a:lnTo>
                  <a:pt x="398" y="88"/>
                </a:lnTo>
                <a:lnTo>
                  <a:pt x="402" y="85"/>
                </a:lnTo>
                <a:lnTo>
                  <a:pt x="405" y="82"/>
                </a:lnTo>
                <a:lnTo>
                  <a:pt x="409" y="80"/>
                </a:lnTo>
                <a:lnTo>
                  <a:pt x="410" y="77"/>
                </a:lnTo>
                <a:lnTo>
                  <a:pt x="412" y="75"/>
                </a:lnTo>
                <a:lnTo>
                  <a:pt x="412" y="73"/>
                </a:lnTo>
                <a:lnTo>
                  <a:pt x="413" y="73"/>
                </a:lnTo>
                <a:lnTo>
                  <a:pt x="416" y="71"/>
                </a:lnTo>
                <a:lnTo>
                  <a:pt x="424" y="71"/>
                </a:lnTo>
                <a:lnTo>
                  <a:pt x="434" y="74"/>
                </a:lnTo>
                <a:lnTo>
                  <a:pt x="447" y="75"/>
                </a:lnTo>
                <a:lnTo>
                  <a:pt x="457" y="75"/>
                </a:lnTo>
                <a:lnTo>
                  <a:pt x="462" y="73"/>
                </a:lnTo>
                <a:lnTo>
                  <a:pt x="466" y="70"/>
                </a:lnTo>
                <a:lnTo>
                  <a:pt x="475" y="66"/>
                </a:lnTo>
                <a:lnTo>
                  <a:pt x="484" y="65"/>
                </a:lnTo>
                <a:lnTo>
                  <a:pt x="492" y="67"/>
                </a:lnTo>
                <a:lnTo>
                  <a:pt x="499" y="70"/>
                </a:lnTo>
                <a:lnTo>
                  <a:pt x="505" y="71"/>
                </a:lnTo>
                <a:lnTo>
                  <a:pt x="506" y="70"/>
                </a:lnTo>
                <a:lnTo>
                  <a:pt x="509" y="69"/>
                </a:lnTo>
                <a:lnTo>
                  <a:pt x="513" y="65"/>
                </a:lnTo>
                <a:lnTo>
                  <a:pt x="514" y="65"/>
                </a:lnTo>
                <a:lnTo>
                  <a:pt x="516" y="63"/>
                </a:lnTo>
                <a:lnTo>
                  <a:pt x="517" y="65"/>
                </a:lnTo>
                <a:lnTo>
                  <a:pt x="518" y="67"/>
                </a:lnTo>
                <a:lnTo>
                  <a:pt x="520" y="71"/>
                </a:lnTo>
                <a:lnTo>
                  <a:pt x="523" y="74"/>
                </a:lnTo>
                <a:lnTo>
                  <a:pt x="524" y="77"/>
                </a:lnTo>
                <a:lnTo>
                  <a:pt x="525" y="78"/>
                </a:lnTo>
                <a:lnTo>
                  <a:pt x="525" y="80"/>
                </a:lnTo>
                <a:lnTo>
                  <a:pt x="528" y="78"/>
                </a:lnTo>
                <a:lnTo>
                  <a:pt x="533" y="73"/>
                </a:lnTo>
                <a:lnTo>
                  <a:pt x="536" y="71"/>
                </a:lnTo>
                <a:lnTo>
                  <a:pt x="540" y="69"/>
                </a:lnTo>
                <a:lnTo>
                  <a:pt x="543" y="67"/>
                </a:lnTo>
                <a:lnTo>
                  <a:pt x="551" y="67"/>
                </a:lnTo>
                <a:lnTo>
                  <a:pt x="561" y="69"/>
                </a:lnTo>
                <a:lnTo>
                  <a:pt x="588" y="69"/>
                </a:lnTo>
                <a:lnTo>
                  <a:pt x="596" y="70"/>
                </a:lnTo>
                <a:lnTo>
                  <a:pt x="606" y="73"/>
                </a:lnTo>
                <a:lnTo>
                  <a:pt x="611" y="77"/>
                </a:lnTo>
                <a:lnTo>
                  <a:pt x="618" y="80"/>
                </a:lnTo>
                <a:lnTo>
                  <a:pt x="626" y="82"/>
                </a:lnTo>
                <a:lnTo>
                  <a:pt x="636" y="84"/>
                </a:lnTo>
                <a:lnTo>
                  <a:pt x="643" y="88"/>
                </a:lnTo>
                <a:lnTo>
                  <a:pt x="646" y="89"/>
                </a:lnTo>
                <a:lnTo>
                  <a:pt x="652" y="89"/>
                </a:lnTo>
                <a:lnTo>
                  <a:pt x="657" y="85"/>
                </a:lnTo>
                <a:lnTo>
                  <a:pt x="658" y="82"/>
                </a:lnTo>
                <a:lnTo>
                  <a:pt x="658" y="81"/>
                </a:lnTo>
                <a:lnTo>
                  <a:pt x="657" y="80"/>
                </a:lnTo>
                <a:lnTo>
                  <a:pt x="651" y="77"/>
                </a:lnTo>
                <a:lnTo>
                  <a:pt x="646" y="71"/>
                </a:lnTo>
                <a:lnTo>
                  <a:pt x="643" y="70"/>
                </a:lnTo>
                <a:lnTo>
                  <a:pt x="640" y="65"/>
                </a:lnTo>
                <a:lnTo>
                  <a:pt x="636" y="59"/>
                </a:lnTo>
                <a:lnTo>
                  <a:pt x="625" y="45"/>
                </a:lnTo>
                <a:lnTo>
                  <a:pt x="622" y="41"/>
                </a:lnTo>
                <a:lnTo>
                  <a:pt x="620" y="38"/>
                </a:lnTo>
                <a:lnTo>
                  <a:pt x="617" y="40"/>
                </a:lnTo>
                <a:lnTo>
                  <a:pt x="616" y="43"/>
                </a:lnTo>
                <a:lnTo>
                  <a:pt x="613" y="47"/>
                </a:lnTo>
                <a:lnTo>
                  <a:pt x="607" y="54"/>
                </a:lnTo>
                <a:lnTo>
                  <a:pt x="599" y="56"/>
                </a:lnTo>
                <a:lnTo>
                  <a:pt x="575" y="59"/>
                </a:lnTo>
                <a:lnTo>
                  <a:pt x="566" y="59"/>
                </a:lnTo>
                <a:lnTo>
                  <a:pt x="562" y="56"/>
                </a:lnTo>
                <a:lnTo>
                  <a:pt x="559" y="52"/>
                </a:lnTo>
                <a:lnTo>
                  <a:pt x="555" y="48"/>
                </a:lnTo>
                <a:lnTo>
                  <a:pt x="547" y="47"/>
                </a:lnTo>
                <a:lnTo>
                  <a:pt x="542" y="45"/>
                </a:lnTo>
                <a:lnTo>
                  <a:pt x="538" y="45"/>
                </a:lnTo>
                <a:lnTo>
                  <a:pt x="535" y="44"/>
                </a:lnTo>
                <a:lnTo>
                  <a:pt x="533" y="43"/>
                </a:lnTo>
                <a:lnTo>
                  <a:pt x="535" y="41"/>
                </a:lnTo>
                <a:lnTo>
                  <a:pt x="535" y="40"/>
                </a:lnTo>
                <a:lnTo>
                  <a:pt x="536" y="38"/>
                </a:lnTo>
                <a:lnTo>
                  <a:pt x="539" y="37"/>
                </a:lnTo>
                <a:lnTo>
                  <a:pt x="540" y="37"/>
                </a:lnTo>
                <a:lnTo>
                  <a:pt x="544" y="34"/>
                </a:lnTo>
                <a:lnTo>
                  <a:pt x="549" y="29"/>
                </a:lnTo>
                <a:lnTo>
                  <a:pt x="554" y="12"/>
                </a:lnTo>
                <a:lnTo>
                  <a:pt x="557" y="8"/>
                </a:lnTo>
                <a:lnTo>
                  <a:pt x="561" y="6"/>
                </a:lnTo>
                <a:lnTo>
                  <a:pt x="569" y="6"/>
                </a:lnTo>
                <a:lnTo>
                  <a:pt x="579" y="7"/>
                </a:lnTo>
                <a:lnTo>
                  <a:pt x="588" y="7"/>
                </a:lnTo>
                <a:lnTo>
                  <a:pt x="595" y="6"/>
                </a:lnTo>
                <a:lnTo>
                  <a:pt x="603" y="6"/>
                </a:lnTo>
                <a:lnTo>
                  <a:pt x="613" y="7"/>
                </a:lnTo>
                <a:lnTo>
                  <a:pt x="621" y="6"/>
                </a:lnTo>
                <a:lnTo>
                  <a:pt x="626" y="3"/>
                </a:lnTo>
                <a:lnTo>
                  <a:pt x="633" y="0"/>
                </a:lnTo>
                <a:close/>
              </a:path>
            </a:pathLst>
          </a:custGeom>
          <a:solidFill>
            <a:srgbClr val="D8D8D8">
              <a:alpha val="6588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24" name="Google Shape;224;p20"/>
          <p:cNvSpPr/>
          <p:nvPr/>
        </p:nvSpPr>
        <p:spPr>
          <a:xfrm>
            <a:off x="5188004" y="1359437"/>
            <a:ext cx="30240" cy="20791"/>
          </a:xfrm>
          <a:custGeom>
            <a:avLst/>
            <a:gdLst/>
            <a:ahLst/>
            <a:cxnLst/>
            <a:rect l="l" t="t" r="r" b="b"/>
            <a:pathLst>
              <a:path w="16" h="11" extrusionOk="0">
                <a:moveTo>
                  <a:pt x="7" y="0"/>
                </a:moveTo>
                <a:lnTo>
                  <a:pt x="11" y="2"/>
                </a:lnTo>
                <a:lnTo>
                  <a:pt x="16" y="4"/>
                </a:lnTo>
                <a:lnTo>
                  <a:pt x="16" y="10"/>
                </a:lnTo>
                <a:lnTo>
                  <a:pt x="15" y="11"/>
                </a:lnTo>
                <a:lnTo>
                  <a:pt x="9" y="11"/>
                </a:lnTo>
                <a:lnTo>
                  <a:pt x="5" y="10"/>
                </a:lnTo>
                <a:lnTo>
                  <a:pt x="3" y="8"/>
                </a:lnTo>
                <a:lnTo>
                  <a:pt x="0" y="6"/>
                </a:lnTo>
                <a:lnTo>
                  <a:pt x="0" y="4"/>
                </a:lnTo>
                <a:lnTo>
                  <a:pt x="4" y="2"/>
                </a:lnTo>
                <a:lnTo>
                  <a:pt x="7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25" name="Google Shape;225;p20"/>
          <p:cNvSpPr/>
          <p:nvPr/>
        </p:nvSpPr>
        <p:spPr>
          <a:xfrm>
            <a:off x="5257934" y="1384008"/>
            <a:ext cx="28351" cy="20791"/>
          </a:xfrm>
          <a:custGeom>
            <a:avLst/>
            <a:gdLst/>
            <a:ahLst/>
            <a:cxnLst/>
            <a:rect l="l" t="t" r="r" b="b"/>
            <a:pathLst>
              <a:path w="15" h="11" extrusionOk="0">
                <a:moveTo>
                  <a:pt x="5" y="0"/>
                </a:moveTo>
                <a:lnTo>
                  <a:pt x="12" y="0"/>
                </a:lnTo>
                <a:lnTo>
                  <a:pt x="13" y="1"/>
                </a:lnTo>
                <a:lnTo>
                  <a:pt x="15" y="4"/>
                </a:lnTo>
                <a:lnTo>
                  <a:pt x="15" y="9"/>
                </a:lnTo>
                <a:lnTo>
                  <a:pt x="12" y="11"/>
                </a:lnTo>
                <a:lnTo>
                  <a:pt x="7" y="11"/>
                </a:lnTo>
                <a:lnTo>
                  <a:pt x="1" y="8"/>
                </a:lnTo>
                <a:lnTo>
                  <a:pt x="0" y="5"/>
                </a:lnTo>
                <a:lnTo>
                  <a:pt x="1" y="4"/>
                </a:lnTo>
                <a:lnTo>
                  <a:pt x="3" y="1"/>
                </a:lnTo>
                <a:lnTo>
                  <a:pt x="5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26" name="Google Shape;226;p20"/>
          <p:cNvSpPr/>
          <p:nvPr/>
        </p:nvSpPr>
        <p:spPr>
          <a:xfrm>
            <a:off x="4254330" y="936069"/>
            <a:ext cx="413916" cy="115293"/>
          </a:xfrm>
          <a:custGeom>
            <a:avLst/>
            <a:gdLst/>
            <a:ahLst/>
            <a:cxnLst/>
            <a:rect l="l" t="t" r="r" b="b"/>
            <a:pathLst>
              <a:path w="219" h="61" extrusionOk="0">
                <a:moveTo>
                  <a:pt x="65" y="0"/>
                </a:moveTo>
                <a:lnTo>
                  <a:pt x="74" y="0"/>
                </a:lnTo>
                <a:lnTo>
                  <a:pt x="81" y="4"/>
                </a:lnTo>
                <a:lnTo>
                  <a:pt x="85" y="8"/>
                </a:lnTo>
                <a:lnTo>
                  <a:pt x="86" y="12"/>
                </a:lnTo>
                <a:lnTo>
                  <a:pt x="90" y="15"/>
                </a:lnTo>
                <a:lnTo>
                  <a:pt x="100" y="16"/>
                </a:lnTo>
                <a:lnTo>
                  <a:pt x="111" y="17"/>
                </a:lnTo>
                <a:lnTo>
                  <a:pt x="119" y="19"/>
                </a:lnTo>
                <a:lnTo>
                  <a:pt x="125" y="19"/>
                </a:lnTo>
                <a:lnTo>
                  <a:pt x="129" y="23"/>
                </a:lnTo>
                <a:lnTo>
                  <a:pt x="132" y="24"/>
                </a:lnTo>
                <a:lnTo>
                  <a:pt x="136" y="27"/>
                </a:lnTo>
                <a:lnTo>
                  <a:pt x="141" y="30"/>
                </a:lnTo>
                <a:lnTo>
                  <a:pt x="142" y="31"/>
                </a:lnTo>
                <a:lnTo>
                  <a:pt x="148" y="31"/>
                </a:lnTo>
                <a:lnTo>
                  <a:pt x="156" y="27"/>
                </a:lnTo>
                <a:lnTo>
                  <a:pt x="157" y="24"/>
                </a:lnTo>
                <a:lnTo>
                  <a:pt x="160" y="23"/>
                </a:lnTo>
                <a:lnTo>
                  <a:pt x="162" y="20"/>
                </a:lnTo>
                <a:lnTo>
                  <a:pt x="164" y="17"/>
                </a:lnTo>
                <a:lnTo>
                  <a:pt x="168" y="15"/>
                </a:lnTo>
                <a:lnTo>
                  <a:pt x="174" y="13"/>
                </a:lnTo>
                <a:lnTo>
                  <a:pt x="181" y="13"/>
                </a:lnTo>
                <a:lnTo>
                  <a:pt x="182" y="16"/>
                </a:lnTo>
                <a:lnTo>
                  <a:pt x="185" y="17"/>
                </a:lnTo>
                <a:lnTo>
                  <a:pt x="188" y="23"/>
                </a:lnTo>
                <a:lnTo>
                  <a:pt x="189" y="24"/>
                </a:lnTo>
                <a:lnTo>
                  <a:pt x="192" y="26"/>
                </a:lnTo>
                <a:lnTo>
                  <a:pt x="196" y="27"/>
                </a:lnTo>
                <a:lnTo>
                  <a:pt x="199" y="27"/>
                </a:lnTo>
                <a:lnTo>
                  <a:pt x="204" y="24"/>
                </a:lnTo>
                <a:lnTo>
                  <a:pt x="208" y="21"/>
                </a:lnTo>
                <a:lnTo>
                  <a:pt x="211" y="20"/>
                </a:lnTo>
                <a:lnTo>
                  <a:pt x="214" y="20"/>
                </a:lnTo>
                <a:lnTo>
                  <a:pt x="216" y="21"/>
                </a:lnTo>
                <a:lnTo>
                  <a:pt x="218" y="24"/>
                </a:lnTo>
                <a:lnTo>
                  <a:pt x="219" y="26"/>
                </a:lnTo>
                <a:lnTo>
                  <a:pt x="219" y="28"/>
                </a:lnTo>
                <a:lnTo>
                  <a:pt x="216" y="34"/>
                </a:lnTo>
                <a:lnTo>
                  <a:pt x="215" y="42"/>
                </a:lnTo>
                <a:lnTo>
                  <a:pt x="215" y="47"/>
                </a:lnTo>
                <a:lnTo>
                  <a:pt x="214" y="50"/>
                </a:lnTo>
                <a:lnTo>
                  <a:pt x="209" y="54"/>
                </a:lnTo>
                <a:lnTo>
                  <a:pt x="207" y="56"/>
                </a:lnTo>
                <a:lnTo>
                  <a:pt x="205" y="58"/>
                </a:lnTo>
                <a:lnTo>
                  <a:pt x="201" y="61"/>
                </a:lnTo>
                <a:lnTo>
                  <a:pt x="194" y="61"/>
                </a:lnTo>
                <a:lnTo>
                  <a:pt x="186" y="60"/>
                </a:lnTo>
                <a:lnTo>
                  <a:pt x="173" y="57"/>
                </a:lnTo>
                <a:lnTo>
                  <a:pt x="162" y="56"/>
                </a:lnTo>
                <a:lnTo>
                  <a:pt x="149" y="56"/>
                </a:lnTo>
                <a:lnTo>
                  <a:pt x="140" y="57"/>
                </a:lnTo>
                <a:lnTo>
                  <a:pt x="132" y="58"/>
                </a:lnTo>
                <a:lnTo>
                  <a:pt x="122" y="58"/>
                </a:lnTo>
                <a:lnTo>
                  <a:pt x="115" y="57"/>
                </a:lnTo>
                <a:lnTo>
                  <a:pt x="112" y="56"/>
                </a:lnTo>
                <a:lnTo>
                  <a:pt x="111" y="53"/>
                </a:lnTo>
                <a:lnTo>
                  <a:pt x="110" y="49"/>
                </a:lnTo>
                <a:lnTo>
                  <a:pt x="107" y="43"/>
                </a:lnTo>
                <a:lnTo>
                  <a:pt x="104" y="41"/>
                </a:lnTo>
                <a:lnTo>
                  <a:pt x="101" y="39"/>
                </a:lnTo>
                <a:lnTo>
                  <a:pt x="96" y="42"/>
                </a:lnTo>
                <a:lnTo>
                  <a:pt x="92" y="43"/>
                </a:lnTo>
                <a:lnTo>
                  <a:pt x="89" y="46"/>
                </a:lnTo>
                <a:lnTo>
                  <a:pt x="84" y="49"/>
                </a:lnTo>
                <a:lnTo>
                  <a:pt x="82" y="49"/>
                </a:lnTo>
                <a:lnTo>
                  <a:pt x="80" y="47"/>
                </a:lnTo>
                <a:lnTo>
                  <a:pt x="74" y="42"/>
                </a:lnTo>
                <a:lnTo>
                  <a:pt x="71" y="38"/>
                </a:lnTo>
                <a:lnTo>
                  <a:pt x="70" y="35"/>
                </a:lnTo>
                <a:lnTo>
                  <a:pt x="70" y="31"/>
                </a:lnTo>
                <a:lnTo>
                  <a:pt x="69" y="28"/>
                </a:lnTo>
                <a:lnTo>
                  <a:pt x="63" y="27"/>
                </a:lnTo>
                <a:lnTo>
                  <a:pt x="56" y="28"/>
                </a:lnTo>
                <a:lnTo>
                  <a:pt x="49" y="31"/>
                </a:lnTo>
                <a:lnTo>
                  <a:pt x="45" y="32"/>
                </a:lnTo>
                <a:lnTo>
                  <a:pt x="39" y="34"/>
                </a:lnTo>
                <a:lnTo>
                  <a:pt x="28" y="35"/>
                </a:lnTo>
                <a:lnTo>
                  <a:pt x="8" y="35"/>
                </a:lnTo>
                <a:lnTo>
                  <a:pt x="4" y="34"/>
                </a:lnTo>
                <a:lnTo>
                  <a:pt x="2" y="34"/>
                </a:lnTo>
                <a:lnTo>
                  <a:pt x="0" y="32"/>
                </a:lnTo>
                <a:lnTo>
                  <a:pt x="0" y="30"/>
                </a:lnTo>
                <a:lnTo>
                  <a:pt x="2" y="27"/>
                </a:lnTo>
                <a:lnTo>
                  <a:pt x="4" y="24"/>
                </a:lnTo>
                <a:lnTo>
                  <a:pt x="7" y="23"/>
                </a:lnTo>
                <a:lnTo>
                  <a:pt x="17" y="23"/>
                </a:lnTo>
                <a:lnTo>
                  <a:pt x="18" y="21"/>
                </a:lnTo>
                <a:lnTo>
                  <a:pt x="18" y="19"/>
                </a:lnTo>
                <a:lnTo>
                  <a:pt x="17" y="17"/>
                </a:lnTo>
                <a:lnTo>
                  <a:pt x="17" y="16"/>
                </a:lnTo>
                <a:lnTo>
                  <a:pt x="15" y="13"/>
                </a:lnTo>
                <a:lnTo>
                  <a:pt x="15" y="12"/>
                </a:lnTo>
                <a:lnTo>
                  <a:pt x="17" y="12"/>
                </a:lnTo>
                <a:lnTo>
                  <a:pt x="22" y="10"/>
                </a:lnTo>
                <a:lnTo>
                  <a:pt x="30" y="8"/>
                </a:lnTo>
                <a:lnTo>
                  <a:pt x="41" y="5"/>
                </a:lnTo>
                <a:lnTo>
                  <a:pt x="54" y="1"/>
                </a:lnTo>
                <a:lnTo>
                  <a:pt x="65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27" name="Google Shape;227;p20"/>
          <p:cNvSpPr/>
          <p:nvPr/>
        </p:nvSpPr>
        <p:spPr>
          <a:xfrm>
            <a:off x="4477354" y="898268"/>
            <a:ext cx="83161" cy="52921"/>
          </a:xfrm>
          <a:custGeom>
            <a:avLst/>
            <a:gdLst/>
            <a:ahLst/>
            <a:cxnLst/>
            <a:rect l="l" t="t" r="r" b="b"/>
            <a:pathLst>
              <a:path w="44" h="28" extrusionOk="0">
                <a:moveTo>
                  <a:pt x="38" y="0"/>
                </a:moveTo>
                <a:lnTo>
                  <a:pt x="42" y="2"/>
                </a:lnTo>
                <a:lnTo>
                  <a:pt x="44" y="7"/>
                </a:lnTo>
                <a:lnTo>
                  <a:pt x="44" y="13"/>
                </a:lnTo>
                <a:lnTo>
                  <a:pt x="42" y="18"/>
                </a:lnTo>
                <a:lnTo>
                  <a:pt x="42" y="24"/>
                </a:lnTo>
                <a:lnTo>
                  <a:pt x="41" y="25"/>
                </a:lnTo>
                <a:lnTo>
                  <a:pt x="38" y="26"/>
                </a:lnTo>
                <a:lnTo>
                  <a:pt x="37" y="28"/>
                </a:lnTo>
                <a:lnTo>
                  <a:pt x="33" y="28"/>
                </a:lnTo>
                <a:lnTo>
                  <a:pt x="31" y="26"/>
                </a:lnTo>
                <a:lnTo>
                  <a:pt x="29" y="25"/>
                </a:lnTo>
                <a:lnTo>
                  <a:pt x="23" y="24"/>
                </a:lnTo>
                <a:lnTo>
                  <a:pt x="9" y="26"/>
                </a:lnTo>
                <a:lnTo>
                  <a:pt x="4" y="28"/>
                </a:lnTo>
                <a:lnTo>
                  <a:pt x="1" y="26"/>
                </a:lnTo>
                <a:lnTo>
                  <a:pt x="0" y="25"/>
                </a:lnTo>
                <a:lnTo>
                  <a:pt x="0" y="20"/>
                </a:lnTo>
                <a:lnTo>
                  <a:pt x="5" y="14"/>
                </a:lnTo>
                <a:lnTo>
                  <a:pt x="15" y="10"/>
                </a:lnTo>
                <a:lnTo>
                  <a:pt x="23" y="4"/>
                </a:lnTo>
                <a:lnTo>
                  <a:pt x="31" y="2"/>
                </a:lnTo>
                <a:lnTo>
                  <a:pt x="38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28" name="Google Shape;228;p20"/>
          <p:cNvSpPr/>
          <p:nvPr/>
        </p:nvSpPr>
        <p:spPr>
          <a:xfrm>
            <a:off x="4668246" y="883148"/>
            <a:ext cx="145533" cy="64261"/>
          </a:xfrm>
          <a:custGeom>
            <a:avLst/>
            <a:gdLst/>
            <a:ahLst/>
            <a:cxnLst/>
            <a:rect l="l" t="t" r="r" b="b"/>
            <a:pathLst>
              <a:path w="77" h="34" extrusionOk="0">
                <a:moveTo>
                  <a:pt x="36" y="0"/>
                </a:moveTo>
                <a:lnTo>
                  <a:pt x="55" y="4"/>
                </a:lnTo>
                <a:lnTo>
                  <a:pt x="60" y="6"/>
                </a:lnTo>
                <a:lnTo>
                  <a:pt x="66" y="8"/>
                </a:lnTo>
                <a:lnTo>
                  <a:pt x="70" y="12"/>
                </a:lnTo>
                <a:lnTo>
                  <a:pt x="71" y="15"/>
                </a:lnTo>
                <a:lnTo>
                  <a:pt x="74" y="19"/>
                </a:lnTo>
                <a:lnTo>
                  <a:pt x="75" y="22"/>
                </a:lnTo>
                <a:lnTo>
                  <a:pt x="77" y="26"/>
                </a:lnTo>
                <a:lnTo>
                  <a:pt x="77" y="32"/>
                </a:lnTo>
                <a:lnTo>
                  <a:pt x="75" y="34"/>
                </a:lnTo>
                <a:lnTo>
                  <a:pt x="68" y="34"/>
                </a:lnTo>
                <a:lnTo>
                  <a:pt x="64" y="33"/>
                </a:lnTo>
                <a:lnTo>
                  <a:pt x="60" y="33"/>
                </a:lnTo>
                <a:lnTo>
                  <a:pt x="53" y="32"/>
                </a:lnTo>
                <a:lnTo>
                  <a:pt x="49" y="30"/>
                </a:lnTo>
                <a:lnTo>
                  <a:pt x="47" y="29"/>
                </a:lnTo>
                <a:lnTo>
                  <a:pt x="44" y="26"/>
                </a:lnTo>
                <a:lnTo>
                  <a:pt x="44" y="22"/>
                </a:lnTo>
                <a:lnTo>
                  <a:pt x="40" y="21"/>
                </a:lnTo>
                <a:lnTo>
                  <a:pt x="31" y="21"/>
                </a:lnTo>
                <a:lnTo>
                  <a:pt x="23" y="22"/>
                </a:lnTo>
                <a:lnTo>
                  <a:pt x="11" y="22"/>
                </a:lnTo>
                <a:lnTo>
                  <a:pt x="7" y="21"/>
                </a:lnTo>
                <a:lnTo>
                  <a:pt x="3" y="18"/>
                </a:lnTo>
                <a:lnTo>
                  <a:pt x="1" y="15"/>
                </a:lnTo>
                <a:lnTo>
                  <a:pt x="0" y="11"/>
                </a:lnTo>
                <a:lnTo>
                  <a:pt x="1" y="7"/>
                </a:lnTo>
                <a:lnTo>
                  <a:pt x="4" y="4"/>
                </a:lnTo>
                <a:lnTo>
                  <a:pt x="7" y="3"/>
                </a:lnTo>
                <a:lnTo>
                  <a:pt x="10" y="3"/>
                </a:lnTo>
                <a:lnTo>
                  <a:pt x="14" y="1"/>
                </a:lnTo>
                <a:lnTo>
                  <a:pt x="21" y="1"/>
                </a:lnTo>
                <a:lnTo>
                  <a:pt x="36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29" name="Google Shape;229;p20"/>
          <p:cNvSpPr/>
          <p:nvPr/>
        </p:nvSpPr>
        <p:spPr>
          <a:xfrm>
            <a:off x="4690926" y="971980"/>
            <a:ext cx="154982" cy="66152"/>
          </a:xfrm>
          <a:custGeom>
            <a:avLst/>
            <a:gdLst/>
            <a:ahLst/>
            <a:cxnLst/>
            <a:rect l="l" t="t" r="r" b="b"/>
            <a:pathLst>
              <a:path w="82" h="35" extrusionOk="0">
                <a:moveTo>
                  <a:pt x="65" y="0"/>
                </a:moveTo>
                <a:lnTo>
                  <a:pt x="70" y="0"/>
                </a:lnTo>
                <a:lnTo>
                  <a:pt x="78" y="2"/>
                </a:lnTo>
                <a:lnTo>
                  <a:pt x="82" y="7"/>
                </a:lnTo>
                <a:lnTo>
                  <a:pt x="82" y="13"/>
                </a:lnTo>
                <a:lnTo>
                  <a:pt x="77" y="22"/>
                </a:lnTo>
                <a:lnTo>
                  <a:pt x="69" y="27"/>
                </a:lnTo>
                <a:lnTo>
                  <a:pt x="58" y="27"/>
                </a:lnTo>
                <a:lnTo>
                  <a:pt x="55" y="28"/>
                </a:lnTo>
                <a:lnTo>
                  <a:pt x="54" y="28"/>
                </a:lnTo>
                <a:lnTo>
                  <a:pt x="52" y="27"/>
                </a:lnTo>
                <a:lnTo>
                  <a:pt x="52" y="24"/>
                </a:lnTo>
                <a:lnTo>
                  <a:pt x="51" y="22"/>
                </a:lnTo>
                <a:lnTo>
                  <a:pt x="47" y="18"/>
                </a:lnTo>
                <a:lnTo>
                  <a:pt x="40" y="16"/>
                </a:lnTo>
                <a:lnTo>
                  <a:pt x="32" y="16"/>
                </a:lnTo>
                <a:lnTo>
                  <a:pt x="25" y="18"/>
                </a:lnTo>
                <a:lnTo>
                  <a:pt x="21" y="18"/>
                </a:lnTo>
                <a:lnTo>
                  <a:pt x="18" y="19"/>
                </a:lnTo>
                <a:lnTo>
                  <a:pt x="17" y="20"/>
                </a:lnTo>
                <a:lnTo>
                  <a:pt x="15" y="24"/>
                </a:lnTo>
                <a:lnTo>
                  <a:pt x="13" y="27"/>
                </a:lnTo>
                <a:lnTo>
                  <a:pt x="11" y="31"/>
                </a:lnTo>
                <a:lnTo>
                  <a:pt x="10" y="34"/>
                </a:lnTo>
                <a:lnTo>
                  <a:pt x="7" y="35"/>
                </a:lnTo>
                <a:lnTo>
                  <a:pt x="3" y="35"/>
                </a:lnTo>
                <a:lnTo>
                  <a:pt x="2" y="34"/>
                </a:lnTo>
                <a:lnTo>
                  <a:pt x="0" y="31"/>
                </a:lnTo>
                <a:lnTo>
                  <a:pt x="0" y="28"/>
                </a:lnTo>
                <a:lnTo>
                  <a:pt x="2" y="24"/>
                </a:lnTo>
                <a:lnTo>
                  <a:pt x="0" y="18"/>
                </a:lnTo>
                <a:lnTo>
                  <a:pt x="0" y="9"/>
                </a:lnTo>
                <a:lnTo>
                  <a:pt x="3" y="4"/>
                </a:lnTo>
                <a:lnTo>
                  <a:pt x="9" y="2"/>
                </a:lnTo>
                <a:lnTo>
                  <a:pt x="18" y="1"/>
                </a:lnTo>
                <a:lnTo>
                  <a:pt x="55" y="1"/>
                </a:lnTo>
                <a:lnTo>
                  <a:pt x="65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30" name="Google Shape;230;p20"/>
          <p:cNvSpPr/>
          <p:nvPr/>
        </p:nvSpPr>
        <p:spPr>
          <a:xfrm>
            <a:off x="4743847" y="1055142"/>
            <a:ext cx="126632" cy="79382"/>
          </a:xfrm>
          <a:custGeom>
            <a:avLst/>
            <a:gdLst/>
            <a:ahLst/>
            <a:cxnLst/>
            <a:rect l="l" t="t" r="r" b="b"/>
            <a:pathLst>
              <a:path w="67" h="42" extrusionOk="0">
                <a:moveTo>
                  <a:pt x="43" y="0"/>
                </a:moveTo>
                <a:lnTo>
                  <a:pt x="53" y="1"/>
                </a:lnTo>
                <a:lnTo>
                  <a:pt x="58" y="2"/>
                </a:lnTo>
                <a:lnTo>
                  <a:pt x="63" y="8"/>
                </a:lnTo>
                <a:lnTo>
                  <a:pt x="65" y="16"/>
                </a:lnTo>
                <a:lnTo>
                  <a:pt x="67" y="23"/>
                </a:lnTo>
                <a:lnTo>
                  <a:pt x="65" y="26"/>
                </a:lnTo>
                <a:lnTo>
                  <a:pt x="63" y="28"/>
                </a:lnTo>
                <a:lnTo>
                  <a:pt x="61" y="31"/>
                </a:lnTo>
                <a:lnTo>
                  <a:pt x="58" y="34"/>
                </a:lnTo>
                <a:lnTo>
                  <a:pt x="56" y="38"/>
                </a:lnTo>
                <a:lnTo>
                  <a:pt x="50" y="41"/>
                </a:lnTo>
                <a:lnTo>
                  <a:pt x="46" y="42"/>
                </a:lnTo>
                <a:lnTo>
                  <a:pt x="43" y="42"/>
                </a:lnTo>
                <a:lnTo>
                  <a:pt x="41" y="41"/>
                </a:lnTo>
                <a:lnTo>
                  <a:pt x="35" y="35"/>
                </a:lnTo>
                <a:lnTo>
                  <a:pt x="34" y="32"/>
                </a:lnTo>
                <a:lnTo>
                  <a:pt x="32" y="28"/>
                </a:lnTo>
                <a:lnTo>
                  <a:pt x="30" y="23"/>
                </a:lnTo>
                <a:lnTo>
                  <a:pt x="30" y="20"/>
                </a:lnTo>
                <a:lnTo>
                  <a:pt x="27" y="19"/>
                </a:lnTo>
                <a:lnTo>
                  <a:pt x="13" y="21"/>
                </a:lnTo>
                <a:lnTo>
                  <a:pt x="8" y="21"/>
                </a:lnTo>
                <a:lnTo>
                  <a:pt x="2" y="19"/>
                </a:lnTo>
                <a:lnTo>
                  <a:pt x="1" y="15"/>
                </a:lnTo>
                <a:lnTo>
                  <a:pt x="0" y="12"/>
                </a:lnTo>
                <a:lnTo>
                  <a:pt x="0" y="6"/>
                </a:lnTo>
                <a:lnTo>
                  <a:pt x="1" y="5"/>
                </a:lnTo>
                <a:lnTo>
                  <a:pt x="8" y="2"/>
                </a:lnTo>
                <a:lnTo>
                  <a:pt x="30" y="2"/>
                </a:lnTo>
                <a:lnTo>
                  <a:pt x="35" y="1"/>
                </a:lnTo>
                <a:lnTo>
                  <a:pt x="43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31" name="Google Shape;231;p20"/>
          <p:cNvSpPr/>
          <p:nvPr/>
        </p:nvSpPr>
        <p:spPr>
          <a:xfrm>
            <a:off x="4900720" y="1041911"/>
            <a:ext cx="92612" cy="45361"/>
          </a:xfrm>
          <a:custGeom>
            <a:avLst/>
            <a:gdLst/>
            <a:ahLst/>
            <a:cxnLst/>
            <a:rect l="l" t="t" r="r" b="b"/>
            <a:pathLst>
              <a:path w="49" h="24" extrusionOk="0">
                <a:moveTo>
                  <a:pt x="26" y="0"/>
                </a:moveTo>
                <a:lnTo>
                  <a:pt x="33" y="0"/>
                </a:lnTo>
                <a:lnTo>
                  <a:pt x="36" y="1"/>
                </a:lnTo>
                <a:lnTo>
                  <a:pt x="38" y="4"/>
                </a:lnTo>
                <a:lnTo>
                  <a:pt x="42" y="5"/>
                </a:lnTo>
                <a:lnTo>
                  <a:pt x="45" y="5"/>
                </a:lnTo>
                <a:lnTo>
                  <a:pt x="48" y="7"/>
                </a:lnTo>
                <a:lnTo>
                  <a:pt x="49" y="8"/>
                </a:lnTo>
                <a:lnTo>
                  <a:pt x="49" y="18"/>
                </a:lnTo>
                <a:lnTo>
                  <a:pt x="48" y="19"/>
                </a:lnTo>
                <a:lnTo>
                  <a:pt x="45" y="20"/>
                </a:lnTo>
                <a:lnTo>
                  <a:pt x="32" y="22"/>
                </a:lnTo>
                <a:lnTo>
                  <a:pt x="15" y="24"/>
                </a:lnTo>
                <a:lnTo>
                  <a:pt x="6" y="24"/>
                </a:lnTo>
                <a:lnTo>
                  <a:pt x="3" y="23"/>
                </a:lnTo>
                <a:lnTo>
                  <a:pt x="0" y="20"/>
                </a:lnTo>
                <a:lnTo>
                  <a:pt x="0" y="19"/>
                </a:lnTo>
                <a:lnTo>
                  <a:pt x="1" y="15"/>
                </a:lnTo>
                <a:lnTo>
                  <a:pt x="6" y="11"/>
                </a:lnTo>
                <a:lnTo>
                  <a:pt x="14" y="7"/>
                </a:lnTo>
                <a:lnTo>
                  <a:pt x="21" y="2"/>
                </a:lnTo>
                <a:lnTo>
                  <a:pt x="26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32" name="Google Shape;232;p20"/>
          <p:cNvSpPr/>
          <p:nvPr/>
        </p:nvSpPr>
        <p:spPr>
          <a:xfrm>
            <a:off x="4895049" y="1000330"/>
            <a:ext cx="47251" cy="28351"/>
          </a:xfrm>
          <a:custGeom>
            <a:avLst/>
            <a:gdLst/>
            <a:ahLst/>
            <a:cxnLst/>
            <a:rect l="l" t="t" r="r" b="b"/>
            <a:pathLst>
              <a:path w="25" h="15" extrusionOk="0">
                <a:moveTo>
                  <a:pt x="6" y="0"/>
                </a:moveTo>
                <a:lnTo>
                  <a:pt x="13" y="0"/>
                </a:lnTo>
                <a:lnTo>
                  <a:pt x="21" y="3"/>
                </a:lnTo>
                <a:lnTo>
                  <a:pt x="25" y="9"/>
                </a:lnTo>
                <a:lnTo>
                  <a:pt x="25" y="13"/>
                </a:lnTo>
                <a:lnTo>
                  <a:pt x="19" y="15"/>
                </a:lnTo>
                <a:lnTo>
                  <a:pt x="13" y="15"/>
                </a:lnTo>
                <a:lnTo>
                  <a:pt x="6" y="12"/>
                </a:lnTo>
                <a:lnTo>
                  <a:pt x="2" y="9"/>
                </a:lnTo>
                <a:lnTo>
                  <a:pt x="0" y="5"/>
                </a:lnTo>
                <a:lnTo>
                  <a:pt x="6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33" name="Google Shape;233;p20"/>
          <p:cNvSpPr/>
          <p:nvPr/>
        </p:nvSpPr>
        <p:spPr>
          <a:xfrm>
            <a:off x="4857248" y="911499"/>
            <a:ext cx="415806" cy="124742"/>
          </a:xfrm>
          <a:custGeom>
            <a:avLst/>
            <a:gdLst/>
            <a:ahLst/>
            <a:cxnLst/>
            <a:rect l="l" t="t" r="r" b="b"/>
            <a:pathLst>
              <a:path w="220" h="66" extrusionOk="0">
                <a:moveTo>
                  <a:pt x="1" y="0"/>
                </a:moveTo>
                <a:lnTo>
                  <a:pt x="4" y="3"/>
                </a:lnTo>
                <a:lnTo>
                  <a:pt x="11" y="4"/>
                </a:lnTo>
                <a:lnTo>
                  <a:pt x="19" y="7"/>
                </a:lnTo>
                <a:lnTo>
                  <a:pt x="26" y="10"/>
                </a:lnTo>
                <a:lnTo>
                  <a:pt x="35" y="13"/>
                </a:lnTo>
                <a:lnTo>
                  <a:pt x="42" y="14"/>
                </a:lnTo>
                <a:lnTo>
                  <a:pt x="46" y="15"/>
                </a:lnTo>
                <a:lnTo>
                  <a:pt x="52" y="17"/>
                </a:lnTo>
                <a:lnTo>
                  <a:pt x="59" y="19"/>
                </a:lnTo>
                <a:lnTo>
                  <a:pt x="67" y="25"/>
                </a:lnTo>
                <a:lnTo>
                  <a:pt x="74" y="32"/>
                </a:lnTo>
                <a:lnTo>
                  <a:pt x="81" y="36"/>
                </a:lnTo>
                <a:lnTo>
                  <a:pt x="87" y="41"/>
                </a:lnTo>
                <a:lnTo>
                  <a:pt x="94" y="45"/>
                </a:lnTo>
                <a:lnTo>
                  <a:pt x="102" y="47"/>
                </a:lnTo>
                <a:lnTo>
                  <a:pt x="117" y="45"/>
                </a:lnTo>
                <a:lnTo>
                  <a:pt x="135" y="47"/>
                </a:lnTo>
                <a:lnTo>
                  <a:pt x="145" y="47"/>
                </a:lnTo>
                <a:lnTo>
                  <a:pt x="157" y="48"/>
                </a:lnTo>
                <a:lnTo>
                  <a:pt x="171" y="48"/>
                </a:lnTo>
                <a:lnTo>
                  <a:pt x="182" y="47"/>
                </a:lnTo>
                <a:lnTo>
                  <a:pt x="195" y="47"/>
                </a:lnTo>
                <a:lnTo>
                  <a:pt x="204" y="48"/>
                </a:lnTo>
                <a:lnTo>
                  <a:pt x="212" y="51"/>
                </a:lnTo>
                <a:lnTo>
                  <a:pt x="219" y="54"/>
                </a:lnTo>
                <a:lnTo>
                  <a:pt x="220" y="56"/>
                </a:lnTo>
                <a:lnTo>
                  <a:pt x="220" y="58"/>
                </a:lnTo>
                <a:lnTo>
                  <a:pt x="213" y="65"/>
                </a:lnTo>
                <a:lnTo>
                  <a:pt x="209" y="65"/>
                </a:lnTo>
                <a:lnTo>
                  <a:pt x="204" y="66"/>
                </a:lnTo>
                <a:lnTo>
                  <a:pt x="187" y="65"/>
                </a:lnTo>
                <a:lnTo>
                  <a:pt x="167" y="63"/>
                </a:lnTo>
                <a:lnTo>
                  <a:pt x="149" y="62"/>
                </a:lnTo>
                <a:lnTo>
                  <a:pt x="137" y="62"/>
                </a:lnTo>
                <a:lnTo>
                  <a:pt x="126" y="63"/>
                </a:lnTo>
                <a:lnTo>
                  <a:pt x="119" y="65"/>
                </a:lnTo>
                <a:lnTo>
                  <a:pt x="116" y="65"/>
                </a:lnTo>
                <a:lnTo>
                  <a:pt x="94" y="62"/>
                </a:lnTo>
                <a:lnTo>
                  <a:pt x="91" y="60"/>
                </a:lnTo>
                <a:lnTo>
                  <a:pt x="83" y="58"/>
                </a:lnTo>
                <a:lnTo>
                  <a:pt x="75" y="52"/>
                </a:lnTo>
                <a:lnTo>
                  <a:pt x="68" y="47"/>
                </a:lnTo>
                <a:lnTo>
                  <a:pt x="63" y="41"/>
                </a:lnTo>
                <a:lnTo>
                  <a:pt x="44" y="36"/>
                </a:lnTo>
                <a:lnTo>
                  <a:pt x="35" y="33"/>
                </a:lnTo>
                <a:lnTo>
                  <a:pt x="26" y="28"/>
                </a:lnTo>
                <a:lnTo>
                  <a:pt x="15" y="22"/>
                </a:lnTo>
                <a:lnTo>
                  <a:pt x="5" y="17"/>
                </a:lnTo>
                <a:lnTo>
                  <a:pt x="3" y="14"/>
                </a:lnTo>
                <a:lnTo>
                  <a:pt x="0" y="8"/>
                </a:lnTo>
                <a:lnTo>
                  <a:pt x="0" y="4"/>
                </a:lnTo>
                <a:lnTo>
                  <a:pt x="1" y="2"/>
                </a:lnTo>
                <a:lnTo>
                  <a:pt x="1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34" name="Google Shape;234;p20"/>
          <p:cNvSpPr/>
          <p:nvPr/>
        </p:nvSpPr>
        <p:spPr>
          <a:xfrm>
            <a:off x="6597963" y="1259266"/>
            <a:ext cx="228694" cy="100173"/>
          </a:xfrm>
          <a:custGeom>
            <a:avLst/>
            <a:gdLst/>
            <a:ahLst/>
            <a:cxnLst/>
            <a:rect l="l" t="t" r="r" b="b"/>
            <a:pathLst>
              <a:path w="121" h="53" extrusionOk="0">
                <a:moveTo>
                  <a:pt x="9" y="0"/>
                </a:moveTo>
                <a:lnTo>
                  <a:pt x="15" y="0"/>
                </a:lnTo>
                <a:lnTo>
                  <a:pt x="24" y="1"/>
                </a:lnTo>
                <a:lnTo>
                  <a:pt x="32" y="4"/>
                </a:lnTo>
                <a:lnTo>
                  <a:pt x="37" y="8"/>
                </a:lnTo>
                <a:lnTo>
                  <a:pt x="43" y="11"/>
                </a:lnTo>
                <a:lnTo>
                  <a:pt x="48" y="11"/>
                </a:lnTo>
                <a:lnTo>
                  <a:pt x="56" y="9"/>
                </a:lnTo>
                <a:lnTo>
                  <a:pt x="76" y="7"/>
                </a:lnTo>
                <a:lnTo>
                  <a:pt x="82" y="5"/>
                </a:lnTo>
                <a:lnTo>
                  <a:pt x="88" y="3"/>
                </a:lnTo>
                <a:lnTo>
                  <a:pt x="93" y="3"/>
                </a:lnTo>
                <a:lnTo>
                  <a:pt x="102" y="4"/>
                </a:lnTo>
                <a:lnTo>
                  <a:pt x="111" y="8"/>
                </a:lnTo>
                <a:lnTo>
                  <a:pt x="119" y="13"/>
                </a:lnTo>
                <a:lnTo>
                  <a:pt x="121" y="16"/>
                </a:lnTo>
                <a:lnTo>
                  <a:pt x="121" y="19"/>
                </a:lnTo>
                <a:lnTo>
                  <a:pt x="118" y="24"/>
                </a:lnTo>
                <a:lnTo>
                  <a:pt x="115" y="27"/>
                </a:lnTo>
                <a:lnTo>
                  <a:pt x="114" y="30"/>
                </a:lnTo>
                <a:lnTo>
                  <a:pt x="110" y="34"/>
                </a:lnTo>
                <a:lnTo>
                  <a:pt x="100" y="34"/>
                </a:lnTo>
                <a:lnTo>
                  <a:pt x="92" y="37"/>
                </a:lnTo>
                <a:lnTo>
                  <a:pt x="87" y="40"/>
                </a:lnTo>
                <a:lnTo>
                  <a:pt x="81" y="44"/>
                </a:lnTo>
                <a:lnTo>
                  <a:pt x="73" y="48"/>
                </a:lnTo>
                <a:lnTo>
                  <a:pt x="62" y="52"/>
                </a:lnTo>
                <a:lnTo>
                  <a:pt x="56" y="53"/>
                </a:lnTo>
                <a:lnTo>
                  <a:pt x="52" y="53"/>
                </a:lnTo>
                <a:lnTo>
                  <a:pt x="47" y="50"/>
                </a:lnTo>
                <a:lnTo>
                  <a:pt x="44" y="48"/>
                </a:lnTo>
                <a:lnTo>
                  <a:pt x="41" y="42"/>
                </a:lnTo>
                <a:lnTo>
                  <a:pt x="37" y="38"/>
                </a:lnTo>
                <a:lnTo>
                  <a:pt x="30" y="37"/>
                </a:lnTo>
                <a:lnTo>
                  <a:pt x="24" y="37"/>
                </a:lnTo>
                <a:lnTo>
                  <a:pt x="18" y="38"/>
                </a:lnTo>
                <a:lnTo>
                  <a:pt x="13" y="35"/>
                </a:lnTo>
                <a:lnTo>
                  <a:pt x="9" y="31"/>
                </a:lnTo>
                <a:lnTo>
                  <a:pt x="3" y="20"/>
                </a:lnTo>
                <a:lnTo>
                  <a:pt x="2" y="16"/>
                </a:lnTo>
                <a:lnTo>
                  <a:pt x="0" y="13"/>
                </a:lnTo>
                <a:lnTo>
                  <a:pt x="0" y="9"/>
                </a:lnTo>
                <a:lnTo>
                  <a:pt x="2" y="7"/>
                </a:lnTo>
                <a:lnTo>
                  <a:pt x="9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35" name="Google Shape;235;p20"/>
          <p:cNvSpPr/>
          <p:nvPr/>
        </p:nvSpPr>
        <p:spPr>
          <a:xfrm>
            <a:off x="5448827" y="597753"/>
            <a:ext cx="1315459" cy="846736"/>
          </a:xfrm>
          <a:custGeom>
            <a:avLst/>
            <a:gdLst/>
            <a:ahLst/>
            <a:cxnLst/>
            <a:rect l="l" t="t" r="r" b="b"/>
            <a:pathLst>
              <a:path w="696" h="448" extrusionOk="0">
                <a:moveTo>
                  <a:pt x="420" y="0"/>
                </a:moveTo>
                <a:lnTo>
                  <a:pt x="435" y="0"/>
                </a:lnTo>
                <a:lnTo>
                  <a:pt x="455" y="3"/>
                </a:lnTo>
                <a:lnTo>
                  <a:pt x="477" y="9"/>
                </a:lnTo>
                <a:lnTo>
                  <a:pt x="496" y="11"/>
                </a:lnTo>
                <a:lnTo>
                  <a:pt x="498" y="13"/>
                </a:lnTo>
                <a:lnTo>
                  <a:pt x="500" y="13"/>
                </a:lnTo>
                <a:lnTo>
                  <a:pt x="504" y="17"/>
                </a:lnTo>
                <a:lnTo>
                  <a:pt x="502" y="20"/>
                </a:lnTo>
                <a:lnTo>
                  <a:pt x="498" y="21"/>
                </a:lnTo>
                <a:lnTo>
                  <a:pt x="487" y="24"/>
                </a:lnTo>
                <a:lnTo>
                  <a:pt x="472" y="26"/>
                </a:lnTo>
                <a:lnTo>
                  <a:pt x="457" y="31"/>
                </a:lnTo>
                <a:lnTo>
                  <a:pt x="443" y="33"/>
                </a:lnTo>
                <a:lnTo>
                  <a:pt x="431" y="35"/>
                </a:lnTo>
                <a:lnTo>
                  <a:pt x="418" y="35"/>
                </a:lnTo>
                <a:lnTo>
                  <a:pt x="407" y="33"/>
                </a:lnTo>
                <a:lnTo>
                  <a:pt x="401" y="33"/>
                </a:lnTo>
                <a:lnTo>
                  <a:pt x="406" y="35"/>
                </a:lnTo>
                <a:lnTo>
                  <a:pt x="416" y="36"/>
                </a:lnTo>
                <a:lnTo>
                  <a:pt x="428" y="39"/>
                </a:lnTo>
                <a:lnTo>
                  <a:pt x="444" y="39"/>
                </a:lnTo>
                <a:lnTo>
                  <a:pt x="463" y="36"/>
                </a:lnTo>
                <a:lnTo>
                  <a:pt x="468" y="35"/>
                </a:lnTo>
                <a:lnTo>
                  <a:pt x="474" y="32"/>
                </a:lnTo>
                <a:lnTo>
                  <a:pt x="484" y="29"/>
                </a:lnTo>
                <a:lnTo>
                  <a:pt x="495" y="31"/>
                </a:lnTo>
                <a:lnTo>
                  <a:pt x="502" y="29"/>
                </a:lnTo>
                <a:lnTo>
                  <a:pt x="511" y="25"/>
                </a:lnTo>
                <a:lnTo>
                  <a:pt x="524" y="20"/>
                </a:lnTo>
                <a:lnTo>
                  <a:pt x="532" y="18"/>
                </a:lnTo>
                <a:lnTo>
                  <a:pt x="540" y="20"/>
                </a:lnTo>
                <a:lnTo>
                  <a:pt x="547" y="21"/>
                </a:lnTo>
                <a:lnTo>
                  <a:pt x="552" y="21"/>
                </a:lnTo>
                <a:lnTo>
                  <a:pt x="555" y="20"/>
                </a:lnTo>
                <a:lnTo>
                  <a:pt x="558" y="20"/>
                </a:lnTo>
                <a:lnTo>
                  <a:pt x="563" y="18"/>
                </a:lnTo>
                <a:lnTo>
                  <a:pt x="569" y="20"/>
                </a:lnTo>
                <a:lnTo>
                  <a:pt x="571" y="25"/>
                </a:lnTo>
                <a:lnTo>
                  <a:pt x="573" y="35"/>
                </a:lnTo>
                <a:lnTo>
                  <a:pt x="578" y="57"/>
                </a:lnTo>
                <a:lnTo>
                  <a:pt x="582" y="66"/>
                </a:lnTo>
                <a:lnTo>
                  <a:pt x="588" y="74"/>
                </a:lnTo>
                <a:lnTo>
                  <a:pt x="592" y="83"/>
                </a:lnTo>
                <a:lnTo>
                  <a:pt x="596" y="92"/>
                </a:lnTo>
                <a:lnTo>
                  <a:pt x="602" y="99"/>
                </a:lnTo>
                <a:lnTo>
                  <a:pt x="610" y="105"/>
                </a:lnTo>
                <a:lnTo>
                  <a:pt x="619" y="105"/>
                </a:lnTo>
                <a:lnTo>
                  <a:pt x="629" y="99"/>
                </a:lnTo>
                <a:lnTo>
                  <a:pt x="647" y="81"/>
                </a:lnTo>
                <a:lnTo>
                  <a:pt x="658" y="76"/>
                </a:lnTo>
                <a:lnTo>
                  <a:pt x="671" y="74"/>
                </a:lnTo>
                <a:lnTo>
                  <a:pt x="682" y="77"/>
                </a:lnTo>
                <a:lnTo>
                  <a:pt x="692" y="80"/>
                </a:lnTo>
                <a:lnTo>
                  <a:pt x="696" y="84"/>
                </a:lnTo>
                <a:lnTo>
                  <a:pt x="696" y="91"/>
                </a:lnTo>
                <a:lnTo>
                  <a:pt x="692" y="98"/>
                </a:lnTo>
                <a:lnTo>
                  <a:pt x="685" y="105"/>
                </a:lnTo>
                <a:lnTo>
                  <a:pt x="669" y="113"/>
                </a:lnTo>
                <a:lnTo>
                  <a:pt x="659" y="121"/>
                </a:lnTo>
                <a:lnTo>
                  <a:pt x="640" y="140"/>
                </a:lnTo>
                <a:lnTo>
                  <a:pt x="633" y="148"/>
                </a:lnTo>
                <a:lnTo>
                  <a:pt x="625" y="157"/>
                </a:lnTo>
                <a:lnTo>
                  <a:pt x="621" y="163"/>
                </a:lnTo>
                <a:lnTo>
                  <a:pt x="618" y="170"/>
                </a:lnTo>
                <a:lnTo>
                  <a:pt x="619" y="180"/>
                </a:lnTo>
                <a:lnTo>
                  <a:pt x="622" y="184"/>
                </a:lnTo>
                <a:lnTo>
                  <a:pt x="623" y="187"/>
                </a:lnTo>
                <a:lnTo>
                  <a:pt x="626" y="188"/>
                </a:lnTo>
                <a:lnTo>
                  <a:pt x="633" y="188"/>
                </a:lnTo>
                <a:lnTo>
                  <a:pt x="636" y="189"/>
                </a:lnTo>
                <a:lnTo>
                  <a:pt x="637" y="191"/>
                </a:lnTo>
                <a:lnTo>
                  <a:pt x="637" y="192"/>
                </a:lnTo>
                <a:lnTo>
                  <a:pt x="632" y="198"/>
                </a:lnTo>
                <a:lnTo>
                  <a:pt x="629" y="202"/>
                </a:lnTo>
                <a:lnTo>
                  <a:pt x="628" y="205"/>
                </a:lnTo>
                <a:lnTo>
                  <a:pt x="625" y="214"/>
                </a:lnTo>
                <a:lnTo>
                  <a:pt x="623" y="226"/>
                </a:lnTo>
                <a:lnTo>
                  <a:pt x="623" y="240"/>
                </a:lnTo>
                <a:lnTo>
                  <a:pt x="622" y="244"/>
                </a:lnTo>
                <a:lnTo>
                  <a:pt x="617" y="244"/>
                </a:lnTo>
                <a:lnTo>
                  <a:pt x="592" y="236"/>
                </a:lnTo>
                <a:lnTo>
                  <a:pt x="584" y="236"/>
                </a:lnTo>
                <a:lnTo>
                  <a:pt x="578" y="239"/>
                </a:lnTo>
                <a:lnTo>
                  <a:pt x="576" y="244"/>
                </a:lnTo>
                <a:lnTo>
                  <a:pt x="576" y="251"/>
                </a:lnTo>
                <a:lnTo>
                  <a:pt x="578" y="258"/>
                </a:lnTo>
                <a:lnTo>
                  <a:pt x="581" y="266"/>
                </a:lnTo>
                <a:lnTo>
                  <a:pt x="582" y="272"/>
                </a:lnTo>
                <a:lnTo>
                  <a:pt x="585" y="276"/>
                </a:lnTo>
                <a:lnTo>
                  <a:pt x="587" y="280"/>
                </a:lnTo>
                <a:lnTo>
                  <a:pt x="588" y="281"/>
                </a:lnTo>
                <a:lnTo>
                  <a:pt x="588" y="290"/>
                </a:lnTo>
                <a:lnTo>
                  <a:pt x="585" y="295"/>
                </a:lnTo>
                <a:lnTo>
                  <a:pt x="582" y="298"/>
                </a:lnTo>
                <a:lnTo>
                  <a:pt x="574" y="300"/>
                </a:lnTo>
                <a:lnTo>
                  <a:pt x="566" y="298"/>
                </a:lnTo>
                <a:lnTo>
                  <a:pt x="562" y="294"/>
                </a:lnTo>
                <a:lnTo>
                  <a:pt x="562" y="290"/>
                </a:lnTo>
                <a:lnTo>
                  <a:pt x="561" y="287"/>
                </a:lnTo>
                <a:lnTo>
                  <a:pt x="561" y="283"/>
                </a:lnTo>
                <a:lnTo>
                  <a:pt x="559" y="277"/>
                </a:lnTo>
                <a:lnTo>
                  <a:pt x="546" y="269"/>
                </a:lnTo>
                <a:lnTo>
                  <a:pt x="539" y="266"/>
                </a:lnTo>
                <a:lnTo>
                  <a:pt x="535" y="265"/>
                </a:lnTo>
                <a:lnTo>
                  <a:pt x="533" y="268"/>
                </a:lnTo>
                <a:lnTo>
                  <a:pt x="536" y="281"/>
                </a:lnTo>
                <a:lnTo>
                  <a:pt x="539" y="288"/>
                </a:lnTo>
                <a:lnTo>
                  <a:pt x="544" y="291"/>
                </a:lnTo>
                <a:lnTo>
                  <a:pt x="552" y="294"/>
                </a:lnTo>
                <a:lnTo>
                  <a:pt x="556" y="298"/>
                </a:lnTo>
                <a:lnTo>
                  <a:pt x="559" y="302"/>
                </a:lnTo>
                <a:lnTo>
                  <a:pt x="566" y="309"/>
                </a:lnTo>
                <a:lnTo>
                  <a:pt x="566" y="310"/>
                </a:lnTo>
                <a:lnTo>
                  <a:pt x="563" y="311"/>
                </a:lnTo>
                <a:lnTo>
                  <a:pt x="561" y="311"/>
                </a:lnTo>
                <a:lnTo>
                  <a:pt x="558" y="313"/>
                </a:lnTo>
                <a:lnTo>
                  <a:pt x="555" y="313"/>
                </a:lnTo>
                <a:lnTo>
                  <a:pt x="552" y="311"/>
                </a:lnTo>
                <a:lnTo>
                  <a:pt x="550" y="311"/>
                </a:lnTo>
                <a:lnTo>
                  <a:pt x="543" y="313"/>
                </a:lnTo>
                <a:lnTo>
                  <a:pt x="521" y="324"/>
                </a:lnTo>
                <a:lnTo>
                  <a:pt x="507" y="328"/>
                </a:lnTo>
                <a:lnTo>
                  <a:pt x="495" y="329"/>
                </a:lnTo>
                <a:lnTo>
                  <a:pt x="483" y="328"/>
                </a:lnTo>
                <a:lnTo>
                  <a:pt x="465" y="328"/>
                </a:lnTo>
                <a:lnTo>
                  <a:pt x="461" y="331"/>
                </a:lnTo>
                <a:lnTo>
                  <a:pt x="455" y="337"/>
                </a:lnTo>
                <a:lnTo>
                  <a:pt x="450" y="346"/>
                </a:lnTo>
                <a:lnTo>
                  <a:pt x="446" y="354"/>
                </a:lnTo>
                <a:lnTo>
                  <a:pt x="443" y="358"/>
                </a:lnTo>
                <a:lnTo>
                  <a:pt x="440" y="359"/>
                </a:lnTo>
                <a:lnTo>
                  <a:pt x="424" y="359"/>
                </a:lnTo>
                <a:lnTo>
                  <a:pt x="416" y="358"/>
                </a:lnTo>
                <a:lnTo>
                  <a:pt x="409" y="358"/>
                </a:lnTo>
                <a:lnTo>
                  <a:pt x="401" y="361"/>
                </a:lnTo>
                <a:lnTo>
                  <a:pt x="391" y="368"/>
                </a:lnTo>
                <a:lnTo>
                  <a:pt x="375" y="373"/>
                </a:lnTo>
                <a:lnTo>
                  <a:pt x="372" y="374"/>
                </a:lnTo>
                <a:lnTo>
                  <a:pt x="370" y="377"/>
                </a:lnTo>
                <a:lnTo>
                  <a:pt x="370" y="380"/>
                </a:lnTo>
                <a:lnTo>
                  <a:pt x="372" y="383"/>
                </a:lnTo>
                <a:lnTo>
                  <a:pt x="372" y="385"/>
                </a:lnTo>
                <a:lnTo>
                  <a:pt x="373" y="390"/>
                </a:lnTo>
                <a:lnTo>
                  <a:pt x="373" y="396"/>
                </a:lnTo>
                <a:lnTo>
                  <a:pt x="372" y="400"/>
                </a:lnTo>
                <a:lnTo>
                  <a:pt x="370" y="402"/>
                </a:lnTo>
                <a:lnTo>
                  <a:pt x="365" y="405"/>
                </a:lnTo>
                <a:lnTo>
                  <a:pt x="361" y="403"/>
                </a:lnTo>
                <a:lnTo>
                  <a:pt x="358" y="402"/>
                </a:lnTo>
                <a:lnTo>
                  <a:pt x="355" y="403"/>
                </a:lnTo>
                <a:lnTo>
                  <a:pt x="354" y="403"/>
                </a:lnTo>
                <a:lnTo>
                  <a:pt x="353" y="406"/>
                </a:lnTo>
                <a:lnTo>
                  <a:pt x="353" y="422"/>
                </a:lnTo>
                <a:lnTo>
                  <a:pt x="351" y="431"/>
                </a:lnTo>
                <a:lnTo>
                  <a:pt x="346" y="439"/>
                </a:lnTo>
                <a:lnTo>
                  <a:pt x="342" y="443"/>
                </a:lnTo>
                <a:lnTo>
                  <a:pt x="338" y="446"/>
                </a:lnTo>
                <a:lnTo>
                  <a:pt x="335" y="448"/>
                </a:lnTo>
                <a:lnTo>
                  <a:pt x="323" y="448"/>
                </a:lnTo>
                <a:lnTo>
                  <a:pt x="320" y="446"/>
                </a:lnTo>
                <a:lnTo>
                  <a:pt x="317" y="440"/>
                </a:lnTo>
                <a:lnTo>
                  <a:pt x="317" y="437"/>
                </a:lnTo>
                <a:lnTo>
                  <a:pt x="316" y="435"/>
                </a:lnTo>
                <a:lnTo>
                  <a:pt x="316" y="432"/>
                </a:lnTo>
                <a:lnTo>
                  <a:pt x="314" y="431"/>
                </a:lnTo>
                <a:lnTo>
                  <a:pt x="312" y="431"/>
                </a:lnTo>
                <a:lnTo>
                  <a:pt x="310" y="432"/>
                </a:lnTo>
                <a:lnTo>
                  <a:pt x="305" y="435"/>
                </a:lnTo>
                <a:lnTo>
                  <a:pt x="301" y="436"/>
                </a:lnTo>
                <a:lnTo>
                  <a:pt x="295" y="439"/>
                </a:lnTo>
                <a:lnTo>
                  <a:pt x="293" y="436"/>
                </a:lnTo>
                <a:lnTo>
                  <a:pt x="287" y="429"/>
                </a:lnTo>
                <a:lnTo>
                  <a:pt x="279" y="422"/>
                </a:lnTo>
                <a:lnTo>
                  <a:pt x="269" y="416"/>
                </a:lnTo>
                <a:lnTo>
                  <a:pt x="256" y="405"/>
                </a:lnTo>
                <a:lnTo>
                  <a:pt x="250" y="395"/>
                </a:lnTo>
                <a:lnTo>
                  <a:pt x="246" y="387"/>
                </a:lnTo>
                <a:lnTo>
                  <a:pt x="246" y="383"/>
                </a:lnTo>
                <a:lnTo>
                  <a:pt x="249" y="381"/>
                </a:lnTo>
                <a:lnTo>
                  <a:pt x="250" y="381"/>
                </a:lnTo>
                <a:lnTo>
                  <a:pt x="253" y="379"/>
                </a:lnTo>
                <a:lnTo>
                  <a:pt x="249" y="379"/>
                </a:lnTo>
                <a:lnTo>
                  <a:pt x="236" y="374"/>
                </a:lnTo>
                <a:lnTo>
                  <a:pt x="234" y="372"/>
                </a:lnTo>
                <a:lnTo>
                  <a:pt x="231" y="370"/>
                </a:lnTo>
                <a:lnTo>
                  <a:pt x="228" y="363"/>
                </a:lnTo>
                <a:lnTo>
                  <a:pt x="226" y="355"/>
                </a:lnTo>
                <a:lnTo>
                  <a:pt x="221" y="346"/>
                </a:lnTo>
                <a:lnTo>
                  <a:pt x="220" y="339"/>
                </a:lnTo>
                <a:lnTo>
                  <a:pt x="220" y="336"/>
                </a:lnTo>
                <a:lnTo>
                  <a:pt x="221" y="333"/>
                </a:lnTo>
                <a:lnTo>
                  <a:pt x="227" y="328"/>
                </a:lnTo>
                <a:lnTo>
                  <a:pt x="228" y="324"/>
                </a:lnTo>
                <a:lnTo>
                  <a:pt x="231" y="322"/>
                </a:lnTo>
                <a:lnTo>
                  <a:pt x="231" y="320"/>
                </a:lnTo>
                <a:lnTo>
                  <a:pt x="230" y="318"/>
                </a:lnTo>
                <a:lnTo>
                  <a:pt x="228" y="318"/>
                </a:lnTo>
                <a:lnTo>
                  <a:pt x="224" y="317"/>
                </a:lnTo>
                <a:lnTo>
                  <a:pt x="215" y="317"/>
                </a:lnTo>
                <a:lnTo>
                  <a:pt x="211" y="313"/>
                </a:lnTo>
                <a:lnTo>
                  <a:pt x="209" y="303"/>
                </a:lnTo>
                <a:lnTo>
                  <a:pt x="212" y="291"/>
                </a:lnTo>
                <a:lnTo>
                  <a:pt x="215" y="287"/>
                </a:lnTo>
                <a:lnTo>
                  <a:pt x="219" y="284"/>
                </a:lnTo>
                <a:lnTo>
                  <a:pt x="221" y="281"/>
                </a:lnTo>
                <a:lnTo>
                  <a:pt x="238" y="281"/>
                </a:lnTo>
                <a:lnTo>
                  <a:pt x="241" y="284"/>
                </a:lnTo>
                <a:lnTo>
                  <a:pt x="242" y="290"/>
                </a:lnTo>
                <a:lnTo>
                  <a:pt x="239" y="303"/>
                </a:lnTo>
                <a:lnTo>
                  <a:pt x="239" y="307"/>
                </a:lnTo>
                <a:lnTo>
                  <a:pt x="241" y="309"/>
                </a:lnTo>
                <a:lnTo>
                  <a:pt x="242" y="309"/>
                </a:lnTo>
                <a:lnTo>
                  <a:pt x="243" y="310"/>
                </a:lnTo>
                <a:lnTo>
                  <a:pt x="246" y="310"/>
                </a:lnTo>
                <a:lnTo>
                  <a:pt x="249" y="313"/>
                </a:lnTo>
                <a:lnTo>
                  <a:pt x="253" y="309"/>
                </a:lnTo>
                <a:lnTo>
                  <a:pt x="253" y="306"/>
                </a:lnTo>
                <a:lnTo>
                  <a:pt x="254" y="303"/>
                </a:lnTo>
                <a:lnTo>
                  <a:pt x="254" y="300"/>
                </a:lnTo>
                <a:lnTo>
                  <a:pt x="253" y="294"/>
                </a:lnTo>
                <a:lnTo>
                  <a:pt x="249" y="287"/>
                </a:lnTo>
                <a:lnTo>
                  <a:pt x="243" y="280"/>
                </a:lnTo>
                <a:lnTo>
                  <a:pt x="239" y="274"/>
                </a:lnTo>
                <a:lnTo>
                  <a:pt x="234" y="269"/>
                </a:lnTo>
                <a:lnTo>
                  <a:pt x="230" y="268"/>
                </a:lnTo>
                <a:lnTo>
                  <a:pt x="220" y="268"/>
                </a:lnTo>
                <a:lnTo>
                  <a:pt x="219" y="269"/>
                </a:lnTo>
                <a:lnTo>
                  <a:pt x="216" y="274"/>
                </a:lnTo>
                <a:lnTo>
                  <a:pt x="213" y="277"/>
                </a:lnTo>
                <a:lnTo>
                  <a:pt x="212" y="280"/>
                </a:lnTo>
                <a:lnTo>
                  <a:pt x="209" y="284"/>
                </a:lnTo>
                <a:lnTo>
                  <a:pt x="206" y="285"/>
                </a:lnTo>
                <a:lnTo>
                  <a:pt x="205" y="287"/>
                </a:lnTo>
                <a:lnTo>
                  <a:pt x="202" y="288"/>
                </a:lnTo>
                <a:lnTo>
                  <a:pt x="201" y="287"/>
                </a:lnTo>
                <a:lnTo>
                  <a:pt x="200" y="281"/>
                </a:lnTo>
                <a:lnTo>
                  <a:pt x="198" y="269"/>
                </a:lnTo>
                <a:lnTo>
                  <a:pt x="197" y="255"/>
                </a:lnTo>
                <a:lnTo>
                  <a:pt x="194" y="243"/>
                </a:lnTo>
                <a:lnTo>
                  <a:pt x="191" y="233"/>
                </a:lnTo>
                <a:lnTo>
                  <a:pt x="185" y="226"/>
                </a:lnTo>
                <a:lnTo>
                  <a:pt x="175" y="221"/>
                </a:lnTo>
                <a:lnTo>
                  <a:pt x="164" y="218"/>
                </a:lnTo>
                <a:lnTo>
                  <a:pt x="156" y="214"/>
                </a:lnTo>
                <a:lnTo>
                  <a:pt x="146" y="210"/>
                </a:lnTo>
                <a:lnTo>
                  <a:pt x="133" y="207"/>
                </a:lnTo>
                <a:lnTo>
                  <a:pt x="120" y="205"/>
                </a:lnTo>
                <a:lnTo>
                  <a:pt x="112" y="203"/>
                </a:lnTo>
                <a:lnTo>
                  <a:pt x="105" y="203"/>
                </a:lnTo>
                <a:lnTo>
                  <a:pt x="86" y="206"/>
                </a:lnTo>
                <a:lnTo>
                  <a:pt x="79" y="205"/>
                </a:lnTo>
                <a:lnTo>
                  <a:pt x="77" y="203"/>
                </a:lnTo>
                <a:lnTo>
                  <a:pt x="75" y="200"/>
                </a:lnTo>
                <a:lnTo>
                  <a:pt x="72" y="196"/>
                </a:lnTo>
                <a:lnTo>
                  <a:pt x="72" y="194"/>
                </a:lnTo>
                <a:lnTo>
                  <a:pt x="71" y="189"/>
                </a:lnTo>
                <a:lnTo>
                  <a:pt x="71" y="184"/>
                </a:lnTo>
                <a:lnTo>
                  <a:pt x="70" y="187"/>
                </a:lnTo>
                <a:lnTo>
                  <a:pt x="68" y="194"/>
                </a:lnTo>
                <a:lnTo>
                  <a:pt x="66" y="202"/>
                </a:lnTo>
                <a:lnTo>
                  <a:pt x="63" y="207"/>
                </a:lnTo>
                <a:lnTo>
                  <a:pt x="60" y="211"/>
                </a:lnTo>
                <a:lnTo>
                  <a:pt x="52" y="214"/>
                </a:lnTo>
                <a:lnTo>
                  <a:pt x="48" y="213"/>
                </a:lnTo>
                <a:lnTo>
                  <a:pt x="44" y="209"/>
                </a:lnTo>
                <a:lnTo>
                  <a:pt x="38" y="200"/>
                </a:lnTo>
                <a:lnTo>
                  <a:pt x="31" y="194"/>
                </a:lnTo>
                <a:lnTo>
                  <a:pt x="25" y="189"/>
                </a:lnTo>
                <a:lnTo>
                  <a:pt x="16" y="188"/>
                </a:lnTo>
                <a:lnTo>
                  <a:pt x="10" y="188"/>
                </a:lnTo>
                <a:lnTo>
                  <a:pt x="3" y="184"/>
                </a:lnTo>
                <a:lnTo>
                  <a:pt x="0" y="180"/>
                </a:lnTo>
                <a:lnTo>
                  <a:pt x="3" y="177"/>
                </a:lnTo>
                <a:lnTo>
                  <a:pt x="8" y="174"/>
                </a:lnTo>
                <a:lnTo>
                  <a:pt x="27" y="174"/>
                </a:lnTo>
                <a:lnTo>
                  <a:pt x="34" y="172"/>
                </a:lnTo>
                <a:lnTo>
                  <a:pt x="42" y="169"/>
                </a:lnTo>
                <a:lnTo>
                  <a:pt x="49" y="165"/>
                </a:lnTo>
                <a:lnTo>
                  <a:pt x="52" y="159"/>
                </a:lnTo>
                <a:lnTo>
                  <a:pt x="55" y="151"/>
                </a:lnTo>
                <a:lnTo>
                  <a:pt x="57" y="148"/>
                </a:lnTo>
                <a:lnTo>
                  <a:pt x="61" y="146"/>
                </a:lnTo>
                <a:lnTo>
                  <a:pt x="79" y="146"/>
                </a:lnTo>
                <a:lnTo>
                  <a:pt x="82" y="143"/>
                </a:lnTo>
                <a:lnTo>
                  <a:pt x="85" y="137"/>
                </a:lnTo>
                <a:lnTo>
                  <a:pt x="86" y="133"/>
                </a:lnTo>
                <a:lnTo>
                  <a:pt x="86" y="126"/>
                </a:lnTo>
                <a:lnTo>
                  <a:pt x="87" y="120"/>
                </a:lnTo>
                <a:lnTo>
                  <a:pt x="93" y="114"/>
                </a:lnTo>
                <a:lnTo>
                  <a:pt x="100" y="110"/>
                </a:lnTo>
                <a:lnTo>
                  <a:pt x="105" y="109"/>
                </a:lnTo>
                <a:lnTo>
                  <a:pt x="111" y="110"/>
                </a:lnTo>
                <a:lnTo>
                  <a:pt x="113" y="111"/>
                </a:lnTo>
                <a:lnTo>
                  <a:pt x="119" y="111"/>
                </a:lnTo>
                <a:lnTo>
                  <a:pt x="123" y="110"/>
                </a:lnTo>
                <a:lnTo>
                  <a:pt x="126" y="109"/>
                </a:lnTo>
                <a:lnTo>
                  <a:pt x="128" y="103"/>
                </a:lnTo>
                <a:lnTo>
                  <a:pt x="127" y="99"/>
                </a:lnTo>
                <a:lnTo>
                  <a:pt x="127" y="92"/>
                </a:lnTo>
                <a:lnTo>
                  <a:pt x="134" y="87"/>
                </a:lnTo>
                <a:lnTo>
                  <a:pt x="146" y="83"/>
                </a:lnTo>
                <a:lnTo>
                  <a:pt x="160" y="78"/>
                </a:lnTo>
                <a:lnTo>
                  <a:pt x="193" y="76"/>
                </a:lnTo>
                <a:lnTo>
                  <a:pt x="204" y="77"/>
                </a:lnTo>
                <a:lnTo>
                  <a:pt x="211" y="80"/>
                </a:lnTo>
                <a:lnTo>
                  <a:pt x="215" y="83"/>
                </a:lnTo>
                <a:lnTo>
                  <a:pt x="223" y="85"/>
                </a:lnTo>
                <a:lnTo>
                  <a:pt x="232" y="85"/>
                </a:lnTo>
                <a:lnTo>
                  <a:pt x="243" y="83"/>
                </a:lnTo>
                <a:lnTo>
                  <a:pt x="252" y="77"/>
                </a:lnTo>
                <a:lnTo>
                  <a:pt x="256" y="68"/>
                </a:lnTo>
                <a:lnTo>
                  <a:pt x="256" y="57"/>
                </a:lnTo>
                <a:lnTo>
                  <a:pt x="257" y="48"/>
                </a:lnTo>
                <a:lnTo>
                  <a:pt x="261" y="42"/>
                </a:lnTo>
                <a:lnTo>
                  <a:pt x="264" y="40"/>
                </a:lnTo>
                <a:lnTo>
                  <a:pt x="265" y="40"/>
                </a:lnTo>
                <a:lnTo>
                  <a:pt x="268" y="42"/>
                </a:lnTo>
                <a:lnTo>
                  <a:pt x="269" y="43"/>
                </a:lnTo>
                <a:lnTo>
                  <a:pt x="271" y="46"/>
                </a:lnTo>
                <a:lnTo>
                  <a:pt x="272" y="50"/>
                </a:lnTo>
                <a:lnTo>
                  <a:pt x="275" y="52"/>
                </a:lnTo>
                <a:lnTo>
                  <a:pt x="276" y="55"/>
                </a:lnTo>
                <a:lnTo>
                  <a:pt x="279" y="58"/>
                </a:lnTo>
                <a:lnTo>
                  <a:pt x="283" y="58"/>
                </a:lnTo>
                <a:lnTo>
                  <a:pt x="287" y="54"/>
                </a:lnTo>
                <a:lnTo>
                  <a:pt x="291" y="46"/>
                </a:lnTo>
                <a:lnTo>
                  <a:pt x="297" y="36"/>
                </a:lnTo>
                <a:lnTo>
                  <a:pt x="301" y="29"/>
                </a:lnTo>
                <a:lnTo>
                  <a:pt x="305" y="28"/>
                </a:lnTo>
                <a:lnTo>
                  <a:pt x="313" y="26"/>
                </a:lnTo>
                <a:lnTo>
                  <a:pt x="323" y="22"/>
                </a:lnTo>
                <a:lnTo>
                  <a:pt x="334" y="17"/>
                </a:lnTo>
                <a:lnTo>
                  <a:pt x="346" y="10"/>
                </a:lnTo>
                <a:lnTo>
                  <a:pt x="361" y="7"/>
                </a:lnTo>
                <a:lnTo>
                  <a:pt x="377" y="6"/>
                </a:lnTo>
                <a:lnTo>
                  <a:pt x="392" y="6"/>
                </a:lnTo>
                <a:lnTo>
                  <a:pt x="407" y="3"/>
                </a:lnTo>
                <a:lnTo>
                  <a:pt x="420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36" name="Google Shape;236;p20"/>
          <p:cNvSpPr/>
          <p:nvPr/>
        </p:nvSpPr>
        <p:spPr>
          <a:xfrm>
            <a:off x="5174773" y="2485899"/>
            <a:ext cx="217354" cy="90722"/>
          </a:xfrm>
          <a:custGeom>
            <a:avLst/>
            <a:gdLst/>
            <a:ahLst/>
            <a:cxnLst/>
            <a:rect l="l" t="t" r="r" b="b"/>
            <a:pathLst>
              <a:path w="115" h="48" extrusionOk="0">
                <a:moveTo>
                  <a:pt x="33" y="0"/>
                </a:moveTo>
                <a:lnTo>
                  <a:pt x="38" y="0"/>
                </a:lnTo>
                <a:lnTo>
                  <a:pt x="47" y="2"/>
                </a:lnTo>
                <a:lnTo>
                  <a:pt x="56" y="4"/>
                </a:lnTo>
                <a:lnTo>
                  <a:pt x="63" y="10"/>
                </a:lnTo>
                <a:lnTo>
                  <a:pt x="71" y="17"/>
                </a:lnTo>
                <a:lnTo>
                  <a:pt x="79" y="22"/>
                </a:lnTo>
                <a:lnTo>
                  <a:pt x="89" y="26"/>
                </a:lnTo>
                <a:lnTo>
                  <a:pt x="96" y="28"/>
                </a:lnTo>
                <a:lnTo>
                  <a:pt x="98" y="28"/>
                </a:lnTo>
                <a:lnTo>
                  <a:pt x="101" y="29"/>
                </a:lnTo>
                <a:lnTo>
                  <a:pt x="105" y="32"/>
                </a:lnTo>
                <a:lnTo>
                  <a:pt x="113" y="40"/>
                </a:lnTo>
                <a:lnTo>
                  <a:pt x="115" y="43"/>
                </a:lnTo>
                <a:lnTo>
                  <a:pt x="115" y="45"/>
                </a:lnTo>
                <a:lnTo>
                  <a:pt x="111" y="48"/>
                </a:lnTo>
                <a:lnTo>
                  <a:pt x="105" y="48"/>
                </a:lnTo>
                <a:lnTo>
                  <a:pt x="97" y="47"/>
                </a:lnTo>
                <a:lnTo>
                  <a:pt x="92" y="44"/>
                </a:lnTo>
                <a:lnTo>
                  <a:pt x="85" y="40"/>
                </a:lnTo>
                <a:lnTo>
                  <a:pt x="77" y="33"/>
                </a:lnTo>
                <a:lnTo>
                  <a:pt x="68" y="28"/>
                </a:lnTo>
                <a:lnTo>
                  <a:pt x="63" y="22"/>
                </a:lnTo>
                <a:lnTo>
                  <a:pt x="56" y="18"/>
                </a:lnTo>
                <a:lnTo>
                  <a:pt x="5" y="18"/>
                </a:lnTo>
                <a:lnTo>
                  <a:pt x="1" y="17"/>
                </a:lnTo>
                <a:lnTo>
                  <a:pt x="0" y="10"/>
                </a:lnTo>
                <a:lnTo>
                  <a:pt x="3" y="8"/>
                </a:lnTo>
                <a:lnTo>
                  <a:pt x="10" y="7"/>
                </a:lnTo>
                <a:lnTo>
                  <a:pt x="18" y="3"/>
                </a:lnTo>
                <a:lnTo>
                  <a:pt x="27" y="2"/>
                </a:lnTo>
                <a:lnTo>
                  <a:pt x="33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37" name="Google Shape;237;p20"/>
          <p:cNvSpPr/>
          <p:nvPr/>
        </p:nvSpPr>
        <p:spPr>
          <a:xfrm>
            <a:off x="5310855" y="2436758"/>
            <a:ext cx="32131" cy="24571"/>
          </a:xfrm>
          <a:custGeom>
            <a:avLst/>
            <a:gdLst/>
            <a:ahLst/>
            <a:cxnLst/>
            <a:rect l="l" t="t" r="r" b="b"/>
            <a:pathLst>
              <a:path w="17" h="13" extrusionOk="0">
                <a:moveTo>
                  <a:pt x="6" y="0"/>
                </a:moveTo>
                <a:lnTo>
                  <a:pt x="10" y="0"/>
                </a:lnTo>
                <a:lnTo>
                  <a:pt x="13" y="2"/>
                </a:lnTo>
                <a:lnTo>
                  <a:pt x="14" y="3"/>
                </a:lnTo>
                <a:lnTo>
                  <a:pt x="17" y="4"/>
                </a:lnTo>
                <a:lnTo>
                  <a:pt x="17" y="10"/>
                </a:lnTo>
                <a:lnTo>
                  <a:pt x="11" y="13"/>
                </a:lnTo>
                <a:lnTo>
                  <a:pt x="5" y="13"/>
                </a:lnTo>
                <a:lnTo>
                  <a:pt x="0" y="8"/>
                </a:lnTo>
                <a:lnTo>
                  <a:pt x="0" y="3"/>
                </a:lnTo>
                <a:lnTo>
                  <a:pt x="6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38" name="Google Shape;238;p20"/>
          <p:cNvSpPr/>
          <p:nvPr/>
        </p:nvSpPr>
        <p:spPr>
          <a:xfrm>
            <a:off x="5322195" y="2637102"/>
            <a:ext cx="30240" cy="37801"/>
          </a:xfrm>
          <a:custGeom>
            <a:avLst/>
            <a:gdLst/>
            <a:ahLst/>
            <a:cxnLst/>
            <a:rect l="l" t="t" r="r" b="b"/>
            <a:pathLst>
              <a:path w="16" h="20" extrusionOk="0">
                <a:moveTo>
                  <a:pt x="5" y="0"/>
                </a:moveTo>
                <a:lnTo>
                  <a:pt x="8" y="0"/>
                </a:lnTo>
                <a:lnTo>
                  <a:pt x="14" y="2"/>
                </a:lnTo>
                <a:lnTo>
                  <a:pt x="15" y="5"/>
                </a:lnTo>
                <a:lnTo>
                  <a:pt x="16" y="9"/>
                </a:lnTo>
                <a:lnTo>
                  <a:pt x="16" y="12"/>
                </a:lnTo>
                <a:lnTo>
                  <a:pt x="15" y="16"/>
                </a:lnTo>
                <a:lnTo>
                  <a:pt x="12" y="19"/>
                </a:lnTo>
                <a:lnTo>
                  <a:pt x="10" y="20"/>
                </a:lnTo>
                <a:lnTo>
                  <a:pt x="7" y="20"/>
                </a:lnTo>
                <a:lnTo>
                  <a:pt x="1" y="18"/>
                </a:lnTo>
                <a:lnTo>
                  <a:pt x="0" y="13"/>
                </a:lnTo>
                <a:lnTo>
                  <a:pt x="0" y="7"/>
                </a:lnTo>
                <a:lnTo>
                  <a:pt x="3" y="1"/>
                </a:lnTo>
                <a:lnTo>
                  <a:pt x="5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39" name="Google Shape;239;p20"/>
          <p:cNvSpPr/>
          <p:nvPr/>
        </p:nvSpPr>
        <p:spPr>
          <a:xfrm>
            <a:off x="5590579" y="2610641"/>
            <a:ext cx="32131" cy="39691"/>
          </a:xfrm>
          <a:custGeom>
            <a:avLst/>
            <a:gdLst/>
            <a:ahLst/>
            <a:cxnLst/>
            <a:rect l="l" t="t" r="r" b="b"/>
            <a:pathLst>
              <a:path w="17" h="21" extrusionOk="0">
                <a:moveTo>
                  <a:pt x="6" y="0"/>
                </a:moveTo>
                <a:lnTo>
                  <a:pt x="8" y="0"/>
                </a:lnTo>
                <a:lnTo>
                  <a:pt x="14" y="3"/>
                </a:lnTo>
                <a:lnTo>
                  <a:pt x="15" y="6"/>
                </a:lnTo>
                <a:lnTo>
                  <a:pt x="17" y="10"/>
                </a:lnTo>
                <a:lnTo>
                  <a:pt x="17" y="12"/>
                </a:lnTo>
                <a:lnTo>
                  <a:pt x="15" y="16"/>
                </a:lnTo>
                <a:lnTo>
                  <a:pt x="12" y="19"/>
                </a:lnTo>
                <a:lnTo>
                  <a:pt x="10" y="21"/>
                </a:lnTo>
                <a:lnTo>
                  <a:pt x="7" y="21"/>
                </a:lnTo>
                <a:lnTo>
                  <a:pt x="2" y="18"/>
                </a:lnTo>
                <a:lnTo>
                  <a:pt x="0" y="14"/>
                </a:lnTo>
                <a:lnTo>
                  <a:pt x="0" y="7"/>
                </a:lnTo>
                <a:lnTo>
                  <a:pt x="3" y="1"/>
                </a:lnTo>
                <a:lnTo>
                  <a:pt x="6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40" name="Google Shape;240;p20"/>
          <p:cNvSpPr/>
          <p:nvPr/>
        </p:nvSpPr>
        <p:spPr>
          <a:xfrm>
            <a:off x="5418587" y="2576621"/>
            <a:ext cx="134192" cy="68041"/>
          </a:xfrm>
          <a:custGeom>
            <a:avLst/>
            <a:gdLst/>
            <a:ahLst/>
            <a:cxnLst/>
            <a:rect l="l" t="t" r="r" b="b"/>
            <a:pathLst>
              <a:path w="71" h="36" extrusionOk="0">
                <a:moveTo>
                  <a:pt x="35" y="0"/>
                </a:moveTo>
                <a:lnTo>
                  <a:pt x="49" y="2"/>
                </a:lnTo>
                <a:lnTo>
                  <a:pt x="56" y="4"/>
                </a:lnTo>
                <a:lnTo>
                  <a:pt x="62" y="8"/>
                </a:lnTo>
                <a:lnTo>
                  <a:pt x="68" y="17"/>
                </a:lnTo>
                <a:lnTo>
                  <a:pt x="71" y="28"/>
                </a:lnTo>
                <a:lnTo>
                  <a:pt x="71" y="32"/>
                </a:lnTo>
                <a:lnTo>
                  <a:pt x="69" y="34"/>
                </a:lnTo>
                <a:lnTo>
                  <a:pt x="68" y="36"/>
                </a:lnTo>
                <a:lnTo>
                  <a:pt x="67" y="34"/>
                </a:lnTo>
                <a:lnTo>
                  <a:pt x="65" y="34"/>
                </a:lnTo>
                <a:lnTo>
                  <a:pt x="64" y="32"/>
                </a:lnTo>
                <a:lnTo>
                  <a:pt x="61" y="29"/>
                </a:lnTo>
                <a:lnTo>
                  <a:pt x="60" y="29"/>
                </a:lnTo>
                <a:lnTo>
                  <a:pt x="56" y="30"/>
                </a:lnTo>
                <a:lnTo>
                  <a:pt x="42" y="36"/>
                </a:lnTo>
                <a:lnTo>
                  <a:pt x="36" y="34"/>
                </a:lnTo>
                <a:lnTo>
                  <a:pt x="32" y="32"/>
                </a:lnTo>
                <a:lnTo>
                  <a:pt x="30" y="29"/>
                </a:lnTo>
                <a:lnTo>
                  <a:pt x="26" y="28"/>
                </a:lnTo>
                <a:lnTo>
                  <a:pt x="23" y="25"/>
                </a:lnTo>
                <a:lnTo>
                  <a:pt x="15" y="25"/>
                </a:lnTo>
                <a:lnTo>
                  <a:pt x="10" y="24"/>
                </a:lnTo>
                <a:lnTo>
                  <a:pt x="2" y="24"/>
                </a:lnTo>
                <a:lnTo>
                  <a:pt x="1" y="22"/>
                </a:lnTo>
                <a:lnTo>
                  <a:pt x="0" y="22"/>
                </a:lnTo>
                <a:lnTo>
                  <a:pt x="6" y="15"/>
                </a:lnTo>
                <a:lnTo>
                  <a:pt x="13" y="10"/>
                </a:lnTo>
                <a:lnTo>
                  <a:pt x="19" y="4"/>
                </a:lnTo>
                <a:lnTo>
                  <a:pt x="35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41" name="Google Shape;241;p20"/>
          <p:cNvSpPr/>
          <p:nvPr/>
        </p:nvSpPr>
        <p:spPr>
          <a:xfrm>
            <a:off x="8236616" y="3493289"/>
            <a:ext cx="168213" cy="381787"/>
          </a:xfrm>
          <a:custGeom>
            <a:avLst/>
            <a:gdLst/>
            <a:ahLst/>
            <a:cxnLst/>
            <a:rect l="l" t="t" r="r" b="b"/>
            <a:pathLst>
              <a:path w="89" h="202" extrusionOk="0">
                <a:moveTo>
                  <a:pt x="69" y="0"/>
                </a:moveTo>
                <a:lnTo>
                  <a:pt x="75" y="0"/>
                </a:lnTo>
                <a:lnTo>
                  <a:pt x="81" y="4"/>
                </a:lnTo>
                <a:lnTo>
                  <a:pt x="85" y="14"/>
                </a:lnTo>
                <a:lnTo>
                  <a:pt x="88" y="24"/>
                </a:lnTo>
                <a:lnTo>
                  <a:pt x="89" y="35"/>
                </a:lnTo>
                <a:lnTo>
                  <a:pt x="89" y="47"/>
                </a:lnTo>
                <a:lnTo>
                  <a:pt x="86" y="61"/>
                </a:lnTo>
                <a:lnTo>
                  <a:pt x="84" y="73"/>
                </a:lnTo>
                <a:lnTo>
                  <a:pt x="78" y="89"/>
                </a:lnTo>
                <a:lnTo>
                  <a:pt x="70" y="119"/>
                </a:lnTo>
                <a:lnTo>
                  <a:pt x="65" y="132"/>
                </a:lnTo>
                <a:lnTo>
                  <a:pt x="58" y="154"/>
                </a:lnTo>
                <a:lnTo>
                  <a:pt x="51" y="178"/>
                </a:lnTo>
                <a:lnTo>
                  <a:pt x="47" y="189"/>
                </a:lnTo>
                <a:lnTo>
                  <a:pt x="41" y="196"/>
                </a:lnTo>
                <a:lnTo>
                  <a:pt x="34" y="200"/>
                </a:lnTo>
                <a:lnTo>
                  <a:pt x="25" y="202"/>
                </a:lnTo>
                <a:lnTo>
                  <a:pt x="15" y="200"/>
                </a:lnTo>
                <a:lnTo>
                  <a:pt x="10" y="195"/>
                </a:lnTo>
                <a:lnTo>
                  <a:pt x="6" y="188"/>
                </a:lnTo>
                <a:lnTo>
                  <a:pt x="6" y="169"/>
                </a:lnTo>
                <a:lnTo>
                  <a:pt x="0" y="147"/>
                </a:lnTo>
                <a:lnTo>
                  <a:pt x="0" y="137"/>
                </a:lnTo>
                <a:lnTo>
                  <a:pt x="2" y="130"/>
                </a:lnTo>
                <a:lnTo>
                  <a:pt x="6" y="122"/>
                </a:lnTo>
                <a:lnTo>
                  <a:pt x="8" y="110"/>
                </a:lnTo>
                <a:lnTo>
                  <a:pt x="7" y="96"/>
                </a:lnTo>
                <a:lnTo>
                  <a:pt x="3" y="82"/>
                </a:lnTo>
                <a:lnTo>
                  <a:pt x="2" y="73"/>
                </a:lnTo>
                <a:lnTo>
                  <a:pt x="6" y="65"/>
                </a:lnTo>
                <a:lnTo>
                  <a:pt x="13" y="59"/>
                </a:lnTo>
                <a:lnTo>
                  <a:pt x="19" y="55"/>
                </a:lnTo>
                <a:lnTo>
                  <a:pt x="24" y="55"/>
                </a:lnTo>
                <a:lnTo>
                  <a:pt x="28" y="54"/>
                </a:lnTo>
                <a:lnTo>
                  <a:pt x="34" y="50"/>
                </a:lnTo>
                <a:lnTo>
                  <a:pt x="43" y="41"/>
                </a:lnTo>
                <a:lnTo>
                  <a:pt x="49" y="30"/>
                </a:lnTo>
                <a:lnTo>
                  <a:pt x="55" y="22"/>
                </a:lnTo>
                <a:lnTo>
                  <a:pt x="59" y="13"/>
                </a:lnTo>
                <a:lnTo>
                  <a:pt x="63" y="6"/>
                </a:lnTo>
                <a:lnTo>
                  <a:pt x="69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42" name="Google Shape;242;p20"/>
          <p:cNvSpPr/>
          <p:nvPr/>
        </p:nvSpPr>
        <p:spPr>
          <a:xfrm>
            <a:off x="9102248" y="2875246"/>
            <a:ext cx="49141" cy="132303"/>
          </a:xfrm>
          <a:custGeom>
            <a:avLst/>
            <a:gdLst/>
            <a:ahLst/>
            <a:cxnLst/>
            <a:rect l="l" t="t" r="r" b="b"/>
            <a:pathLst>
              <a:path w="26" h="70" extrusionOk="0">
                <a:moveTo>
                  <a:pt x="9" y="0"/>
                </a:moveTo>
                <a:lnTo>
                  <a:pt x="14" y="0"/>
                </a:lnTo>
                <a:lnTo>
                  <a:pt x="17" y="5"/>
                </a:lnTo>
                <a:lnTo>
                  <a:pt x="19" y="12"/>
                </a:lnTo>
                <a:lnTo>
                  <a:pt x="22" y="20"/>
                </a:lnTo>
                <a:lnTo>
                  <a:pt x="25" y="26"/>
                </a:lnTo>
                <a:lnTo>
                  <a:pt x="26" y="31"/>
                </a:lnTo>
                <a:lnTo>
                  <a:pt x="25" y="41"/>
                </a:lnTo>
                <a:lnTo>
                  <a:pt x="22" y="52"/>
                </a:lnTo>
                <a:lnTo>
                  <a:pt x="18" y="61"/>
                </a:lnTo>
                <a:lnTo>
                  <a:pt x="14" y="68"/>
                </a:lnTo>
                <a:lnTo>
                  <a:pt x="7" y="70"/>
                </a:lnTo>
                <a:lnTo>
                  <a:pt x="3" y="64"/>
                </a:lnTo>
                <a:lnTo>
                  <a:pt x="0" y="55"/>
                </a:lnTo>
                <a:lnTo>
                  <a:pt x="0" y="41"/>
                </a:lnTo>
                <a:lnTo>
                  <a:pt x="2" y="27"/>
                </a:lnTo>
                <a:lnTo>
                  <a:pt x="3" y="15"/>
                </a:lnTo>
                <a:lnTo>
                  <a:pt x="6" y="5"/>
                </a:lnTo>
                <a:lnTo>
                  <a:pt x="9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43" name="Google Shape;243;p20"/>
          <p:cNvSpPr/>
          <p:nvPr/>
        </p:nvSpPr>
        <p:spPr>
          <a:xfrm>
            <a:off x="7384214" y="1975589"/>
            <a:ext cx="41581" cy="54812"/>
          </a:xfrm>
          <a:custGeom>
            <a:avLst/>
            <a:gdLst/>
            <a:ahLst/>
            <a:cxnLst/>
            <a:rect l="l" t="t" r="r" b="b"/>
            <a:pathLst>
              <a:path w="22" h="29" extrusionOk="0">
                <a:moveTo>
                  <a:pt x="11" y="0"/>
                </a:moveTo>
                <a:lnTo>
                  <a:pt x="15" y="3"/>
                </a:lnTo>
                <a:lnTo>
                  <a:pt x="21" y="7"/>
                </a:lnTo>
                <a:lnTo>
                  <a:pt x="22" y="15"/>
                </a:lnTo>
                <a:lnTo>
                  <a:pt x="21" y="22"/>
                </a:lnTo>
                <a:lnTo>
                  <a:pt x="18" y="26"/>
                </a:lnTo>
                <a:lnTo>
                  <a:pt x="15" y="29"/>
                </a:lnTo>
                <a:lnTo>
                  <a:pt x="7" y="29"/>
                </a:lnTo>
                <a:lnTo>
                  <a:pt x="3" y="26"/>
                </a:lnTo>
                <a:lnTo>
                  <a:pt x="0" y="20"/>
                </a:lnTo>
                <a:lnTo>
                  <a:pt x="1" y="11"/>
                </a:lnTo>
                <a:lnTo>
                  <a:pt x="4" y="3"/>
                </a:lnTo>
                <a:lnTo>
                  <a:pt x="11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44" name="Google Shape;244;p20"/>
          <p:cNvSpPr/>
          <p:nvPr/>
        </p:nvSpPr>
        <p:spPr>
          <a:xfrm>
            <a:off x="7251912" y="2002050"/>
            <a:ext cx="18900" cy="22680"/>
          </a:xfrm>
          <a:custGeom>
            <a:avLst/>
            <a:gdLst/>
            <a:ahLst/>
            <a:cxnLst/>
            <a:rect l="l" t="t" r="r" b="b"/>
            <a:pathLst>
              <a:path w="10" h="12" extrusionOk="0">
                <a:moveTo>
                  <a:pt x="4" y="0"/>
                </a:moveTo>
                <a:lnTo>
                  <a:pt x="9" y="0"/>
                </a:lnTo>
                <a:lnTo>
                  <a:pt x="10" y="1"/>
                </a:lnTo>
                <a:lnTo>
                  <a:pt x="10" y="8"/>
                </a:lnTo>
                <a:lnTo>
                  <a:pt x="7" y="11"/>
                </a:lnTo>
                <a:lnTo>
                  <a:pt x="4" y="12"/>
                </a:lnTo>
                <a:lnTo>
                  <a:pt x="2" y="11"/>
                </a:lnTo>
                <a:lnTo>
                  <a:pt x="0" y="11"/>
                </a:lnTo>
                <a:lnTo>
                  <a:pt x="0" y="7"/>
                </a:lnTo>
                <a:lnTo>
                  <a:pt x="2" y="3"/>
                </a:lnTo>
                <a:lnTo>
                  <a:pt x="4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45" name="Google Shape;245;p20"/>
          <p:cNvSpPr/>
          <p:nvPr/>
        </p:nvSpPr>
        <p:spPr>
          <a:xfrm>
            <a:off x="7490056" y="2053081"/>
            <a:ext cx="81272" cy="49141"/>
          </a:xfrm>
          <a:custGeom>
            <a:avLst/>
            <a:gdLst/>
            <a:ahLst/>
            <a:cxnLst/>
            <a:rect l="l" t="t" r="r" b="b"/>
            <a:pathLst>
              <a:path w="43" h="26" extrusionOk="0">
                <a:moveTo>
                  <a:pt x="7" y="0"/>
                </a:moveTo>
                <a:lnTo>
                  <a:pt x="14" y="0"/>
                </a:lnTo>
                <a:lnTo>
                  <a:pt x="21" y="2"/>
                </a:lnTo>
                <a:lnTo>
                  <a:pt x="29" y="2"/>
                </a:lnTo>
                <a:lnTo>
                  <a:pt x="37" y="6"/>
                </a:lnTo>
                <a:lnTo>
                  <a:pt x="38" y="10"/>
                </a:lnTo>
                <a:lnTo>
                  <a:pt x="41" y="14"/>
                </a:lnTo>
                <a:lnTo>
                  <a:pt x="43" y="18"/>
                </a:lnTo>
                <a:lnTo>
                  <a:pt x="40" y="24"/>
                </a:lnTo>
                <a:lnTo>
                  <a:pt x="34" y="26"/>
                </a:lnTo>
                <a:lnTo>
                  <a:pt x="27" y="26"/>
                </a:lnTo>
                <a:lnTo>
                  <a:pt x="22" y="24"/>
                </a:lnTo>
                <a:lnTo>
                  <a:pt x="14" y="16"/>
                </a:lnTo>
                <a:lnTo>
                  <a:pt x="11" y="14"/>
                </a:lnTo>
                <a:lnTo>
                  <a:pt x="8" y="11"/>
                </a:lnTo>
                <a:lnTo>
                  <a:pt x="6" y="10"/>
                </a:lnTo>
                <a:lnTo>
                  <a:pt x="1" y="6"/>
                </a:lnTo>
                <a:lnTo>
                  <a:pt x="0" y="3"/>
                </a:lnTo>
                <a:lnTo>
                  <a:pt x="1" y="2"/>
                </a:lnTo>
                <a:lnTo>
                  <a:pt x="7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46" name="Google Shape;246;p20"/>
          <p:cNvSpPr/>
          <p:nvPr/>
        </p:nvSpPr>
        <p:spPr>
          <a:xfrm>
            <a:off x="6947618" y="1569232"/>
            <a:ext cx="105841" cy="122853"/>
          </a:xfrm>
          <a:custGeom>
            <a:avLst/>
            <a:gdLst/>
            <a:ahLst/>
            <a:cxnLst/>
            <a:rect l="l" t="t" r="r" b="b"/>
            <a:pathLst>
              <a:path w="56" h="65" extrusionOk="0">
                <a:moveTo>
                  <a:pt x="31" y="0"/>
                </a:moveTo>
                <a:lnTo>
                  <a:pt x="41" y="0"/>
                </a:lnTo>
                <a:lnTo>
                  <a:pt x="49" y="6"/>
                </a:lnTo>
                <a:lnTo>
                  <a:pt x="53" y="11"/>
                </a:lnTo>
                <a:lnTo>
                  <a:pt x="56" y="21"/>
                </a:lnTo>
                <a:lnTo>
                  <a:pt x="56" y="32"/>
                </a:lnTo>
                <a:lnTo>
                  <a:pt x="55" y="40"/>
                </a:lnTo>
                <a:lnTo>
                  <a:pt x="49" y="47"/>
                </a:lnTo>
                <a:lnTo>
                  <a:pt x="38" y="55"/>
                </a:lnTo>
                <a:lnTo>
                  <a:pt x="30" y="59"/>
                </a:lnTo>
                <a:lnTo>
                  <a:pt x="20" y="63"/>
                </a:lnTo>
                <a:lnTo>
                  <a:pt x="12" y="65"/>
                </a:lnTo>
                <a:lnTo>
                  <a:pt x="7" y="62"/>
                </a:lnTo>
                <a:lnTo>
                  <a:pt x="4" y="59"/>
                </a:lnTo>
                <a:lnTo>
                  <a:pt x="1" y="55"/>
                </a:lnTo>
                <a:lnTo>
                  <a:pt x="0" y="52"/>
                </a:lnTo>
                <a:lnTo>
                  <a:pt x="0" y="50"/>
                </a:lnTo>
                <a:lnTo>
                  <a:pt x="1" y="47"/>
                </a:lnTo>
                <a:lnTo>
                  <a:pt x="5" y="43"/>
                </a:lnTo>
                <a:lnTo>
                  <a:pt x="5" y="34"/>
                </a:lnTo>
                <a:lnTo>
                  <a:pt x="3" y="26"/>
                </a:lnTo>
                <a:lnTo>
                  <a:pt x="3" y="19"/>
                </a:lnTo>
                <a:lnTo>
                  <a:pt x="7" y="15"/>
                </a:lnTo>
                <a:lnTo>
                  <a:pt x="8" y="15"/>
                </a:lnTo>
                <a:lnTo>
                  <a:pt x="11" y="14"/>
                </a:lnTo>
                <a:lnTo>
                  <a:pt x="14" y="14"/>
                </a:lnTo>
                <a:lnTo>
                  <a:pt x="19" y="11"/>
                </a:lnTo>
                <a:lnTo>
                  <a:pt x="20" y="8"/>
                </a:lnTo>
                <a:lnTo>
                  <a:pt x="23" y="6"/>
                </a:lnTo>
                <a:lnTo>
                  <a:pt x="25" y="3"/>
                </a:lnTo>
                <a:lnTo>
                  <a:pt x="27" y="2"/>
                </a:lnTo>
                <a:lnTo>
                  <a:pt x="31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47" name="Google Shape;247;p20"/>
          <p:cNvSpPr/>
          <p:nvPr/>
        </p:nvSpPr>
        <p:spPr>
          <a:xfrm>
            <a:off x="7019439" y="1474730"/>
            <a:ext cx="219243" cy="245705"/>
          </a:xfrm>
          <a:custGeom>
            <a:avLst/>
            <a:gdLst/>
            <a:ahLst/>
            <a:cxnLst/>
            <a:rect l="l" t="t" r="r" b="b"/>
            <a:pathLst>
              <a:path w="116" h="130" extrusionOk="0">
                <a:moveTo>
                  <a:pt x="37" y="0"/>
                </a:moveTo>
                <a:lnTo>
                  <a:pt x="45" y="2"/>
                </a:lnTo>
                <a:lnTo>
                  <a:pt x="52" y="5"/>
                </a:lnTo>
                <a:lnTo>
                  <a:pt x="60" y="5"/>
                </a:lnTo>
                <a:lnTo>
                  <a:pt x="70" y="6"/>
                </a:lnTo>
                <a:lnTo>
                  <a:pt x="78" y="8"/>
                </a:lnTo>
                <a:lnTo>
                  <a:pt x="84" y="12"/>
                </a:lnTo>
                <a:lnTo>
                  <a:pt x="85" y="17"/>
                </a:lnTo>
                <a:lnTo>
                  <a:pt x="82" y="23"/>
                </a:lnTo>
                <a:lnTo>
                  <a:pt x="71" y="34"/>
                </a:lnTo>
                <a:lnTo>
                  <a:pt x="67" y="39"/>
                </a:lnTo>
                <a:lnTo>
                  <a:pt x="67" y="42"/>
                </a:lnTo>
                <a:lnTo>
                  <a:pt x="73" y="49"/>
                </a:lnTo>
                <a:lnTo>
                  <a:pt x="80" y="58"/>
                </a:lnTo>
                <a:lnTo>
                  <a:pt x="88" y="69"/>
                </a:lnTo>
                <a:lnTo>
                  <a:pt x="95" y="76"/>
                </a:lnTo>
                <a:lnTo>
                  <a:pt x="101" y="82"/>
                </a:lnTo>
                <a:lnTo>
                  <a:pt x="108" y="89"/>
                </a:lnTo>
                <a:lnTo>
                  <a:pt x="114" y="97"/>
                </a:lnTo>
                <a:lnTo>
                  <a:pt x="116" y="104"/>
                </a:lnTo>
                <a:lnTo>
                  <a:pt x="115" y="112"/>
                </a:lnTo>
                <a:lnTo>
                  <a:pt x="110" y="119"/>
                </a:lnTo>
                <a:lnTo>
                  <a:pt x="101" y="124"/>
                </a:lnTo>
                <a:lnTo>
                  <a:pt x="95" y="127"/>
                </a:lnTo>
                <a:lnTo>
                  <a:pt x="86" y="126"/>
                </a:lnTo>
                <a:lnTo>
                  <a:pt x="77" y="123"/>
                </a:lnTo>
                <a:lnTo>
                  <a:pt x="60" y="120"/>
                </a:lnTo>
                <a:lnTo>
                  <a:pt x="58" y="120"/>
                </a:lnTo>
                <a:lnTo>
                  <a:pt x="54" y="123"/>
                </a:lnTo>
                <a:lnTo>
                  <a:pt x="49" y="127"/>
                </a:lnTo>
                <a:lnTo>
                  <a:pt x="47" y="128"/>
                </a:lnTo>
                <a:lnTo>
                  <a:pt x="45" y="130"/>
                </a:lnTo>
                <a:lnTo>
                  <a:pt x="43" y="130"/>
                </a:lnTo>
                <a:lnTo>
                  <a:pt x="41" y="128"/>
                </a:lnTo>
                <a:lnTo>
                  <a:pt x="40" y="126"/>
                </a:lnTo>
                <a:lnTo>
                  <a:pt x="41" y="124"/>
                </a:lnTo>
                <a:lnTo>
                  <a:pt x="41" y="121"/>
                </a:lnTo>
                <a:lnTo>
                  <a:pt x="43" y="119"/>
                </a:lnTo>
                <a:lnTo>
                  <a:pt x="44" y="117"/>
                </a:lnTo>
                <a:lnTo>
                  <a:pt x="41" y="117"/>
                </a:lnTo>
                <a:lnTo>
                  <a:pt x="33" y="119"/>
                </a:lnTo>
                <a:lnTo>
                  <a:pt x="25" y="119"/>
                </a:lnTo>
                <a:lnTo>
                  <a:pt x="18" y="117"/>
                </a:lnTo>
                <a:lnTo>
                  <a:pt x="17" y="113"/>
                </a:lnTo>
                <a:lnTo>
                  <a:pt x="19" y="108"/>
                </a:lnTo>
                <a:lnTo>
                  <a:pt x="36" y="89"/>
                </a:lnTo>
                <a:lnTo>
                  <a:pt x="45" y="80"/>
                </a:lnTo>
                <a:lnTo>
                  <a:pt x="52" y="76"/>
                </a:lnTo>
                <a:lnTo>
                  <a:pt x="54" y="74"/>
                </a:lnTo>
                <a:lnTo>
                  <a:pt x="49" y="69"/>
                </a:lnTo>
                <a:lnTo>
                  <a:pt x="43" y="67"/>
                </a:lnTo>
                <a:lnTo>
                  <a:pt x="34" y="63"/>
                </a:lnTo>
                <a:lnTo>
                  <a:pt x="26" y="60"/>
                </a:lnTo>
                <a:lnTo>
                  <a:pt x="17" y="53"/>
                </a:lnTo>
                <a:lnTo>
                  <a:pt x="10" y="43"/>
                </a:lnTo>
                <a:lnTo>
                  <a:pt x="4" y="35"/>
                </a:lnTo>
                <a:lnTo>
                  <a:pt x="2" y="30"/>
                </a:lnTo>
                <a:lnTo>
                  <a:pt x="0" y="23"/>
                </a:lnTo>
                <a:lnTo>
                  <a:pt x="0" y="16"/>
                </a:lnTo>
                <a:lnTo>
                  <a:pt x="6" y="12"/>
                </a:lnTo>
                <a:lnTo>
                  <a:pt x="11" y="12"/>
                </a:lnTo>
                <a:lnTo>
                  <a:pt x="14" y="13"/>
                </a:lnTo>
                <a:lnTo>
                  <a:pt x="21" y="13"/>
                </a:lnTo>
                <a:lnTo>
                  <a:pt x="30" y="4"/>
                </a:lnTo>
                <a:lnTo>
                  <a:pt x="37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48" name="Google Shape;248;p20"/>
          <p:cNvSpPr/>
          <p:nvPr/>
        </p:nvSpPr>
        <p:spPr>
          <a:xfrm>
            <a:off x="6771846" y="936069"/>
            <a:ext cx="4734517" cy="3197942"/>
          </a:xfrm>
          <a:custGeom>
            <a:avLst/>
            <a:gdLst/>
            <a:ahLst/>
            <a:cxnLst/>
            <a:rect l="l" t="t" r="r" b="b"/>
            <a:pathLst>
              <a:path w="2505" h="1692" extrusionOk="0">
                <a:moveTo>
                  <a:pt x="643" y="1161"/>
                </a:moveTo>
                <a:lnTo>
                  <a:pt x="634" y="1163"/>
                </a:lnTo>
                <a:lnTo>
                  <a:pt x="630" y="1167"/>
                </a:lnTo>
                <a:lnTo>
                  <a:pt x="629" y="1174"/>
                </a:lnTo>
                <a:lnTo>
                  <a:pt x="628" y="1182"/>
                </a:lnTo>
                <a:lnTo>
                  <a:pt x="628" y="1193"/>
                </a:lnTo>
                <a:lnTo>
                  <a:pt x="629" y="1201"/>
                </a:lnTo>
                <a:lnTo>
                  <a:pt x="633" y="1205"/>
                </a:lnTo>
                <a:lnTo>
                  <a:pt x="640" y="1203"/>
                </a:lnTo>
                <a:lnTo>
                  <a:pt x="647" y="1196"/>
                </a:lnTo>
                <a:lnTo>
                  <a:pt x="652" y="1185"/>
                </a:lnTo>
                <a:lnTo>
                  <a:pt x="656" y="1172"/>
                </a:lnTo>
                <a:lnTo>
                  <a:pt x="655" y="1164"/>
                </a:lnTo>
                <a:lnTo>
                  <a:pt x="651" y="1161"/>
                </a:lnTo>
                <a:lnTo>
                  <a:pt x="643" y="1161"/>
                </a:lnTo>
                <a:close/>
                <a:moveTo>
                  <a:pt x="619" y="467"/>
                </a:moveTo>
                <a:lnTo>
                  <a:pt x="617" y="468"/>
                </a:lnTo>
                <a:lnTo>
                  <a:pt x="613" y="469"/>
                </a:lnTo>
                <a:lnTo>
                  <a:pt x="610" y="474"/>
                </a:lnTo>
                <a:lnTo>
                  <a:pt x="606" y="479"/>
                </a:lnTo>
                <a:lnTo>
                  <a:pt x="599" y="491"/>
                </a:lnTo>
                <a:lnTo>
                  <a:pt x="592" y="502"/>
                </a:lnTo>
                <a:lnTo>
                  <a:pt x="580" y="515"/>
                </a:lnTo>
                <a:lnTo>
                  <a:pt x="576" y="522"/>
                </a:lnTo>
                <a:lnTo>
                  <a:pt x="574" y="528"/>
                </a:lnTo>
                <a:lnTo>
                  <a:pt x="580" y="537"/>
                </a:lnTo>
                <a:lnTo>
                  <a:pt x="580" y="543"/>
                </a:lnTo>
                <a:lnTo>
                  <a:pt x="578" y="550"/>
                </a:lnTo>
                <a:lnTo>
                  <a:pt x="577" y="556"/>
                </a:lnTo>
                <a:lnTo>
                  <a:pt x="577" y="559"/>
                </a:lnTo>
                <a:lnTo>
                  <a:pt x="578" y="560"/>
                </a:lnTo>
                <a:lnTo>
                  <a:pt x="580" y="559"/>
                </a:lnTo>
                <a:lnTo>
                  <a:pt x="588" y="554"/>
                </a:lnTo>
                <a:lnTo>
                  <a:pt x="591" y="552"/>
                </a:lnTo>
                <a:lnTo>
                  <a:pt x="595" y="550"/>
                </a:lnTo>
                <a:lnTo>
                  <a:pt x="606" y="550"/>
                </a:lnTo>
                <a:lnTo>
                  <a:pt x="617" y="552"/>
                </a:lnTo>
                <a:lnTo>
                  <a:pt x="625" y="550"/>
                </a:lnTo>
                <a:lnTo>
                  <a:pt x="632" y="545"/>
                </a:lnTo>
                <a:lnTo>
                  <a:pt x="637" y="539"/>
                </a:lnTo>
                <a:lnTo>
                  <a:pt x="647" y="537"/>
                </a:lnTo>
                <a:lnTo>
                  <a:pt x="658" y="537"/>
                </a:lnTo>
                <a:lnTo>
                  <a:pt x="669" y="538"/>
                </a:lnTo>
                <a:lnTo>
                  <a:pt x="693" y="549"/>
                </a:lnTo>
                <a:lnTo>
                  <a:pt x="704" y="553"/>
                </a:lnTo>
                <a:lnTo>
                  <a:pt x="726" y="553"/>
                </a:lnTo>
                <a:lnTo>
                  <a:pt x="738" y="550"/>
                </a:lnTo>
                <a:lnTo>
                  <a:pt x="748" y="549"/>
                </a:lnTo>
                <a:lnTo>
                  <a:pt x="752" y="545"/>
                </a:lnTo>
                <a:lnTo>
                  <a:pt x="752" y="537"/>
                </a:lnTo>
                <a:lnTo>
                  <a:pt x="748" y="528"/>
                </a:lnTo>
                <a:lnTo>
                  <a:pt x="740" y="520"/>
                </a:lnTo>
                <a:lnTo>
                  <a:pt x="726" y="509"/>
                </a:lnTo>
                <a:lnTo>
                  <a:pt x="714" y="500"/>
                </a:lnTo>
                <a:lnTo>
                  <a:pt x="701" y="491"/>
                </a:lnTo>
                <a:lnTo>
                  <a:pt x="696" y="490"/>
                </a:lnTo>
                <a:lnTo>
                  <a:pt x="693" y="487"/>
                </a:lnTo>
                <a:lnTo>
                  <a:pt x="690" y="486"/>
                </a:lnTo>
                <a:lnTo>
                  <a:pt x="688" y="483"/>
                </a:lnTo>
                <a:lnTo>
                  <a:pt x="688" y="482"/>
                </a:lnTo>
                <a:lnTo>
                  <a:pt x="689" y="480"/>
                </a:lnTo>
                <a:lnTo>
                  <a:pt x="697" y="476"/>
                </a:lnTo>
                <a:lnTo>
                  <a:pt x="701" y="472"/>
                </a:lnTo>
                <a:lnTo>
                  <a:pt x="703" y="469"/>
                </a:lnTo>
                <a:lnTo>
                  <a:pt x="703" y="468"/>
                </a:lnTo>
                <a:lnTo>
                  <a:pt x="701" y="467"/>
                </a:lnTo>
                <a:lnTo>
                  <a:pt x="699" y="467"/>
                </a:lnTo>
                <a:lnTo>
                  <a:pt x="689" y="468"/>
                </a:lnTo>
                <a:lnTo>
                  <a:pt x="681" y="471"/>
                </a:lnTo>
                <a:lnTo>
                  <a:pt x="677" y="476"/>
                </a:lnTo>
                <a:lnTo>
                  <a:pt x="675" y="482"/>
                </a:lnTo>
                <a:lnTo>
                  <a:pt x="671" y="486"/>
                </a:lnTo>
                <a:lnTo>
                  <a:pt x="669" y="490"/>
                </a:lnTo>
                <a:lnTo>
                  <a:pt x="665" y="493"/>
                </a:lnTo>
                <a:lnTo>
                  <a:pt x="663" y="494"/>
                </a:lnTo>
                <a:lnTo>
                  <a:pt x="660" y="496"/>
                </a:lnTo>
                <a:lnTo>
                  <a:pt x="658" y="498"/>
                </a:lnTo>
                <a:lnTo>
                  <a:pt x="652" y="501"/>
                </a:lnTo>
                <a:lnTo>
                  <a:pt x="648" y="501"/>
                </a:lnTo>
                <a:lnTo>
                  <a:pt x="643" y="490"/>
                </a:lnTo>
                <a:lnTo>
                  <a:pt x="632" y="471"/>
                </a:lnTo>
                <a:lnTo>
                  <a:pt x="626" y="467"/>
                </a:lnTo>
                <a:lnTo>
                  <a:pt x="619" y="467"/>
                </a:lnTo>
                <a:close/>
                <a:moveTo>
                  <a:pt x="875" y="453"/>
                </a:moveTo>
                <a:lnTo>
                  <a:pt x="874" y="454"/>
                </a:lnTo>
                <a:lnTo>
                  <a:pt x="871" y="456"/>
                </a:lnTo>
                <a:lnTo>
                  <a:pt x="864" y="463"/>
                </a:lnTo>
                <a:lnTo>
                  <a:pt x="860" y="465"/>
                </a:lnTo>
                <a:lnTo>
                  <a:pt x="856" y="469"/>
                </a:lnTo>
                <a:lnTo>
                  <a:pt x="848" y="471"/>
                </a:lnTo>
                <a:lnTo>
                  <a:pt x="838" y="469"/>
                </a:lnTo>
                <a:lnTo>
                  <a:pt x="830" y="468"/>
                </a:lnTo>
                <a:lnTo>
                  <a:pt x="823" y="469"/>
                </a:lnTo>
                <a:lnTo>
                  <a:pt x="812" y="480"/>
                </a:lnTo>
                <a:lnTo>
                  <a:pt x="808" y="491"/>
                </a:lnTo>
                <a:lnTo>
                  <a:pt x="811" y="502"/>
                </a:lnTo>
                <a:lnTo>
                  <a:pt x="815" y="509"/>
                </a:lnTo>
                <a:lnTo>
                  <a:pt x="820" y="519"/>
                </a:lnTo>
                <a:lnTo>
                  <a:pt x="827" y="530"/>
                </a:lnTo>
                <a:lnTo>
                  <a:pt x="834" y="538"/>
                </a:lnTo>
                <a:lnTo>
                  <a:pt x="840" y="542"/>
                </a:lnTo>
                <a:lnTo>
                  <a:pt x="845" y="543"/>
                </a:lnTo>
                <a:lnTo>
                  <a:pt x="861" y="549"/>
                </a:lnTo>
                <a:lnTo>
                  <a:pt x="866" y="554"/>
                </a:lnTo>
                <a:lnTo>
                  <a:pt x="863" y="561"/>
                </a:lnTo>
                <a:lnTo>
                  <a:pt x="852" y="572"/>
                </a:lnTo>
                <a:lnTo>
                  <a:pt x="846" y="575"/>
                </a:lnTo>
                <a:lnTo>
                  <a:pt x="840" y="575"/>
                </a:lnTo>
                <a:lnTo>
                  <a:pt x="835" y="576"/>
                </a:lnTo>
                <a:lnTo>
                  <a:pt x="834" y="582"/>
                </a:lnTo>
                <a:lnTo>
                  <a:pt x="837" y="598"/>
                </a:lnTo>
                <a:lnTo>
                  <a:pt x="840" y="604"/>
                </a:lnTo>
                <a:lnTo>
                  <a:pt x="842" y="608"/>
                </a:lnTo>
                <a:lnTo>
                  <a:pt x="850" y="611"/>
                </a:lnTo>
                <a:lnTo>
                  <a:pt x="861" y="615"/>
                </a:lnTo>
                <a:lnTo>
                  <a:pt x="872" y="617"/>
                </a:lnTo>
                <a:lnTo>
                  <a:pt x="881" y="620"/>
                </a:lnTo>
                <a:lnTo>
                  <a:pt x="889" y="620"/>
                </a:lnTo>
                <a:lnTo>
                  <a:pt x="898" y="619"/>
                </a:lnTo>
                <a:lnTo>
                  <a:pt x="908" y="615"/>
                </a:lnTo>
                <a:lnTo>
                  <a:pt x="911" y="611"/>
                </a:lnTo>
                <a:lnTo>
                  <a:pt x="909" y="601"/>
                </a:lnTo>
                <a:lnTo>
                  <a:pt x="907" y="587"/>
                </a:lnTo>
                <a:lnTo>
                  <a:pt x="902" y="574"/>
                </a:lnTo>
                <a:lnTo>
                  <a:pt x="897" y="564"/>
                </a:lnTo>
                <a:lnTo>
                  <a:pt x="896" y="561"/>
                </a:lnTo>
                <a:lnTo>
                  <a:pt x="896" y="560"/>
                </a:lnTo>
                <a:lnTo>
                  <a:pt x="898" y="554"/>
                </a:lnTo>
                <a:lnTo>
                  <a:pt x="902" y="550"/>
                </a:lnTo>
                <a:lnTo>
                  <a:pt x="905" y="545"/>
                </a:lnTo>
                <a:lnTo>
                  <a:pt x="901" y="541"/>
                </a:lnTo>
                <a:lnTo>
                  <a:pt x="896" y="538"/>
                </a:lnTo>
                <a:lnTo>
                  <a:pt x="891" y="537"/>
                </a:lnTo>
                <a:lnTo>
                  <a:pt x="886" y="531"/>
                </a:lnTo>
                <a:lnTo>
                  <a:pt x="883" y="527"/>
                </a:lnTo>
                <a:lnTo>
                  <a:pt x="882" y="523"/>
                </a:lnTo>
                <a:lnTo>
                  <a:pt x="879" y="519"/>
                </a:lnTo>
                <a:lnTo>
                  <a:pt x="878" y="515"/>
                </a:lnTo>
                <a:lnTo>
                  <a:pt x="874" y="511"/>
                </a:lnTo>
                <a:lnTo>
                  <a:pt x="871" y="509"/>
                </a:lnTo>
                <a:lnTo>
                  <a:pt x="867" y="509"/>
                </a:lnTo>
                <a:lnTo>
                  <a:pt x="866" y="511"/>
                </a:lnTo>
                <a:lnTo>
                  <a:pt x="864" y="511"/>
                </a:lnTo>
                <a:lnTo>
                  <a:pt x="864" y="509"/>
                </a:lnTo>
                <a:lnTo>
                  <a:pt x="863" y="508"/>
                </a:lnTo>
                <a:lnTo>
                  <a:pt x="863" y="502"/>
                </a:lnTo>
                <a:lnTo>
                  <a:pt x="866" y="493"/>
                </a:lnTo>
                <a:lnTo>
                  <a:pt x="872" y="486"/>
                </a:lnTo>
                <a:lnTo>
                  <a:pt x="879" y="485"/>
                </a:lnTo>
                <a:lnTo>
                  <a:pt x="893" y="490"/>
                </a:lnTo>
                <a:lnTo>
                  <a:pt x="901" y="491"/>
                </a:lnTo>
                <a:lnTo>
                  <a:pt x="909" y="490"/>
                </a:lnTo>
                <a:lnTo>
                  <a:pt x="916" y="487"/>
                </a:lnTo>
                <a:lnTo>
                  <a:pt x="916" y="483"/>
                </a:lnTo>
                <a:lnTo>
                  <a:pt x="908" y="469"/>
                </a:lnTo>
                <a:lnTo>
                  <a:pt x="904" y="464"/>
                </a:lnTo>
                <a:lnTo>
                  <a:pt x="898" y="459"/>
                </a:lnTo>
                <a:lnTo>
                  <a:pt x="890" y="454"/>
                </a:lnTo>
                <a:lnTo>
                  <a:pt x="881" y="453"/>
                </a:lnTo>
                <a:lnTo>
                  <a:pt x="875" y="453"/>
                </a:lnTo>
                <a:close/>
                <a:moveTo>
                  <a:pt x="624" y="243"/>
                </a:moveTo>
                <a:lnTo>
                  <a:pt x="617" y="245"/>
                </a:lnTo>
                <a:lnTo>
                  <a:pt x="613" y="250"/>
                </a:lnTo>
                <a:lnTo>
                  <a:pt x="614" y="257"/>
                </a:lnTo>
                <a:lnTo>
                  <a:pt x="621" y="261"/>
                </a:lnTo>
                <a:lnTo>
                  <a:pt x="629" y="265"/>
                </a:lnTo>
                <a:lnTo>
                  <a:pt x="637" y="265"/>
                </a:lnTo>
                <a:lnTo>
                  <a:pt x="643" y="263"/>
                </a:lnTo>
                <a:lnTo>
                  <a:pt x="643" y="257"/>
                </a:lnTo>
                <a:lnTo>
                  <a:pt x="639" y="252"/>
                </a:lnTo>
                <a:lnTo>
                  <a:pt x="632" y="246"/>
                </a:lnTo>
                <a:lnTo>
                  <a:pt x="624" y="243"/>
                </a:lnTo>
                <a:close/>
                <a:moveTo>
                  <a:pt x="1520" y="0"/>
                </a:moveTo>
                <a:lnTo>
                  <a:pt x="1522" y="1"/>
                </a:lnTo>
                <a:lnTo>
                  <a:pt x="1522" y="2"/>
                </a:lnTo>
                <a:lnTo>
                  <a:pt x="1526" y="5"/>
                </a:lnTo>
                <a:lnTo>
                  <a:pt x="1531" y="5"/>
                </a:lnTo>
                <a:lnTo>
                  <a:pt x="1540" y="4"/>
                </a:lnTo>
                <a:lnTo>
                  <a:pt x="1551" y="5"/>
                </a:lnTo>
                <a:lnTo>
                  <a:pt x="1563" y="9"/>
                </a:lnTo>
                <a:lnTo>
                  <a:pt x="1567" y="12"/>
                </a:lnTo>
                <a:lnTo>
                  <a:pt x="1570" y="13"/>
                </a:lnTo>
                <a:lnTo>
                  <a:pt x="1572" y="13"/>
                </a:lnTo>
                <a:lnTo>
                  <a:pt x="1572" y="15"/>
                </a:lnTo>
                <a:lnTo>
                  <a:pt x="1567" y="15"/>
                </a:lnTo>
                <a:lnTo>
                  <a:pt x="1567" y="16"/>
                </a:lnTo>
                <a:lnTo>
                  <a:pt x="1568" y="17"/>
                </a:lnTo>
                <a:lnTo>
                  <a:pt x="1572" y="20"/>
                </a:lnTo>
                <a:lnTo>
                  <a:pt x="1578" y="19"/>
                </a:lnTo>
                <a:lnTo>
                  <a:pt x="1583" y="16"/>
                </a:lnTo>
                <a:lnTo>
                  <a:pt x="1593" y="13"/>
                </a:lnTo>
                <a:lnTo>
                  <a:pt x="1607" y="12"/>
                </a:lnTo>
                <a:lnTo>
                  <a:pt x="1619" y="13"/>
                </a:lnTo>
                <a:lnTo>
                  <a:pt x="1638" y="16"/>
                </a:lnTo>
                <a:lnTo>
                  <a:pt x="1649" y="16"/>
                </a:lnTo>
                <a:lnTo>
                  <a:pt x="1660" y="19"/>
                </a:lnTo>
                <a:lnTo>
                  <a:pt x="1669" y="23"/>
                </a:lnTo>
                <a:lnTo>
                  <a:pt x="1672" y="28"/>
                </a:lnTo>
                <a:lnTo>
                  <a:pt x="1671" y="35"/>
                </a:lnTo>
                <a:lnTo>
                  <a:pt x="1667" y="42"/>
                </a:lnTo>
                <a:lnTo>
                  <a:pt x="1661" y="49"/>
                </a:lnTo>
                <a:lnTo>
                  <a:pt x="1656" y="54"/>
                </a:lnTo>
                <a:lnTo>
                  <a:pt x="1657" y="56"/>
                </a:lnTo>
                <a:lnTo>
                  <a:pt x="1659" y="58"/>
                </a:lnTo>
                <a:lnTo>
                  <a:pt x="1661" y="58"/>
                </a:lnTo>
                <a:lnTo>
                  <a:pt x="1664" y="60"/>
                </a:lnTo>
                <a:lnTo>
                  <a:pt x="1700" y="60"/>
                </a:lnTo>
                <a:lnTo>
                  <a:pt x="1713" y="61"/>
                </a:lnTo>
                <a:lnTo>
                  <a:pt x="1726" y="63"/>
                </a:lnTo>
                <a:lnTo>
                  <a:pt x="1739" y="67"/>
                </a:lnTo>
                <a:lnTo>
                  <a:pt x="1749" y="71"/>
                </a:lnTo>
                <a:lnTo>
                  <a:pt x="1756" y="74"/>
                </a:lnTo>
                <a:lnTo>
                  <a:pt x="1764" y="72"/>
                </a:lnTo>
                <a:lnTo>
                  <a:pt x="1773" y="69"/>
                </a:lnTo>
                <a:lnTo>
                  <a:pt x="1787" y="61"/>
                </a:lnTo>
                <a:lnTo>
                  <a:pt x="1798" y="58"/>
                </a:lnTo>
                <a:lnTo>
                  <a:pt x="1810" y="57"/>
                </a:lnTo>
                <a:lnTo>
                  <a:pt x="1820" y="56"/>
                </a:lnTo>
                <a:lnTo>
                  <a:pt x="1839" y="56"/>
                </a:lnTo>
                <a:lnTo>
                  <a:pt x="1850" y="57"/>
                </a:lnTo>
                <a:lnTo>
                  <a:pt x="1855" y="58"/>
                </a:lnTo>
                <a:lnTo>
                  <a:pt x="1858" y="64"/>
                </a:lnTo>
                <a:lnTo>
                  <a:pt x="1860" y="74"/>
                </a:lnTo>
                <a:lnTo>
                  <a:pt x="1861" y="84"/>
                </a:lnTo>
                <a:lnTo>
                  <a:pt x="1862" y="89"/>
                </a:lnTo>
                <a:lnTo>
                  <a:pt x="1864" y="94"/>
                </a:lnTo>
                <a:lnTo>
                  <a:pt x="1870" y="101"/>
                </a:lnTo>
                <a:lnTo>
                  <a:pt x="1875" y="104"/>
                </a:lnTo>
                <a:lnTo>
                  <a:pt x="1879" y="105"/>
                </a:lnTo>
                <a:lnTo>
                  <a:pt x="1886" y="104"/>
                </a:lnTo>
                <a:lnTo>
                  <a:pt x="1894" y="98"/>
                </a:lnTo>
                <a:lnTo>
                  <a:pt x="1901" y="91"/>
                </a:lnTo>
                <a:lnTo>
                  <a:pt x="1906" y="87"/>
                </a:lnTo>
                <a:lnTo>
                  <a:pt x="1909" y="87"/>
                </a:lnTo>
                <a:lnTo>
                  <a:pt x="1910" y="89"/>
                </a:lnTo>
                <a:lnTo>
                  <a:pt x="1913" y="90"/>
                </a:lnTo>
                <a:lnTo>
                  <a:pt x="1917" y="94"/>
                </a:lnTo>
                <a:lnTo>
                  <a:pt x="1920" y="95"/>
                </a:lnTo>
                <a:lnTo>
                  <a:pt x="1921" y="94"/>
                </a:lnTo>
                <a:lnTo>
                  <a:pt x="1925" y="93"/>
                </a:lnTo>
                <a:lnTo>
                  <a:pt x="1954" y="93"/>
                </a:lnTo>
                <a:lnTo>
                  <a:pt x="1962" y="90"/>
                </a:lnTo>
                <a:lnTo>
                  <a:pt x="1969" y="87"/>
                </a:lnTo>
                <a:lnTo>
                  <a:pt x="1984" y="87"/>
                </a:lnTo>
                <a:lnTo>
                  <a:pt x="1994" y="78"/>
                </a:lnTo>
                <a:lnTo>
                  <a:pt x="1996" y="71"/>
                </a:lnTo>
                <a:lnTo>
                  <a:pt x="1998" y="65"/>
                </a:lnTo>
                <a:lnTo>
                  <a:pt x="1998" y="63"/>
                </a:lnTo>
                <a:lnTo>
                  <a:pt x="2000" y="57"/>
                </a:lnTo>
                <a:lnTo>
                  <a:pt x="2000" y="54"/>
                </a:lnTo>
                <a:lnTo>
                  <a:pt x="1998" y="49"/>
                </a:lnTo>
                <a:lnTo>
                  <a:pt x="1992" y="45"/>
                </a:lnTo>
                <a:lnTo>
                  <a:pt x="1984" y="43"/>
                </a:lnTo>
                <a:lnTo>
                  <a:pt x="1974" y="43"/>
                </a:lnTo>
                <a:lnTo>
                  <a:pt x="1962" y="41"/>
                </a:lnTo>
                <a:lnTo>
                  <a:pt x="1959" y="39"/>
                </a:lnTo>
                <a:lnTo>
                  <a:pt x="1957" y="37"/>
                </a:lnTo>
                <a:lnTo>
                  <a:pt x="1955" y="32"/>
                </a:lnTo>
                <a:lnTo>
                  <a:pt x="1957" y="30"/>
                </a:lnTo>
                <a:lnTo>
                  <a:pt x="1957" y="26"/>
                </a:lnTo>
                <a:lnTo>
                  <a:pt x="1958" y="23"/>
                </a:lnTo>
                <a:lnTo>
                  <a:pt x="1962" y="19"/>
                </a:lnTo>
                <a:lnTo>
                  <a:pt x="1965" y="19"/>
                </a:lnTo>
                <a:lnTo>
                  <a:pt x="1966" y="20"/>
                </a:lnTo>
                <a:lnTo>
                  <a:pt x="1968" y="23"/>
                </a:lnTo>
                <a:lnTo>
                  <a:pt x="1972" y="27"/>
                </a:lnTo>
                <a:lnTo>
                  <a:pt x="1979" y="26"/>
                </a:lnTo>
                <a:lnTo>
                  <a:pt x="2003" y="26"/>
                </a:lnTo>
                <a:lnTo>
                  <a:pt x="2004" y="24"/>
                </a:lnTo>
                <a:lnTo>
                  <a:pt x="2004" y="23"/>
                </a:lnTo>
                <a:lnTo>
                  <a:pt x="2006" y="23"/>
                </a:lnTo>
                <a:lnTo>
                  <a:pt x="2006" y="21"/>
                </a:lnTo>
                <a:lnTo>
                  <a:pt x="2007" y="21"/>
                </a:lnTo>
                <a:lnTo>
                  <a:pt x="2014" y="23"/>
                </a:lnTo>
                <a:lnTo>
                  <a:pt x="2024" y="24"/>
                </a:lnTo>
                <a:lnTo>
                  <a:pt x="2035" y="27"/>
                </a:lnTo>
                <a:lnTo>
                  <a:pt x="2043" y="28"/>
                </a:lnTo>
                <a:lnTo>
                  <a:pt x="2047" y="28"/>
                </a:lnTo>
                <a:lnTo>
                  <a:pt x="2051" y="31"/>
                </a:lnTo>
                <a:lnTo>
                  <a:pt x="2054" y="32"/>
                </a:lnTo>
                <a:lnTo>
                  <a:pt x="2058" y="35"/>
                </a:lnTo>
                <a:lnTo>
                  <a:pt x="2059" y="38"/>
                </a:lnTo>
                <a:lnTo>
                  <a:pt x="2062" y="39"/>
                </a:lnTo>
                <a:lnTo>
                  <a:pt x="2063" y="42"/>
                </a:lnTo>
                <a:lnTo>
                  <a:pt x="2061" y="43"/>
                </a:lnTo>
                <a:lnTo>
                  <a:pt x="2052" y="46"/>
                </a:lnTo>
                <a:lnTo>
                  <a:pt x="2033" y="52"/>
                </a:lnTo>
                <a:lnTo>
                  <a:pt x="2026" y="53"/>
                </a:lnTo>
                <a:lnTo>
                  <a:pt x="2024" y="53"/>
                </a:lnTo>
                <a:lnTo>
                  <a:pt x="2024" y="54"/>
                </a:lnTo>
                <a:lnTo>
                  <a:pt x="2022" y="57"/>
                </a:lnTo>
                <a:lnTo>
                  <a:pt x="2024" y="58"/>
                </a:lnTo>
                <a:lnTo>
                  <a:pt x="2025" y="61"/>
                </a:lnTo>
                <a:lnTo>
                  <a:pt x="2026" y="63"/>
                </a:lnTo>
                <a:lnTo>
                  <a:pt x="2029" y="63"/>
                </a:lnTo>
                <a:lnTo>
                  <a:pt x="2033" y="64"/>
                </a:lnTo>
                <a:lnTo>
                  <a:pt x="2039" y="65"/>
                </a:lnTo>
                <a:lnTo>
                  <a:pt x="2044" y="68"/>
                </a:lnTo>
                <a:lnTo>
                  <a:pt x="2050" y="72"/>
                </a:lnTo>
                <a:lnTo>
                  <a:pt x="2056" y="75"/>
                </a:lnTo>
                <a:lnTo>
                  <a:pt x="2067" y="75"/>
                </a:lnTo>
                <a:lnTo>
                  <a:pt x="2080" y="74"/>
                </a:lnTo>
                <a:lnTo>
                  <a:pt x="2089" y="72"/>
                </a:lnTo>
                <a:lnTo>
                  <a:pt x="2095" y="72"/>
                </a:lnTo>
                <a:lnTo>
                  <a:pt x="2107" y="76"/>
                </a:lnTo>
                <a:lnTo>
                  <a:pt x="2115" y="82"/>
                </a:lnTo>
                <a:lnTo>
                  <a:pt x="2125" y="89"/>
                </a:lnTo>
                <a:lnTo>
                  <a:pt x="2137" y="95"/>
                </a:lnTo>
                <a:lnTo>
                  <a:pt x="2144" y="100"/>
                </a:lnTo>
                <a:lnTo>
                  <a:pt x="2147" y="101"/>
                </a:lnTo>
                <a:lnTo>
                  <a:pt x="2158" y="101"/>
                </a:lnTo>
                <a:lnTo>
                  <a:pt x="2170" y="100"/>
                </a:lnTo>
                <a:lnTo>
                  <a:pt x="2197" y="97"/>
                </a:lnTo>
                <a:lnTo>
                  <a:pt x="2223" y="97"/>
                </a:lnTo>
                <a:lnTo>
                  <a:pt x="2230" y="100"/>
                </a:lnTo>
                <a:lnTo>
                  <a:pt x="2241" y="106"/>
                </a:lnTo>
                <a:lnTo>
                  <a:pt x="2255" y="116"/>
                </a:lnTo>
                <a:lnTo>
                  <a:pt x="2263" y="121"/>
                </a:lnTo>
                <a:lnTo>
                  <a:pt x="2271" y="121"/>
                </a:lnTo>
                <a:lnTo>
                  <a:pt x="2281" y="120"/>
                </a:lnTo>
                <a:lnTo>
                  <a:pt x="2298" y="117"/>
                </a:lnTo>
                <a:lnTo>
                  <a:pt x="2316" y="116"/>
                </a:lnTo>
                <a:lnTo>
                  <a:pt x="2337" y="116"/>
                </a:lnTo>
                <a:lnTo>
                  <a:pt x="2349" y="117"/>
                </a:lnTo>
                <a:lnTo>
                  <a:pt x="2361" y="120"/>
                </a:lnTo>
                <a:lnTo>
                  <a:pt x="2368" y="126"/>
                </a:lnTo>
                <a:lnTo>
                  <a:pt x="2371" y="131"/>
                </a:lnTo>
                <a:lnTo>
                  <a:pt x="2375" y="134"/>
                </a:lnTo>
                <a:lnTo>
                  <a:pt x="2378" y="135"/>
                </a:lnTo>
                <a:lnTo>
                  <a:pt x="2382" y="135"/>
                </a:lnTo>
                <a:lnTo>
                  <a:pt x="2383" y="132"/>
                </a:lnTo>
                <a:lnTo>
                  <a:pt x="2386" y="128"/>
                </a:lnTo>
                <a:lnTo>
                  <a:pt x="2389" y="121"/>
                </a:lnTo>
                <a:lnTo>
                  <a:pt x="2393" y="115"/>
                </a:lnTo>
                <a:lnTo>
                  <a:pt x="2397" y="111"/>
                </a:lnTo>
                <a:lnTo>
                  <a:pt x="2401" y="111"/>
                </a:lnTo>
                <a:lnTo>
                  <a:pt x="2408" y="112"/>
                </a:lnTo>
                <a:lnTo>
                  <a:pt x="2416" y="115"/>
                </a:lnTo>
                <a:lnTo>
                  <a:pt x="2423" y="119"/>
                </a:lnTo>
                <a:lnTo>
                  <a:pt x="2432" y="121"/>
                </a:lnTo>
                <a:lnTo>
                  <a:pt x="2461" y="121"/>
                </a:lnTo>
                <a:lnTo>
                  <a:pt x="2475" y="120"/>
                </a:lnTo>
                <a:lnTo>
                  <a:pt x="2484" y="121"/>
                </a:lnTo>
                <a:lnTo>
                  <a:pt x="2493" y="126"/>
                </a:lnTo>
                <a:lnTo>
                  <a:pt x="2501" y="131"/>
                </a:lnTo>
                <a:lnTo>
                  <a:pt x="2505" y="139"/>
                </a:lnTo>
                <a:lnTo>
                  <a:pt x="2499" y="153"/>
                </a:lnTo>
                <a:lnTo>
                  <a:pt x="2499" y="161"/>
                </a:lnTo>
                <a:lnTo>
                  <a:pt x="2505" y="178"/>
                </a:lnTo>
                <a:lnTo>
                  <a:pt x="2505" y="184"/>
                </a:lnTo>
                <a:lnTo>
                  <a:pt x="2504" y="189"/>
                </a:lnTo>
                <a:lnTo>
                  <a:pt x="2498" y="194"/>
                </a:lnTo>
                <a:lnTo>
                  <a:pt x="2495" y="195"/>
                </a:lnTo>
                <a:lnTo>
                  <a:pt x="2491" y="197"/>
                </a:lnTo>
                <a:lnTo>
                  <a:pt x="2489" y="198"/>
                </a:lnTo>
                <a:lnTo>
                  <a:pt x="2484" y="198"/>
                </a:lnTo>
                <a:lnTo>
                  <a:pt x="2482" y="201"/>
                </a:lnTo>
                <a:lnTo>
                  <a:pt x="2484" y="205"/>
                </a:lnTo>
                <a:lnTo>
                  <a:pt x="2489" y="212"/>
                </a:lnTo>
                <a:lnTo>
                  <a:pt x="2495" y="217"/>
                </a:lnTo>
                <a:lnTo>
                  <a:pt x="2501" y="223"/>
                </a:lnTo>
                <a:lnTo>
                  <a:pt x="2504" y="228"/>
                </a:lnTo>
                <a:lnTo>
                  <a:pt x="2502" y="231"/>
                </a:lnTo>
                <a:lnTo>
                  <a:pt x="2501" y="232"/>
                </a:lnTo>
                <a:lnTo>
                  <a:pt x="2491" y="232"/>
                </a:lnTo>
                <a:lnTo>
                  <a:pt x="2489" y="231"/>
                </a:lnTo>
                <a:lnTo>
                  <a:pt x="2482" y="230"/>
                </a:lnTo>
                <a:lnTo>
                  <a:pt x="2469" y="231"/>
                </a:lnTo>
                <a:lnTo>
                  <a:pt x="2456" y="235"/>
                </a:lnTo>
                <a:lnTo>
                  <a:pt x="2438" y="239"/>
                </a:lnTo>
                <a:lnTo>
                  <a:pt x="2424" y="245"/>
                </a:lnTo>
                <a:lnTo>
                  <a:pt x="2412" y="252"/>
                </a:lnTo>
                <a:lnTo>
                  <a:pt x="2402" y="257"/>
                </a:lnTo>
                <a:lnTo>
                  <a:pt x="2390" y="261"/>
                </a:lnTo>
                <a:lnTo>
                  <a:pt x="2376" y="264"/>
                </a:lnTo>
                <a:lnTo>
                  <a:pt x="2353" y="264"/>
                </a:lnTo>
                <a:lnTo>
                  <a:pt x="2345" y="263"/>
                </a:lnTo>
                <a:lnTo>
                  <a:pt x="2330" y="263"/>
                </a:lnTo>
                <a:lnTo>
                  <a:pt x="2313" y="264"/>
                </a:lnTo>
                <a:lnTo>
                  <a:pt x="2304" y="267"/>
                </a:lnTo>
                <a:lnTo>
                  <a:pt x="2298" y="272"/>
                </a:lnTo>
                <a:lnTo>
                  <a:pt x="2292" y="286"/>
                </a:lnTo>
                <a:lnTo>
                  <a:pt x="2290" y="290"/>
                </a:lnTo>
                <a:lnTo>
                  <a:pt x="2290" y="295"/>
                </a:lnTo>
                <a:lnTo>
                  <a:pt x="2292" y="297"/>
                </a:lnTo>
                <a:lnTo>
                  <a:pt x="2292" y="300"/>
                </a:lnTo>
                <a:lnTo>
                  <a:pt x="2293" y="301"/>
                </a:lnTo>
                <a:lnTo>
                  <a:pt x="2293" y="304"/>
                </a:lnTo>
                <a:lnTo>
                  <a:pt x="2292" y="306"/>
                </a:lnTo>
                <a:lnTo>
                  <a:pt x="2286" y="322"/>
                </a:lnTo>
                <a:lnTo>
                  <a:pt x="2283" y="337"/>
                </a:lnTo>
                <a:lnTo>
                  <a:pt x="2281" y="342"/>
                </a:lnTo>
                <a:lnTo>
                  <a:pt x="2272" y="345"/>
                </a:lnTo>
                <a:lnTo>
                  <a:pt x="2264" y="349"/>
                </a:lnTo>
                <a:lnTo>
                  <a:pt x="2257" y="354"/>
                </a:lnTo>
                <a:lnTo>
                  <a:pt x="2249" y="365"/>
                </a:lnTo>
                <a:lnTo>
                  <a:pt x="2237" y="380"/>
                </a:lnTo>
                <a:lnTo>
                  <a:pt x="2212" y="405"/>
                </a:lnTo>
                <a:lnTo>
                  <a:pt x="2203" y="413"/>
                </a:lnTo>
                <a:lnTo>
                  <a:pt x="2196" y="423"/>
                </a:lnTo>
                <a:lnTo>
                  <a:pt x="2192" y="428"/>
                </a:lnTo>
                <a:lnTo>
                  <a:pt x="2190" y="431"/>
                </a:lnTo>
                <a:lnTo>
                  <a:pt x="2192" y="427"/>
                </a:lnTo>
                <a:lnTo>
                  <a:pt x="2193" y="419"/>
                </a:lnTo>
                <a:lnTo>
                  <a:pt x="2197" y="406"/>
                </a:lnTo>
                <a:lnTo>
                  <a:pt x="2203" y="394"/>
                </a:lnTo>
                <a:lnTo>
                  <a:pt x="2205" y="385"/>
                </a:lnTo>
                <a:lnTo>
                  <a:pt x="2203" y="374"/>
                </a:lnTo>
                <a:lnTo>
                  <a:pt x="2195" y="352"/>
                </a:lnTo>
                <a:lnTo>
                  <a:pt x="2192" y="341"/>
                </a:lnTo>
                <a:lnTo>
                  <a:pt x="2192" y="330"/>
                </a:lnTo>
                <a:lnTo>
                  <a:pt x="2196" y="322"/>
                </a:lnTo>
                <a:lnTo>
                  <a:pt x="2201" y="313"/>
                </a:lnTo>
                <a:lnTo>
                  <a:pt x="2208" y="304"/>
                </a:lnTo>
                <a:lnTo>
                  <a:pt x="2219" y="294"/>
                </a:lnTo>
                <a:lnTo>
                  <a:pt x="2233" y="287"/>
                </a:lnTo>
                <a:lnTo>
                  <a:pt x="2245" y="280"/>
                </a:lnTo>
                <a:lnTo>
                  <a:pt x="2256" y="275"/>
                </a:lnTo>
                <a:lnTo>
                  <a:pt x="2262" y="271"/>
                </a:lnTo>
                <a:lnTo>
                  <a:pt x="2271" y="264"/>
                </a:lnTo>
                <a:lnTo>
                  <a:pt x="2282" y="256"/>
                </a:lnTo>
                <a:lnTo>
                  <a:pt x="2301" y="239"/>
                </a:lnTo>
                <a:lnTo>
                  <a:pt x="2308" y="234"/>
                </a:lnTo>
                <a:lnTo>
                  <a:pt x="2311" y="232"/>
                </a:lnTo>
                <a:lnTo>
                  <a:pt x="2309" y="232"/>
                </a:lnTo>
                <a:lnTo>
                  <a:pt x="2308" y="234"/>
                </a:lnTo>
                <a:lnTo>
                  <a:pt x="2305" y="235"/>
                </a:lnTo>
                <a:lnTo>
                  <a:pt x="2301" y="238"/>
                </a:lnTo>
                <a:lnTo>
                  <a:pt x="2296" y="241"/>
                </a:lnTo>
                <a:lnTo>
                  <a:pt x="2292" y="243"/>
                </a:lnTo>
                <a:lnTo>
                  <a:pt x="2281" y="250"/>
                </a:lnTo>
                <a:lnTo>
                  <a:pt x="2268" y="256"/>
                </a:lnTo>
                <a:lnTo>
                  <a:pt x="2259" y="258"/>
                </a:lnTo>
                <a:lnTo>
                  <a:pt x="2256" y="258"/>
                </a:lnTo>
                <a:lnTo>
                  <a:pt x="2255" y="256"/>
                </a:lnTo>
                <a:lnTo>
                  <a:pt x="2253" y="254"/>
                </a:lnTo>
                <a:lnTo>
                  <a:pt x="2252" y="250"/>
                </a:lnTo>
                <a:lnTo>
                  <a:pt x="2252" y="238"/>
                </a:lnTo>
                <a:lnTo>
                  <a:pt x="2249" y="234"/>
                </a:lnTo>
                <a:lnTo>
                  <a:pt x="2244" y="234"/>
                </a:lnTo>
                <a:lnTo>
                  <a:pt x="2236" y="235"/>
                </a:lnTo>
                <a:lnTo>
                  <a:pt x="2229" y="241"/>
                </a:lnTo>
                <a:lnTo>
                  <a:pt x="2214" y="256"/>
                </a:lnTo>
                <a:lnTo>
                  <a:pt x="2201" y="264"/>
                </a:lnTo>
                <a:lnTo>
                  <a:pt x="2186" y="275"/>
                </a:lnTo>
                <a:lnTo>
                  <a:pt x="2182" y="279"/>
                </a:lnTo>
                <a:lnTo>
                  <a:pt x="2178" y="282"/>
                </a:lnTo>
                <a:lnTo>
                  <a:pt x="2177" y="285"/>
                </a:lnTo>
                <a:lnTo>
                  <a:pt x="2174" y="287"/>
                </a:lnTo>
                <a:lnTo>
                  <a:pt x="2170" y="287"/>
                </a:lnTo>
                <a:lnTo>
                  <a:pt x="2169" y="289"/>
                </a:lnTo>
                <a:lnTo>
                  <a:pt x="2158" y="289"/>
                </a:lnTo>
                <a:lnTo>
                  <a:pt x="2148" y="285"/>
                </a:lnTo>
                <a:lnTo>
                  <a:pt x="2140" y="280"/>
                </a:lnTo>
                <a:lnTo>
                  <a:pt x="2133" y="275"/>
                </a:lnTo>
                <a:lnTo>
                  <a:pt x="2126" y="274"/>
                </a:lnTo>
                <a:lnTo>
                  <a:pt x="2119" y="276"/>
                </a:lnTo>
                <a:lnTo>
                  <a:pt x="2108" y="279"/>
                </a:lnTo>
                <a:lnTo>
                  <a:pt x="2093" y="282"/>
                </a:lnTo>
                <a:lnTo>
                  <a:pt x="2076" y="282"/>
                </a:lnTo>
                <a:lnTo>
                  <a:pt x="2058" y="280"/>
                </a:lnTo>
                <a:lnTo>
                  <a:pt x="2033" y="280"/>
                </a:lnTo>
                <a:lnTo>
                  <a:pt x="2026" y="283"/>
                </a:lnTo>
                <a:lnTo>
                  <a:pt x="2009" y="301"/>
                </a:lnTo>
                <a:lnTo>
                  <a:pt x="1998" y="311"/>
                </a:lnTo>
                <a:lnTo>
                  <a:pt x="1988" y="320"/>
                </a:lnTo>
                <a:lnTo>
                  <a:pt x="1979" y="326"/>
                </a:lnTo>
                <a:lnTo>
                  <a:pt x="1969" y="330"/>
                </a:lnTo>
                <a:lnTo>
                  <a:pt x="1959" y="335"/>
                </a:lnTo>
                <a:lnTo>
                  <a:pt x="1951" y="341"/>
                </a:lnTo>
                <a:lnTo>
                  <a:pt x="1947" y="346"/>
                </a:lnTo>
                <a:lnTo>
                  <a:pt x="1947" y="352"/>
                </a:lnTo>
                <a:lnTo>
                  <a:pt x="1948" y="354"/>
                </a:lnTo>
                <a:lnTo>
                  <a:pt x="1954" y="354"/>
                </a:lnTo>
                <a:lnTo>
                  <a:pt x="1961" y="348"/>
                </a:lnTo>
                <a:lnTo>
                  <a:pt x="1963" y="346"/>
                </a:lnTo>
                <a:lnTo>
                  <a:pt x="1966" y="343"/>
                </a:lnTo>
                <a:lnTo>
                  <a:pt x="1969" y="343"/>
                </a:lnTo>
                <a:lnTo>
                  <a:pt x="1969" y="353"/>
                </a:lnTo>
                <a:lnTo>
                  <a:pt x="1968" y="356"/>
                </a:lnTo>
                <a:lnTo>
                  <a:pt x="1969" y="359"/>
                </a:lnTo>
                <a:lnTo>
                  <a:pt x="1969" y="361"/>
                </a:lnTo>
                <a:lnTo>
                  <a:pt x="1970" y="363"/>
                </a:lnTo>
                <a:lnTo>
                  <a:pt x="1973" y="363"/>
                </a:lnTo>
                <a:lnTo>
                  <a:pt x="1981" y="361"/>
                </a:lnTo>
                <a:lnTo>
                  <a:pt x="1989" y="357"/>
                </a:lnTo>
                <a:lnTo>
                  <a:pt x="1998" y="354"/>
                </a:lnTo>
                <a:lnTo>
                  <a:pt x="2002" y="354"/>
                </a:lnTo>
                <a:lnTo>
                  <a:pt x="2007" y="356"/>
                </a:lnTo>
                <a:lnTo>
                  <a:pt x="2011" y="360"/>
                </a:lnTo>
                <a:lnTo>
                  <a:pt x="2017" y="371"/>
                </a:lnTo>
                <a:lnTo>
                  <a:pt x="2017" y="368"/>
                </a:lnTo>
                <a:lnTo>
                  <a:pt x="2018" y="365"/>
                </a:lnTo>
                <a:lnTo>
                  <a:pt x="2020" y="364"/>
                </a:lnTo>
                <a:lnTo>
                  <a:pt x="2022" y="364"/>
                </a:lnTo>
                <a:lnTo>
                  <a:pt x="2025" y="363"/>
                </a:lnTo>
                <a:lnTo>
                  <a:pt x="2040" y="363"/>
                </a:lnTo>
                <a:lnTo>
                  <a:pt x="2041" y="364"/>
                </a:lnTo>
                <a:lnTo>
                  <a:pt x="2041" y="365"/>
                </a:lnTo>
                <a:lnTo>
                  <a:pt x="2043" y="368"/>
                </a:lnTo>
                <a:lnTo>
                  <a:pt x="2043" y="369"/>
                </a:lnTo>
                <a:lnTo>
                  <a:pt x="2046" y="372"/>
                </a:lnTo>
                <a:lnTo>
                  <a:pt x="2046" y="376"/>
                </a:lnTo>
                <a:lnTo>
                  <a:pt x="2043" y="382"/>
                </a:lnTo>
                <a:lnTo>
                  <a:pt x="2040" y="383"/>
                </a:lnTo>
                <a:lnTo>
                  <a:pt x="2037" y="386"/>
                </a:lnTo>
                <a:lnTo>
                  <a:pt x="2037" y="389"/>
                </a:lnTo>
                <a:lnTo>
                  <a:pt x="2040" y="390"/>
                </a:lnTo>
                <a:lnTo>
                  <a:pt x="2041" y="393"/>
                </a:lnTo>
                <a:lnTo>
                  <a:pt x="2044" y="397"/>
                </a:lnTo>
                <a:lnTo>
                  <a:pt x="2047" y="400"/>
                </a:lnTo>
                <a:lnTo>
                  <a:pt x="2051" y="409"/>
                </a:lnTo>
                <a:lnTo>
                  <a:pt x="2054" y="419"/>
                </a:lnTo>
                <a:lnTo>
                  <a:pt x="2054" y="428"/>
                </a:lnTo>
                <a:lnTo>
                  <a:pt x="2052" y="432"/>
                </a:lnTo>
                <a:lnTo>
                  <a:pt x="2050" y="434"/>
                </a:lnTo>
                <a:lnTo>
                  <a:pt x="2047" y="437"/>
                </a:lnTo>
                <a:lnTo>
                  <a:pt x="2043" y="439"/>
                </a:lnTo>
                <a:lnTo>
                  <a:pt x="2041" y="443"/>
                </a:lnTo>
                <a:lnTo>
                  <a:pt x="2040" y="446"/>
                </a:lnTo>
                <a:lnTo>
                  <a:pt x="2041" y="452"/>
                </a:lnTo>
                <a:lnTo>
                  <a:pt x="2044" y="468"/>
                </a:lnTo>
                <a:lnTo>
                  <a:pt x="2044" y="475"/>
                </a:lnTo>
                <a:lnTo>
                  <a:pt x="2043" y="479"/>
                </a:lnTo>
                <a:lnTo>
                  <a:pt x="2037" y="479"/>
                </a:lnTo>
                <a:lnTo>
                  <a:pt x="2035" y="478"/>
                </a:lnTo>
                <a:lnTo>
                  <a:pt x="2032" y="475"/>
                </a:lnTo>
                <a:lnTo>
                  <a:pt x="2029" y="474"/>
                </a:lnTo>
                <a:lnTo>
                  <a:pt x="2028" y="471"/>
                </a:lnTo>
                <a:lnTo>
                  <a:pt x="2026" y="469"/>
                </a:lnTo>
                <a:lnTo>
                  <a:pt x="2025" y="463"/>
                </a:lnTo>
                <a:lnTo>
                  <a:pt x="2024" y="449"/>
                </a:lnTo>
                <a:lnTo>
                  <a:pt x="2024" y="408"/>
                </a:lnTo>
                <a:lnTo>
                  <a:pt x="2022" y="394"/>
                </a:lnTo>
                <a:lnTo>
                  <a:pt x="2018" y="378"/>
                </a:lnTo>
                <a:lnTo>
                  <a:pt x="2017" y="391"/>
                </a:lnTo>
                <a:lnTo>
                  <a:pt x="2013" y="404"/>
                </a:lnTo>
                <a:lnTo>
                  <a:pt x="2009" y="420"/>
                </a:lnTo>
                <a:lnTo>
                  <a:pt x="2003" y="438"/>
                </a:lnTo>
                <a:lnTo>
                  <a:pt x="1995" y="454"/>
                </a:lnTo>
                <a:lnTo>
                  <a:pt x="1981" y="471"/>
                </a:lnTo>
                <a:lnTo>
                  <a:pt x="1958" y="494"/>
                </a:lnTo>
                <a:lnTo>
                  <a:pt x="1946" y="505"/>
                </a:lnTo>
                <a:lnTo>
                  <a:pt x="1936" y="516"/>
                </a:lnTo>
                <a:lnTo>
                  <a:pt x="1931" y="523"/>
                </a:lnTo>
                <a:lnTo>
                  <a:pt x="1924" y="526"/>
                </a:lnTo>
                <a:lnTo>
                  <a:pt x="1916" y="526"/>
                </a:lnTo>
                <a:lnTo>
                  <a:pt x="1907" y="523"/>
                </a:lnTo>
                <a:lnTo>
                  <a:pt x="1902" y="519"/>
                </a:lnTo>
                <a:lnTo>
                  <a:pt x="1901" y="517"/>
                </a:lnTo>
                <a:lnTo>
                  <a:pt x="1899" y="519"/>
                </a:lnTo>
                <a:lnTo>
                  <a:pt x="1896" y="520"/>
                </a:lnTo>
                <a:lnTo>
                  <a:pt x="1884" y="533"/>
                </a:lnTo>
                <a:lnTo>
                  <a:pt x="1881" y="534"/>
                </a:lnTo>
                <a:lnTo>
                  <a:pt x="1875" y="539"/>
                </a:lnTo>
                <a:lnTo>
                  <a:pt x="1869" y="546"/>
                </a:lnTo>
                <a:lnTo>
                  <a:pt x="1866" y="556"/>
                </a:lnTo>
                <a:lnTo>
                  <a:pt x="1864" y="561"/>
                </a:lnTo>
                <a:lnTo>
                  <a:pt x="1858" y="564"/>
                </a:lnTo>
                <a:lnTo>
                  <a:pt x="1854" y="565"/>
                </a:lnTo>
                <a:lnTo>
                  <a:pt x="1849" y="568"/>
                </a:lnTo>
                <a:lnTo>
                  <a:pt x="1847" y="571"/>
                </a:lnTo>
                <a:lnTo>
                  <a:pt x="1846" y="572"/>
                </a:lnTo>
                <a:lnTo>
                  <a:pt x="1847" y="579"/>
                </a:lnTo>
                <a:lnTo>
                  <a:pt x="1853" y="589"/>
                </a:lnTo>
                <a:lnTo>
                  <a:pt x="1864" y="605"/>
                </a:lnTo>
                <a:lnTo>
                  <a:pt x="1865" y="613"/>
                </a:lnTo>
                <a:lnTo>
                  <a:pt x="1865" y="623"/>
                </a:lnTo>
                <a:lnTo>
                  <a:pt x="1862" y="634"/>
                </a:lnTo>
                <a:lnTo>
                  <a:pt x="1858" y="642"/>
                </a:lnTo>
                <a:lnTo>
                  <a:pt x="1853" y="649"/>
                </a:lnTo>
                <a:lnTo>
                  <a:pt x="1846" y="653"/>
                </a:lnTo>
                <a:lnTo>
                  <a:pt x="1840" y="657"/>
                </a:lnTo>
                <a:lnTo>
                  <a:pt x="1834" y="657"/>
                </a:lnTo>
                <a:lnTo>
                  <a:pt x="1825" y="653"/>
                </a:lnTo>
                <a:lnTo>
                  <a:pt x="1820" y="648"/>
                </a:lnTo>
                <a:lnTo>
                  <a:pt x="1821" y="641"/>
                </a:lnTo>
                <a:lnTo>
                  <a:pt x="1825" y="634"/>
                </a:lnTo>
                <a:lnTo>
                  <a:pt x="1829" y="626"/>
                </a:lnTo>
                <a:lnTo>
                  <a:pt x="1831" y="616"/>
                </a:lnTo>
                <a:lnTo>
                  <a:pt x="1828" y="609"/>
                </a:lnTo>
                <a:lnTo>
                  <a:pt x="1824" y="604"/>
                </a:lnTo>
                <a:lnTo>
                  <a:pt x="1821" y="600"/>
                </a:lnTo>
                <a:lnTo>
                  <a:pt x="1819" y="600"/>
                </a:lnTo>
                <a:lnTo>
                  <a:pt x="1816" y="602"/>
                </a:lnTo>
                <a:lnTo>
                  <a:pt x="1813" y="604"/>
                </a:lnTo>
                <a:lnTo>
                  <a:pt x="1809" y="608"/>
                </a:lnTo>
                <a:lnTo>
                  <a:pt x="1806" y="609"/>
                </a:lnTo>
                <a:lnTo>
                  <a:pt x="1805" y="609"/>
                </a:lnTo>
                <a:lnTo>
                  <a:pt x="1803" y="608"/>
                </a:lnTo>
                <a:lnTo>
                  <a:pt x="1803" y="598"/>
                </a:lnTo>
                <a:lnTo>
                  <a:pt x="1806" y="590"/>
                </a:lnTo>
                <a:lnTo>
                  <a:pt x="1808" y="583"/>
                </a:lnTo>
                <a:lnTo>
                  <a:pt x="1806" y="575"/>
                </a:lnTo>
                <a:lnTo>
                  <a:pt x="1803" y="568"/>
                </a:lnTo>
                <a:lnTo>
                  <a:pt x="1801" y="564"/>
                </a:lnTo>
                <a:lnTo>
                  <a:pt x="1797" y="565"/>
                </a:lnTo>
                <a:lnTo>
                  <a:pt x="1790" y="570"/>
                </a:lnTo>
                <a:lnTo>
                  <a:pt x="1782" y="576"/>
                </a:lnTo>
                <a:lnTo>
                  <a:pt x="1775" y="580"/>
                </a:lnTo>
                <a:lnTo>
                  <a:pt x="1768" y="582"/>
                </a:lnTo>
                <a:lnTo>
                  <a:pt x="1765" y="579"/>
                </a:lnTo>
                <a:lnTo>
                  <a:pt x="1764" y="572"/>
                </a:lnTo>
                <a:lnTo>
                  <a:pt x="1765" y="565"/>
                </a:lnTo>
                <a:lnTo>
                  <a:pt x="1768" y="557"/>
                </a:lnTo>
                <a:lnTo>
                  <a:pt x="1771" y="552"/>
                </a:lnTo>
                <a:lnTo>
                  <a:pt x="1771" y="549"/>
                </a:lnTo>
                <a:lnTo>
                  <a:pt x="1768" y="549"/>
                </a:lnTo>
                <a:lnTo>
                  <a:pt x="1765" y="550"/>
                </a:lnTo>
                <a:lnTo>
                  <a:pt x="1762" y="553"/>
                </a:lnTo>
                <a:lnTo>
                  <a:pt x="1760" y="554"/>
                </a:lnTo>
                <a:lnTo>
                  <a:pt x="1757" y="557"/>
                </a:lnTo>
                <a:lnTo>
                  <a:pt x="1750" y="563"/>
                </a:lnTo>
                <a:lnTo>
                  <a:pt x="1743" y="570"/>
                </a:lnTo>
                <a:lnTo>
                  <a:pt x="1736" y="575"/>
                </a:lnTo>
                <a:lnTo>
                  <a:pt x="1731" y="576"/>
                </a:lnTo>
                <a:lnTo>
                  <a:pt x="1728" y="576"/>
                </a:lnTo>
                <a:lnTo>
                  <a:pt x="1727" y="578"/>
                </a:lnTo>
                <a:lnTo>
                  <a:pt x="1724" y="579"/>
                </a:lnTo>
                <a:lnTo>
                  <a:pt x="1721" y="582"/>
                </a:lnTo>
                <a:lnTo>
                  <a:pt x="1720" y="585"/>
                </a:lnTo>
                <a:lnTo>
                  <a:pt x="1720" y="587"/>
                </a:lnTo>
                <a:lnTo>
                  <a:pt x="1721" y="591"/>
                </a:lnTo>
                <a:lnTo>
                  <a:pt x="1738" y="608"/>
                </a:lnTo>
                <a:lnTo>
                  <a:pt x="1741" y="609"/>
                </a:lnTo>
                <a:lnTo>
                  <a:pt x="1749" y="609"/>
                </a:lnTo>
                <a:lnTo>
                  <a:pt x="1757" y="607"/>
                </a:lnTo>
                <a:lnTo>
                  <a:pt x="1765" y="605"/>
                </a:lnTo>
                <a:lnTo>
                  <a:pt x="1768" y="605"/>
                </a:lnTo>
                <a:lnTo>
                  <a:pt x="1771" y="607"/>
                </a:lnTo>
                <a:lnTo>
                  <a:pt x="1773" y="609"/>
                </a:lnTo>
                <a:lnTo>
                  <a:pt x="1775" y="612"/>
                </a:lnTo>
                <a:lnTo>
                  <a:pt x="1775" y="622"/>
                </a:lnTo>
                <a:lnTo>
                  <a:pt x="1771" y="626"/>
                </a:lnTo>
                <a:lnTo>
                  <a:pt x="1762" y="631"/>
                </a:lnTo>
                <a:lnTo>
                  <a:pt x="1754" y="635"/>
                </a:lnTo>
                <a:lnTo>
                  <a:pt x="1747" y="638"/>
                </a:lnTo>
                <a:lnTo>
                  <a:pt x="1742" y="642"/>
                </a:lnTo>
                <a:lnTo>
                  <a:pt x="1742" y="646"/>
                </a:lnTo>
                <a:lnTo>
                  <a:pt x="1747" y="654"/>
                </a:lnTo>
                <a:lnTo>
                  <a:pt x="1757" y="667"/>
                </a:lnTo>
                <a:lnTo>
                  <a:pt x="1765" y="683"/>
                </a:lnTo>
                <a:lnTo>
                  <a:pt x="1771" y="701"/>
                </a:lnTo>
                <a:lnTo>
                  <a:pt x="1772" y="719"/>
                </a:lnTo>
                <a:lnTo>
                  <a:pt x="1773" y="734"/>
                </a:lnTo>
                <a:lnTo>
                  <a:pt x="1772" y="742"/>
                </a:lnTo>
                <a:lnTo>
                  <a:pt x="1765" y="752"/>
                </a:lnTo>
                <a:lnTo>
                  <a:pt x="1757" y="761"/>
                </a:lnTo>
                <a:lnTo>
                  <a:pt x="1747" y="772"/>
                </a:lnTo>
                <a:lnTo>
                  <a:pt x="1739" y="781"/>
                </a:lnTo>
                <a:lnTo>
                  <a:pt x="1732" y="786"/>
                </a:lnTo>
                <a:lnTo>
                  <a:pt x="1726" y="796"/>
                </a:lnTo>
                <a:lnTo>
                  <a:pt x="1717" y="807"/>
                </a:lnTo>
                <a:lnTo>
                  <a:pt x="1708" y="818"/>
                </a:lnTo>
                <a:lnTo>
                  <a:pt x="1697" y="827"/>
                </a:lnTo>
                <a:lnTo>
                  <a:pt x="1686" y="833"/>
                </a:lnTo>
                <a:lnTo>
                  <a:pt x="1672" y="838"/>
                </a:lnTo>
                <a:lnTo>
                  <a:pt x="1659" y="841"/>
                </a:lnTo>
                <a:lnTo>
                  <a:pt x="1648" y="844"/>
                </a:lnTo>
                <a:lnTo>
                  <a:pt x="1641" y="842"/>
                </a:lnTo>
                <a:lnTo>
                  <a:pt x="1638" y="841"/>
                </a:lnTo>
                <a:lnTo>
                  <a:pt x="1633" y="844"/>
                </a:lnTo>
                <a:lnTo>
                  <a:pt x="1628" y="846"/>
                </a:lnTo>
                <a:lnTo>
                  <a:pt x="1626" y="849"/>
                </a:lnTo>
                <a:lnTo>
                  <a:pt x="1623" y="853"/>
                </a:lnTo>
                <a:lnTo>
                  <a:pt x="1622" y="857"/>
                </a:lnTo>
                <a:lnTo>
                  <a:pt x="1622" y="863"/>
                </a:lnTo>
                <a:lnTo>
                  <a:pt x="1623" y="868"/>
                </a:lnTo>
                <a:lnTo>
                  <a:pt x="1626" y="874"/>
                </a:lnTo>
                <a:lnTo>
                  <a:pt x="1630" y="878"/>
                </a:lnTo>
                <a:lnTo>
                  <a:pt x="1630" y="879"/>
                </a:lnTo>
                <a:lnTo>
                  <a:pt x="1628" y="885"/>
                </a:lnTo>
                <a:lnTo>
                  <a:pt x="1624" y="892"/>
                </a:lnTo>
                <a:lnTo>
                  <a:pt x="1619" y="898"/>
                </a:lnTo>
                <a:lnTo>
                  <a:pt x="1615" y="905"/>
                </a:lnTo>
                <a:lnTo>
                  <a:pt x="1613" y="907"/>
                </a:lnTo>
                <a:lnTo>
                  <a:pt x="1608" y="907"/>
                </a:lnTo>
                <a:lnTo>
                  <a:pt x="1602" y="904"/>
                </a:lnTo>
                <a:lnTo>
                  <a:pt x="1601" y="901"/>
                </a:lnTo>
                <a:lnTo>
                  <a:pt x="1598" y="897"/>
                </a:lnTo>
                <a:lnTo>
                  <a:pt x="1598" y="886"/>
                </a:lnTo>
                <a:lnTo>
                  <a:pt x="1601" y="874"/>
                </a:lnTo>
                <a:lnTo>
                  <a:pt x="1605" y="864"/>
                </a:lnTo>
                <a:lnTo>
                  <a:pt x="1608" y="857"/>
                </a:lnTo>
                <a:lnTo>
                  <a:pt x="1609" y="850"/>
                </a:lnTo>
                <a:lnTo>
                  <a:pt x="1608" y="846"/>
                </a:lnTo>
                <a:lnTo>
                  <a:pt x="1607" y="844"/>
                </a:lnTo>
                <a:lnTo>
                  <a:pt x="1604" y="841"/>
                </a:lnTo>
                <a:lnTo>
                  <a:pt x="1601" y="839"/>
                </a:lnTo>
                <a:lnTo>
                  <a:pt x="1598" y="839"/>
                </a:lnTo>
                <a:lnTo>
                  <a:pt x="1596" y="841"/>
                </a:lnTo>
                <a:lnTo>
                  <a:pt x="1587" y="849"/>
                </a:lnTo>
                <a:lnTo>
                  <a:pt x="1581" y="857"/>
                </a:lnTo>
                <a:lnTo>
                  <a:pt x="1566" y="872"/>
                </a:lnTo>
                <a:lnTo>
                  <a:pt x="1570" y="881"/>
                </a:lnTo>
                <a:lnTo>
                  <a:pt x="1572" y="890"/>
                </a:lnTo>
                <a:lnTo>
                  <a:pt x="1578" y="898"/>
                </a:lnTo>
                <a:lnTo>
                  <a:pt x="1583" y="905"/>
                </a:lnTo>
                <a:lnTo>
                  <a:pt x="1592" y="915"/>
                </a:lnTo>
                <a:lnTo>
                  <a:pt x="1601" y="929"/>
                </a:lnTo>
                <a:lnTo>
                  <a:pt x="1612" y="945"/>
                </a:lnTo>
                <a:lnTo>
                  <a:pt x="1618" y="959"/>
                </a:lnTo>
                <a:lnTo>
                  <a:pt x="1618" y="972"/>
                </a:lnTo>
                <a:lnTo>
                  <a:pt x="1615" y="985"/>
                </a:lnTo>
                <a:lnTo>
                  <a:pt x="1612" y="996"/>
                </a:lnTo>
                <a:lnTo>
                  <a:pt x="1608" y="1004"/>
                </a:lnTo>
                <a:lnTo>
                  <a:pt x="1602" y="1008"/>
                </a:lnTo>
                <a:lnTo>
                  <a:pt x="1596" y="1011"/>
                </a:lnTo>
                <a:lnTo>
                  <a:pt x="1589" y="1012"/>
                </a:lnTo>
                <a:lnTo>
                  <a:pt x="1583" y="1015"/>
                </a:lnTo>
                <a:lnTo>
                  <a:pt x="1578" y="1020"/>
                </a:lnTo>
                <a:lnTo>
                  <a:pt x="1572" y="1031"/>
                </a:lnTo>
                <a:lnTo>
                  <a:pt x="1564" y="1050"/>
                </a:lnTo>
                <a:lnTo>
                  <a:pt x="1560" y="1059"/>
                </a:lnTo>
                <a:lnTo>
                  <a:pt x="1556" y="1064"/>
                </a:lnTo>
                <a:lnTo>
                  <a:pt x="1555" y="1064"/>
                </a:lnTo>
                <a:lnTo>
                  <a:pt x="1552" y="1059"/>
                </a:lnTo>
                <a:lnTo>
                  <a:pt x="1549" y="1048"/>
                </a:lnTo>
                <a:lnTo>
                  <a:pt x="1545" y="1037"/>
                </a:lnTo>
                <a:lnTo>
                  <a:pt x="1542" y="1026"/>
                </a:lnTo>
                <a:lnTo>
                  <a:pt x="1540" y="1018"/>
                </a:lnTo>
                <a:lnTo>
                  <a:pt x="1534" y="1007"/>
                </a:lnTo>
                <a:lnTo>
                  <a:pt x="1529" y="997"/>
                </a:lnTo>
                <a:lnTo>
                  <a:pt x="1523" y="989"/>
                </a:lnTo>
                <a:lnTo>
                  <a:pt x="1507" y="972"/>
                </a:lnTo>
                <a:lnTo>
                  <a:pt x="1503" y="970"/>
                </a:lnTo>
                <a:lnTo>
                  <a:pt x="1500" y="968"/>
                </a:lnTo>
                <a:lnTo>
                  <a:pt x="1499" y="968"/>
                </a:lnTo>
                <a:lnTo>
                  <a:pt x="1496" y="971"/>
                </a:lnTo>
                <a:lnTo>
                  <a:pt x="1496" y="975"/>
                </a:lnTo>
                <a:lnTo>
                  <a:pt x="1494" y="985"/>
                </a:lnTo>
                <a:lnTo>
                  <a:pt x="1492" y="997"/>
                </a:lnTo>
                <a:lnTo>
                  <a:pt x="1489" y="1008"/>
                </a:lnTo>
                <a:lnTo>
                  <a:pt x="1488" y="1016"/>
                </a:lnTo>
                <a:lnTo>
                  <a:pt x="1486" y="1016"/>
                </a:lnTo>
                <a:lnTo>
                  <a:pt x="1482" y="1012"/>
                </a:lnTo>
                <a:lnTo>
                  <a:pt x="1478" y="1005"/>
                </a:lnTo>
                <a:lnTo>
                  <a:pt x="1473" y="997"/>
                </a:lnTo>
                <a:lnTo>
                  <a:pt x="1468" y="987"/>
                </a:lnTo>
                <a:lnTo>
                  <a:pt x="1467" y="981"/>
                </a:lnTo>
                <a:lnTo>
                  <a:pt x="1467" y="964"/>
                </a:lnTo>
                <a:lnTo>
                  <a:pt x="1466" y="945"/>
                </a:lnTo>
                <a:lnTo>
                  <a:pt x="1466" y="926"/>
                </a:lnTo>
                <a:lnTo>
                  <a:pt x="1464" y="919"/>
                </a:lnTo>
                <a:lnTo>
                  <a:pt x="1462" y="916"/>
                </a:lnTo>
                <a:lnTo>
                  <a:pt x="1458" y="916"/>
                </a:lnTo>
                <a:lnTo>
                  <a:pt x="1452" y="919"/>
                </a:lnTo>
                <a:lnTo>
                  <a:pt x="1448" y="922"/>
                </a:lnTo>
                <a:lnTo>
                  <a:pt x="1444" y="923"/>
                </a:lnTo>
                <a:lnTo>
                  <a:pt x="1443" y="924"/>
                </a:lnTo>
                <a:lnTo>
                  <a:pt x="1441" y="927"/>
                </a:lnTo>
                <a:lnTo>
                  <a:pt x="1437" y="937"/>
                </a:lnTo>
                <a:lnTo>
                  <a:pt x="1433" y="948"/>
                </a:lnTo>
                <a:lnTo>
                  <a:pt x="1427" y="957"/>
                </a:lnTo>
                <a:lnTo>
                  <a:pt x="1423" y="967"/>
                </a:lnTo>
                <a:lnTo>
                  <a:pt x="1419" y="970"/>
                </a:lnTo>
                <a:lnTo>
                  <a:pt x="1418" y="967"/>
                </a:lnTo>
                <a:lnTo>
                  <a:pt x="1417" y="959"/>
                </a:lnTo>
                <a:lnTo>
                  <a:pt x="1418" y="946"/>
                </a:lnTo>
                <a:lnTo>
                  <a:pt x="1418" y="934"/>
                </a:lnTo>
                <a:lnTo>
                  <a:pt x="1419" y="922"/>
                </a:lnTo>
                <a:lnTo>
                  <a:pt x="1421" y="912"/>
                </a:lnTo>
                <a:lnTo>
                  <a:pt x="1419" y="898"/>
                </a:lnTo>
                <a:lnTo>
                  <a:pt x="1415" y="886"/>
                </a:lnTo>
                <a:lnTo>
                  <a:pt x="1411" y="878"/>
                </a:lnTo>
                <a:lnTo>
                  <a:pt x="1407" y="871"/>
                </a:lnTo>
                <a:lnTo>
                  <a:pt x="1399" y="861"/>
                </a:lnTo>
                <a:lnTo>
                  <a:pt x="1392" y="850"/>
                </a:lnTo>
                <a:lnTo>
                  <a:pt x="1386" y="838"/>
                </a:lnTo>
                <a:lnTo>
                  <a:pt x="1385" y="834"/>
                </a:lnTo>
                <a:lnTo>
                  <a:pt x="1384" y="831"/>
                </a:lnTo>
                <a:lnTo>
                  <a:pt x="1382" y="830"/>
                </a:lnTo>
                <a:lnTo>
                  <a:pt x="1378" y="830"/>
                </a:lnTo>
                <a:lnTo>
                  <a:pt x="1367" y="841"/>
                </a:lnTo>
                <a:lnTo>
                  <a:pt x="1363" y="844"/>
                </a:lnTo>
                <a:lnTo>
                  <a:pt x="1355" y="845"/>
                </a:lnTo>
                <a:lnTo>
                  <a:pt x="1341" y="845"/>
                </a:lnTo>
                <a:lnTo>
                  <a:pt x="1329" y="848"/>
                </a:lnTo>
                <a:lnTo>
                  <a:pt x="1321" y="852"/>
                </a:lnTo>
                <a:lnTo>
                  <a:pt x="1314" y="860"/>
                </a:lnTo>
                <a:lnTo>
                  <a:pt x="1310" y="868"/>
                </a:lnTo>
                <a:lnTo>
                  <a:pt x="1303" y="875"/>
                </a:lnTo>
                <a:lnTo>
                  <a:pt x="1284" y="897"/>
                </a:lnTo>
                <a:lnTo>
                  <a:pt x="1276" y="908"/>
                </a:lnTo>
                <a:lnTo>
                  <a:pt x="1265" y="916"/>
                </a:lnTo>
                <a:lnTo>
                  <a:pt x="1252" y="924"/>
                </a:lnTo>
                <a:lnTo>
                  <a:pt x="1246" y="933"/>
                </a:lnTo>
                <a:lnTo>
                  <a:pt x="1243" y="941"/>
                </a:lnTo>
                <a:lnTo>
                  <a:pt x="1244" y="950"/>
                </a:lnTo>
                <a:lnTo>
                  <a:pt x="1246" y="964"/>
                </a:lnTo>
                <a:lnTo>
                  <a:pt x="1247" y="979"/>
                </a:lnTo>
                <a:lnTo>
                  <a:pt x="1246" y="992"/>
                </a:lnTo>
                <a:lnTo>
                  <a:pt x="1239" y="1011"/>
                </a:lnTo>
                <a:lnTo>
                  <a:pt x="1226" y="1029"/>
                </a:lnTo>
                <a:lnTo>
                  <a:pt x="1221" y="1039"/>
                </a:lnTo>
                <a:lnTo>
                  <a:pt x="1217" y="1049"/>
                </a:lnTo>
                <a:lnTo>
                  <a:pt x="1211" y="1059"/>
                </a:lnTo>
                <a:lnTo>
                  <a:pt x="1206" y="1061"/>
                </a:lnTo>
                <a:lnTo>
                  <a:pt x="1202" y="1059"/>
                </a:lnTo>
                <a:lnTo>
                  <a:pt x="1199" y="1052"/>
                </a:lnTo>
                <a:lnTo>
                  <a:pt x="1198" y="1042"/>
                </a:lnTo>
                <a:lnTo>
                  <a:pt x="1198" y="1033"/>
                </a:lnTo>
                <a:lnTo>
                  <a:pt x="1196" y="1024"/>
                </a:lnTo>
                <a:lnTo>
                  <a:pt x="1191" y="1013"/>
                </a:lnTo>
                <a:lnTo>
                  <a:pt x="1184" y="1002"/>
                </a:lnTo>
                <a:lnTo>
                  <a:pt x="1179" y="992"/>
                </a:lnTo>
                <a:lnTo>
                  <a:pt x="1175" y="985"/>
                </a:lnTo>
                <a:lnTo>
                  <a:pt x="1172" y="978"/>
                </a:lnTo>
                <a:lnTo>
                  <a:pt x="1168" y="968"/>
                </a:lnTo>
                <a:lnTo>
                  <a:pt x="1162" y="957"/>
                </a:lnTo>
                <a:lnTo>
                  <a:pt x="1158" y="948"/>
                </a:lnTo>
                <a:lnTo>
                  <a:pt x="1155" y="939"/>
                </a:lnTo>
                <a:lnTo>
                  <a:pt x="1153" y="934"/>
                </a:lnTo>
                <a:lnTo>
                  <a:pt x="1151" y="926"/>
                </a:lnTo>
                <a:lnTo>
                  <a:pt x="1149" y="915"/>
                </a:lnTo>
                <a:lnTo>
                  <a:pt x="1146" y="902"/>
                </a:lnTo>
                <a:lnTo>
                  <a:pt x="1143" y="892"/>
                </a:lnTo>
                <a:lnTo>
                  <a:pt x="1143" y="839"/>
                </a:lnTo>
                <a:lnTo>
                  <a:pt x="1142" y="842"/>
                </a:lnTo>
                <a:lnTo>
                  <a:pt x="1136" y="846"/>
                </a:lnTo>
                <a:lnTo>
                  <a:pt x="1131" y="853"/>
                </a:lnTo>
                <a:lnTo>
                  <a:pt x="1124" y="857"/>
                </a:lnTo>
                <a:lnTo>
                  <a:pt x="1118" y="859"/>
                </a:lnTo>
                <a:lnTo>
                  <a:pt x="1112" y="853"/>
                </a:lnTo>
                <a:lnTo>
                  <a:pt x="1106" y="842"/>
                </a:lnTo>
                <a:lnTo>
                  <a:pt x="1105" y="827"/>
                </a:lnTo>
                <a:lnTo>
                  <a:pt x="1105" y="822"/>
                </a:lnTo>
                <a:lnTo>
                  <a:pt x="1102" y="816"/>
                </a:lnTo>
                <a:lnTo>
                  <a:pt x="1099" y="813"/>
                </a:lnTo>
                <a:lnTo>
                  <a:pt x="1097" y="812"/>
                </a:lnTo>
                <a:lnTo>
                  <a:pt x="1094" y="812"/>
                </a:lnTo>
                <a:lnTo>
                  <a:pt x="1090" y="811"/>
                </a:lnTo>
                <a:lnTo>
                  <a:pt x="1087" y="811"/>
                </a:lnTo>
                <a:lnTo>
                  <a:pt x="1084" y="809"/>
                </a:lnTo>
                <a:lnTo>
                  <a:pt x="1079" y="804"/>
                </a:lnTo>
                <a:lnTo>
                  <a:pt x="1073" y="796"/>
                </a:lnTo>
                <a:lnTo>
                  <a:pt x="1067" y="787"/>
                </a:lnTo>
                <a:lnTo>
                  <a:pt x="1062" y="783"/>
                </a:lnTo>
                <a:lnTo>
                  <a:pt x="1057" y="783"/>
                </a:lnTo>
                <a:lnTo>
                  <a:pt x="1054" y="785"/>
                </a:lnTo>
                <a:lnTo>
                  <a:pt x="1051" y="787"/>
                </a:lnTo>
                <a:lnTo>
                  <a:pt x="1049" y="791"/>
                </a:lnTo>
                <a:lnTo>
                  <a:pt x="1043" y="796"/>
                </a:lnTo>
                <a:lnTo>
                  <a:pt x="1024" y="798"/>
                </a:lnTo>
                <a:lnTo>
                  <a:pt x="1009" y="798"/>
                </a:lnTo>
                <a:lnTo>
                  <a:pt x="995" y="797"/>
                </a:lnTo>
                <a:lnTo>
                  <a:pt x="980" y="796"/>
                </a:lnTo>
                <a:lnTo>
                  <a:pt x="969" y="793"/>
                </a:lnTo>
                <a:lnTo>
                  <a:pt x="963" y="787"/>
                </a:lnTo>
                <a:lnTo>
                  <a:pt x="954" y="778"/>
                </a:lnTo>
                <a:lnTo>
                  <a:pt x="949" y="768"/>
                </a:lnTo>
                <a:lnTo>
                  <a:pt x="943" y="763"/>
                </a:lnTo>
                <a:lnTo>
                  <a:pt x="939" y="764"/>
                </a:lnTo>
                <a:lnTo>
                  <a:pt x="933" y="767"/>
                </a:lnTo>
                <a:lnTo>
                  <a:pt x="927" y="771"/>
                </a:lnTo>
                <a:lnTo>
                  <a:pt x="920" y="775"/>
                </a:lnTo>
                <a:lnTo>
                  <a:pt x="916" y="775"/>
                </a:lnTo>
                <a:lnTo>
                  <a:pt x="909" y="771"/>
                </a:lnTo>
                <a:lnTo>
                  <a:pt x="901" y="765"/>
                </a:lnTo>
                <a:lnTo>
                  <a:pt x="882" y="752"/>
                </a:lnTo>
                <a:lnTo>
                  <a:pt x="874" y="745"/>
                </a:lnTo>
                <a:lnTo>
                  <a:pt x="867" y="735"/>
                </a:lnTo>
                <a:lnTo>
                  <a:pt x="863" y="724"/>
                </a:lnTo>
                <a:lnTo>
                  <a:pt x="859" y="715"/>
                </a:lnTo>
                <a:lnTo>
                  <a:pt x="855" y="712"/>
                </a:lnTo>
                <a:lnTo>
                  <a:pt x="848" y="713"/>
                </a:lnTo>
                <a:lnTo>
                  <a:pt x="842" y="719"/>
                </a:lnTo>
                <a:lnTo>
                  <a:pt x="838" y="726"/>
                </a:lnTo>
                <a:lnTo>
                  <a:pt x="837" y="734"/>
                </a:lnTo>
                <a:lnTo>
                  <a:pt x="841" y="742"/>
                </a:lnTo>
                <a:lnTo>
                  <a:pt x="855" y="759"/>
                </a:lnTo>
                <a:lnTo>
                  <a:pt x="860" y="765"/>
                </a:lnTo>
                <a:lnTo>
                  <a:pt x="863" y="772"/>
                </a:lnTo>
                <a:lnTo>
                  <a:pt x="864" y="778"/>
                </a:lnTo>
                <a:lnTo>
                  <a:pt x="867" y="782"/>
                </a:lnTo>
                <a:lnTo>
                  <a:pt x="871" y="787"/>
                </a:lnTo>
                <a:lnTo>
                  <a:pt x="883" y="800"/>
                </a:lnTo>
                <a:lnTo>
                  <a:pt x="885" y="802"/>
                </a:lnTo>
                <a:lnTo>
                  <a:pt x="886" y="807"/>
                </a:lnTo>
                <a:lnTo>
                  <a:pt x="886" y="815"/>
                </a:lnTo>
                <a:lnTo>
                  <a:pt x="889" y="816"/>
                </a:lnTo>
                <a:lnTo>
                  <a:pt x="894" y="815"/>
                </a:lnTo>
                <a:lnTo>
                  <a:pt x="901" y="811"/>
                </a:lnTo>
                <a:lnTo>
                  <a:pt x="909" y="804"/>
                </a:lnTo>
                <a:lnTo>
                  <a:pt x="922" y="796"/>
                </a:lnTo>
                <a:lnTo>
                  <a:pt x="924" y="793"/>
                </a:lnTo>
                <a:lnTo>
                  <a:pt x="926" y="790"/>
                </a:lnTo>
                <a:lnTo>
                  <a:pt x="928" y="787"/>
                </a:lnTo>
                <a:lnTo>
                  <a:pt x="928" y="785"/>
                </a:lnTo>
                <a:lnTo>
                  <a:pt x="931" y="783"/>
                </a:lnTo>
                <a:lnTo>
                  <a:pt x="933" y="783"/>
                </a:lnTo>
                <a:lnTo>
                  <a:pt x="935" y="786"/>
                </a:lnTo>
                <a:lnTo>
                  <a:pt x="939" y="794"/>
                </a:lnTo>
                <a:lnTo>
                  <a:pt x="941" y="798"/>
                </a:lnTo>
                <a:lnTo>
                  <a:pt x="946" y="801"/>
                </a:lnTo>
                <a:lnTo>
                  <a:pt x="954" y="804"/>
                </a:lnTo>
                <a:lnTo>
                  <a:pt x="965" y="811"/>
                </a:lnTo>
                <a:lnTo>
                  <a:pt x="975" y="820"/>
                </a:lnTo>
                <a:lnTo>
                  <a:pt x="982" y="828"/>
                </a:lnTo>
                <a:lnTo>
                  <a:pt x="983" y="835"/>
                </a:lnTo>
                <a:lnTo>
                  <a:pt x="980" y="841"/>
                </a:lnTo>
                <a:lnTo>
                  <a:pt x="976" y="848"/>
                </a:lnTo>
                <a:lnTo>
                  <a:pt x="972" y="853"/>
                </a:lnTo>
                <a:lnTo>
                  <a:pt x="968" y="863"/>
                </a:lnTo>
                <a:lnTo>
                  <a:pt x="961" y="875"/>
                </a:lnTo>
                <a:lnTo>
                  <a:pt x="953" y="889"/>
                </a:lnTo>
                <a:lnTo>
                  <a:pt x="945" y="898"/>
                </a:lnTo>
                <a:lnTo>
                  <a:pt x="937" y="907"/>
                </a:lnTo>
                <a:lnTo>
                  <a:pt x="927" y="915"/>
                </a:lnTo>
                <a:lnTo>
                  <a:pt x="916" y="922"/>
                </a:lnTo>
                <a:lnTo>
                  <a:pt x="905" y="926"/>
                </a:lnTo>
                <a:lnTo>
                  <a:pt x="896" y="930"/>
                </a:lnTo>
                <a:lnTo>
                  <a:pt x="889" y="935"/>
                </a:lnTo>
                <a:lnTo>
                  <a:pt x="883" y="939"/>
                </a:lnTo>
                <a:lnTo>
                  <a:pt x="875" y="942"/>
                </a:lnTo>
                <a:lnTo>
                  <a:pt x="864" y="945"/>
                </a:lnTo>
                <a:lnTo>
                  <a:pt x="852" y="950"/>
                </a:lnTo>
                <a:lnTo>
                  <a:pt x="827" y="963"/>
                </a:lnTo>
                <a:lnTo>
                  <a:pt x="820" y="967"/>
                </a:lnTo>
                <a:lnTo>
                  <a:pt x="815" y="970"/>
                </a:lnTo>
                <a:lnTo>
                  <a:pt x="805" y="974"/>
                </a:lnTo>
                <a:lnTo>
                  <a:pt x="794" y="976"/>
                </a:lnTo>
                <a:lnTo>
                  <a:pt x="785" y="978"/>
                </a:lnTo>
                <a:lnTo>
                  <a:pt x="778" y="978"/>
                </a:lnTo>
                <a:lnTo>
                  <a:pt x="773" y="971"/>
                </a:lnTo>
                <a:lnTo>
                  <a:pt x="768" y="959"/>
                </a:lnTo>
                <a:lnTo>
                  <a:pt x="763" y="929"/>
                </a:lnTo>
                <a:lnTo>
                  <a:pt x="759" y="912"/>
                </a:lnTo>
                <a:lnTo>
                  <a:pt x="755" y="901"/>
                </a:lnTo>
                <a:lnTo>
                  <a:pt x="752" y="892"/>
                </a:lnTo>
                <a:lnTo>
                  <a:pt x="748" y="886"/>
                </a:lnTo>
                <a:lnTo>
                  <a:pt x="742" y="879"/>
                </a:lnTo>
                <a:lnTo>
                  <a:pt x="736" y="871"/>
                </a:lnTo>
                <a:lnTo>
                  <a:pt x="725" y="860"/>
                </a:lnTo>
                <a:lnTo>
                  <a:pt x="722" y="855"/>
                </a:lnTo>
                <a:lnTo>
                  <a:pt x="718" y="845"/>
                </a:lnTo>
                <a:lnTo>
                  <a:pt x="710" y="823"/>
                </a:lnTo>
                <a:lnTo>
                  <a:pt x="708" y="813"/>
                </a:lnTo>
                <a:lnTo>
                  <a:pt x="707" y="807"/>
                </a:lnTo>
                <a:lnTo>
                  <a:pt x="704" y="804"/>
                </a:lnTo>
                <a:lnTo>
                  <a:pt x="696" y="798"/>
                </a:lnTo>
                <a:lnTo>
                  <a:pt x="693" y="791"/>
                </a:lnTo>
                <a:lnTo>
                  <a:pt x="690" y="781"/>
                </a:lnTo>
                <a:lnTo>
                  <a:pt x="686" y="768"/>
                </a:lnTo>
                <a:lnTo>
                  <a:pt x="681" y="757"/>
                </a:lnTo>
                <a:lnTo>
                  <a:pt x="678" y="749"/>
                </a:lnTo>
                <a:lnTo>
                  <a:pt x="674" y="746"/>
                </a:lnTo>
                <a:lnTo>
                  <a:pt x="667" y="746"/>
                </a:lnTo>
                <a:lnTo>
                  <a:pt x="659" y="748"/>
                </a:lnTo>
                <a:lnTo>
                  <a:pt x="651" y="750"/>
                </a:lnTo>
                <a:lnTo>
                  <a:pt x="655" y="756"/>
                </a:lnTo>
                <a:lnTo>
                  <a:pt x="669" y="790"/>
                </a:lnTo>
                <a:lnTo>
                  <a:pt x="681" y="819"/>
                </a:lnTo>
                <a:lnTo>
                  <a:pt x="684" y="831"/>
                </a:lnTo>
                <a:lnTo>
                  <a:pt x="685" y="846"/>
                </a:lnTo>
                <a:lnTo>
                  <a:pt x="685" y="875"/>
                </a:lnTo>
                <a:lnTo>
                  <a:pt x="689" y="885"/>
                </a:lnTo>
                <a:lnTo>
                  <a:pt x="697" y="893"/>
                </a:lnTo>
                <a:lnTo>
                  <a:pt x="708" y="901"/>
                </a:lnTo>
                <a:lnTo>
                  <a:pt x="718" y="911"/>
                </a:lnTo>
                <a:lnTo>
                  <a:pt x="725" y="922"/>
                </a:lnTo>
                <a:lnTo>
                  <a:pt x="730" y="933"/>
                </a:lnTo>
                <a:lnTo>
                  <a:pt x="737" y="942"/>
                </a:lnTo>
                <a:lnTo>
                  <a:pt x="744" y="950"/>
                </a:lnTo>
                <a:lnTo>
                  <a:pt x="748" y="953"/>
                </a:lnTo>
                <a:lnTo>
                  <a:pt x="752" y="957"/>
                </a:lnTo>
                <a:lnTo>
                  <a:pt x="757" y="965"/>
                </a:lnTo>
                <a:lnTo>
                  <a:pt x="768" y="985"/>
                </a:lnTo>
                <a:lnTo>
                  <a:pt x="771" y="992"/>
                </a:lnTo>
                <a:lnTo>
                  <a:pt x="771" y="1009"/>
                </a:lnTo>
                <a:lnTo>
                  <a:pt x="774" y="1015"/>
                </a:lnTo>
                <a:lnTo>
                  <a:pt x="782" y="1018"/>
                </a:lnTo>
                <a:lnTo>
                  <a:pt x="794" y="1016"/>
                </a:lnTo>
                <a:lnTo>
                  <a:pt x="805" y="1012"/>
                </a:lnTo>
                <a:lnTo>
                  <a:pt x="815" y="1008"/>
                </a:lnTo>
                <a:lnTo>
                  <a:pt x="834" y="998"/>
                </a:lnTo>
                <a:lnTo>
                  <a:pt x="846" y="994"/>
                </a:lnTo>
                <a:lnTo>
                  <a:pt x="857" y="990"/>
                </a:lnTo>
                <a:lnTo>
                  <a:pt x="867" y="990"/>
                </a:lnTo>
                <a:lnTo>
                  <a:pt x="872" y="992"/>
                </a:lnTo>
                <a:lnTo>
                  <a:pt x="874" y="998"/>
                </a:lnTo>
                <a:lnTo>
                  <a:pt x="872" y="1009"/>
                </a:lnTo>
                <a:lnTo>
                  <a:pt x="870" y="1022"/>
                </a:lnTo>
                <a:lnTo>
                  <a:pt x="866" y="1033"/>
                </a:lnTo>
                <a:lnTo>
                  <a:pt x="864" y="1041"/>
                </a:lnTo>
                <a:lnTo>
                  <a:pt x="861" y="1048"/>
                </a:lnTo>
                <a:lnTo>
                  <a:pt x="855" y="1059"/>
                </a:lnTo>
                <a:lnTo>
                  <a:pt x="848" y="1072"/>
                </a:lnTo>
                <a:lnTo>
                  <a:pt x="840" y="1085"/>
                </a:lnTo>
                <a:lnTo>
                  <a:pt x="833" y="1097"/>
                </a:lnTo>
                <a:lnTo>
                  <a:pt x="830" y="1105"/>
                </a:lnTo>
                <a:lnTo>
                  <a:pt x="827" y="1115"/>
                </a:lnTo>
                <a:lnTo>
                  <a:pt x="819" y="1126"/>
                </a:lnTo>
                <a:lnTo>
                  <a:pt x="809" y="1134"/>
                </a:lnTo>
                <a:lnTo>
                  <a:pt x="800" y="1140"/>
                </a:lnTo>
                <a:lnTo>
                  <a:pt x="792" y="1145"/>
                </a:lnTo>
                <a:lnTo>
                  <a:pt x="781" y="1155"/>
                </a:lnTo>
                <a:lnTo>
                  <a:pt x="762" y="1179"/>
                </a:lnTo>
                <a:lnTo>
                  <a:pt x="755" y="1189"/>
                </a:lnTo>
                <a:lnTo>
                  <a:pt x="749" y="1197"/>
                </a:lnTo>
                <a:lnTo>
                  <a:pt x="736" y="1216"/>
                </a:lnTo>
                <a:lnTo>
                  <a:pt x="730" y="1224"/>
                </a:lnTo>
                <a:lnTo>
                  <a:pt x="725" y="1229"/>
                </a:lnTo>
                <a:lnTo>
                  <a:pt x="722" y="1234"/>
                </a:lnTo>
                <a:lnTo>
                  <a:pt x="719" y="1242"/>
                </a:lnTo>
                <a:lnTo>
                  <a:pt x="716" y="1253"/>
                </a:lnTo>
                <a:lnTo>
                  <a:pt x="715" y="1264"/>
                </a:lnTo>
                <a:lnTo>
                  <a:pt x="716" y="1270"/>
                </a:lnTo>
                <a:lnTo>
                  <a:pt x="719" y="1277"/>
                </a:lnTo>
                <a:lnTo>
                  <a:pt x="725" y="1298"/>
                </a:lnTo>
                <a:lnTo>
                  <a:pt x="730" y="1308"/>
                </a:lnTo>
                <a:lnTo>
                  <a:pt x="738" y="1318"/>
                </a:lnTo>
                <a:lnTo>
                  <a:pt x="741" y="1327"/>
                </a:lnTo>
                <a:lnTo>
                  <a:pt x="740" y="1335"/>
                </a:lnTo>
                <a:lnTo>
                  <a:pt x="737" y="1344"/>
                </a:lnTo>
                <a:lnTo>
                  <a:pt x="738" y="1355"/>
                </a:lnTo>
                <a:lnTo>
                  <a:pt x="740" y="1368"/>
                </a:lnTo>
                <a:lnTo>
                  <a:pt x="740" y="1381"/>
                </a:lnTo>
                <a:lnTo>
                  <a:pt x="736" y="1393"/>
                </a:lnTo>
                <a:lnTo>
                  <a:pt x="727" y="1405"/>
                </a:lnTo>
                <a:lnTo>
                  <a:pt x="708" y="1425"/>
                </a:lnTo>
                <a:lnTo>
                  <a:pt x="699" y="1433"/>
                </a:lnTo>
                <a:lnTo>
                  <a:pt x="689" y="1442"/>
                </a:lnTo>
                <a:lnTo>
                  <a:pt x="681" y="1452"/>
                </a:lnTo>
                <a:lnTo>
                  <a:pt x="673" y="1464"/>
                </a:lnTo>
                <a:lnTo>
                  <a:pt x="667" y="1474"/>
                </a:lnTo>
                <a:lnTo>
                  <a:pt x="667" y="1482"/>
                </a:lnTo>
                <a:lnTo>
                  <a:pt x="669" y="1489"/>
                </a:lnTo>
                <a:lnTo>
                  <a:pt x="671" y="1499"/>
                </a:lnTo>
                <a:lnTo>
                  <a:pt x="674" y="1511"/>
                </a:lnTo>
                <a:lnTo>
                  <a:pt x="677" y="1520"/>
                </a:lnTo>
                <a:lnTo>
                  <a:pt x="677" y="1527"/>
                </a:lnTo>
                <a:lnTo>
                  <a:pt x="673" y="1531"/>
                </a:lnTo>
                <a:lnTo>
                  <a:pt x="665" y="1535"/>
                </a:lnTo>
                <a:lnTo>
                  <a:pt x="655" y="1538"/>
                </a:lnTo>
                <a:lnTo>
                  <a:pt x="645" y="1542"/>
                </a:lnTo>
                <a:lnTo>
                  <a:pt x="639" y="1545"/>
                </a:lnTo>
                <a:lnTo>
                  <a:pt x="636" y="1549"/>
                </a:lnTo>
                <a:lnTo>
                  <a:pt x="637" y="1555"/>
                </a:lnTo>
                <a:lnTo>
                  <a:pt x="639" y="1562"/>
                </a:lnTo>
                <a:lnTo>
                  <a:pt x="643" y="1570"/>
                </a:lnTo>
                <a:lnTo>
                  <a:pt x="644" y="1577"/>
                </a:lnTo>
                <a:lnTo>
                  <a:pt x="643" y="1585"/>
                </a:lnTo>
                <a:lnTo>
                  <a:pt x="637" y="1594"/>
                </a:lnTo>
                <a:lnTo>
                  <a:pt x="629" y="1604"/>
                </a:lnTo>
                <a:lnTo>
                  <a:pt x="622" y="1612"/>
                </a:lnTo>
                <a:lnTo>
                  <a:pt x="615" y="1619"/>
                </a:lnTo>
                <a:lnTo>
                  <a:pt x="607" y="1630"/>
                </a:lnTo>
                <a:lnTo>
                  <a:pt x="599" y="1642"/>
                </a:lnTo>
                <a:lnTo>
                  <a:pt x="588" y="1655"/>
                </a:lnTo>
                <a:lnTo>
                  <a:pt x="580" y="1663"/>
                </a:lnTo>
                <a:lnTo>
                  <a:pt x="569" y="1668"/>
                </a:lnTo>
                <a:lnTo>
                  <a:pt x="557" y="1671"/>
                </a:lnTo>
                <a:lnTo>
                  <a:pt x="543" y="1673"/>
                </a:lnTo>
                <a:lnTo>
                  <a:pt x="532" y="1671"/>
                </a:lnTo>
                <a:lnTo>
                  <a:pt x="521" y="1673"/>
                </a:lnTo>
                <a:lnTo>
                  <a:pt x="507" y="1677"/>
                </a:lnTo>
                <a:lnTo>
                  <a:pt x="496" y="1683"/>
                </a:lnTo>
                <a:lnTo>
                  <a:pt x="490" y="1689"/>
                </a:lnTo>
                <a:lnTo>
                  <a:pt x="483" y="1692"/>
                </a:lnTo>
                <a:lnTo>
                  <a:pt x="476" y="1692"/>
                </a:lnTo>
                <a:lnTo>
                  <a:pt x="466" y="1688"/>
                </a:lnTo>
                <a:lnTo>
                  <a:pt x="458" y="1681"/>
                </a:lnTo>
                <a:lnTo>
                  <a:pt x="454" y="1670"/>
                </a:lnTo>
                <a:lnTo>
                  <a:pt x="451" y="1645"/>
                </a:lnTo>
                <a:lnTo>
                  <a:pt x="450" y="1638"/>
                </a:lnTo>
                <a:lnTo>
                  <a:pt x="448" y="1636"/>
                </a:lnTo>
                <a:lnTo>
                  <a:pt x="448" y="1631"/>
                </a:lnTo>
                <a:lnTo>
                  <a:pt x="446" y="1623"/>
                </a:lnTo>
                <a:lnTo>
                  <a:pt x="442" y="1612"/>
                </a:lnTo>
                <a:lnTo>
                  <a:pt x="436" y="1603"/>
                </a:lnTo>
                <a:lnTo>
                  <a:pt x="428" y="1593"/>
                </a:lnTo>
                <a:lnTo>
                  <a:pt x="423" y="1582"/>
                </a:lnTo>
                <a:lnTo>
                  <a:pt x="417" y="1574"/>
                </a:lnTo>
                <a:lnTo>
                  <a:pt x="416" y="1567"/>
                </a:lnTo>
                <a:lnTo>
                  <a:pt x="418" y="1559"/>
                </a:lnTo>
                <a:lnTo>
                  <a:pt x="421" y="1549"/>
                </a:lnTo>
                <a:lnTo>
                  <a:pt x="425" y="1540"/>
                </a:lnTo>
                <a:lnTo>
                  <a:pt x="427" y="1530"/>
                </a:lnTo>
                <a:lnTo>
                  <a:pt x="423" y="1519"/>
                </a:lnTo>
                <a:lnTo>
                  <a:pt x="416" y="1508"/>
                </a:lnTo>
                <a:lnTo>
                  <a:pt x="407" y="1499"/>
                </a:lnTo>
                <a:lnTo>
                  <a:pt x="401" y="1490"/>
                </a:lnTo>
                <a:lnTo>
                  <a:pt x="397" y="1482"/>
                </a:lnTo>
                <a:lnTo>
                  <a:pt x="391" y="1470"/>
                </a:lnTo>
                <a:lnTo>
                  <a:pt x="384" y="1457"/>
                </a:lnTo>
                <a:lnTo>
                  <a:pt x="380" y="1449"/>
                </a:lnTo>
                <a:lnTo>
                  <a:pt x="376" y="1437"/>
                </a:lnTo>
                <a:lnTo>
                  <a:pt x="372" y="1419"/>
                </a:lnTo>
                <a:lnTo>
                  <a:pt x="372" y="1397"/>
                </a:lnTo>
                <a:lnTo>
                  <a:pt x="375" y="1379"/>
                </a:lnTo>
                <a:lnTo>
                  <a:pt x="380" y="1366"/>
                </a:lnTo>
                <a:lnTo>
                  <a:pt x="386" y="1356"/>
                </a:lnTo>
                <a:lnTo>
                  <a:pt x="392" y="1349"/>
                </a:lnTo>
                <a:lnTo>
                  <a:pt x="398" y="1341"/>
                </a:lnTo>
                <a:lnTo>
                  <a:pt x="397" y="1330"/>
                </a:lnTo>
                <a:lnTo>
                  <a:pt x="390" y="1316"/>
                </a:lnTo>
                <a:lnTo>
                  <a:pt x="387" y="1307"/>
                </a:lnTo>
                <a:lnTo>
                  <a:pt x="387" y="1274"/>
                </a:lnTo>
                <a:lnTo>
                  <a:pt x="386" y="1267"/>
                </a:lnTo>
                <a:lnTo>
                  <a:pt x="381" y="1257"/>
                </a:lnTo>
                <a:lnTo>
                  <a:pt x="371" y="1224"/>
                </a:lnTo>
                <a:lnTo>
                  <a:pt x="364" y="1209"/>
                </a:lnTo>
                <a:lnTo>
                  <a:pt x="357" y="1200"/>
                </a:lnTo>
                <a:lnTo>
                  <a:pt x="350" y="1196"/>
                </a:lnTo>
                <a:lnTo>
                  <a:pt x="343" y="1193"/>
                </a:lnTo>
                <a:lnTo>
                  <a:pt x="339" y="1190"/>
                </a:lnTo>
                <a:lnTo>
                  <a:pt x="338" y="1183"/>
                </a:lnTo>
                <a:lnTo>
                  <a:pt x="339" y="1175"/>
                </a:lnTo>
                <a:lnTo>
                  <a:pt x="342" y="1161"/>
                </a:lnTo>
                <a:lnTo>
                  <a:pt x="345" y="1137"/>
                </a:lnTo>
                <a:lnTo>
                  <a:pt x="350" y="1127"/>
                </a:lnTo>
                <a:lnTo>
                  <a:pt x="354" y="1119"/>
                </a:lnTo>
                <a:lnTo>
                  <a:pt x="356" y="1112"/>
                </a:lnTo>
                <a:lnTo>
                  <a:pt x="351" y="1107"/>
                </a:lnTo>
                <a:lnTo>
                  <a:pt x="339" y="1098"/>
                </a:lnTo>
                <a:lnTo>
                  <a:pt x="335" y="1094"/>
                </a:lnTo>
                <a:lnTo>
                  <a:pt x="334" y="1094"/>
                </a:lnTo>
                <a:lnTo>
                  <a:pt x="332" y="1093"/>
                </a:lnTo>
                <a:lnTo>
                  <a:pt x="331" y="1094"/>
                </a:lnTo>
                <a:lnTo>
                  <a:pt x="328" y="1096"/>
                </a:lnTo>
                <a:lnTo>
                  <a:pt x="325" y="1098"/>
                </a:lnTo>
                <a:lnTo>
                  <a:pt x="317" y="1104"/>
                </a:lnTo>
                <a:lnTo>
                  <a:pt x="310" y="1108"/>
                </a:lnTo>
                <a:lnTo>
                  <a:pt x="302" y="1108"/>
                </a:lnTo>
                <a:lnTo>
                  <a:pt x="295" y="1104"/>
                </a:lnTo>
                <a:lnTo>
                  <a:pt x="291" y="1096"/>
                </a:lnTo>
                <a:lnTo>
                  <a:pt x="289" y="1087"/>
                </a:lnTo>
                <a:lnTo>
                  <a:pt x="284" y="1079"/>
                </a:lnTo>
                <a:lnTo>
                  <a:pt x="276" y="1071"/>
                </a:lnTo>
                <a:lnTo>
                  <a:pt x="265" y="1066"/>
                </a:lnTo>
                <a:lnTo>
                  <a:pt x="252" y="1064"/>
                </a:lnTo>
                <a:lnTo>
                  <a:pt x="241" y="1066"/>
                </a:lnTo>
                <a:lnTo>
                  <a:pt x="234" y="1067"/>
                </a:lnTo>
                <a:lnTo>
                  <a:pt x="230" y="1071"/>
                </a:lnTo>
                <a:lnTo>
                  <a:pt x="223" y="1079"/>
                </a:lnTo>
                <a:lnTo>
                  <a:pt x="215" y="1087"/>
                </a:lnTo>
                <a:lnTo>
                  <a:pt x="204" y="1093"/>
                </a:lnTo>
                <a:lnTo>
                  <a:pt x="190" y="1094"/>
                </a:lnTo>
                <a:lnTo>
                  <a:pt x="163" y="1092"/>
                </a:lnTo>
                <a:lnTo>
                  <a:pt x="152" y="1092"/>
                </a:lnTo>
                <a:lnTo>
                  <a:pt x="142" y="1093"/>
                </a:lnTo>
                <a:lnTo>
                  <a:pt x="135" y="1097"/>
                </a:lnTo>
                <a:lnTo>
                  <a:pt x="129" y="1111"/>
                </a:lnTo>
                <a:lnTo>
                  <a:pt x="127" y="1112"/>
                </a:lnTo>
                <a:lnTo>
                  <a:pt x="124" y="1112"/>
                </a:lnTo>
                <a:lnTo>
                  <a:pt x="122" y="1111"/>
                </a:lnTo>
                <a:lnTo>
                  <a:pt x="118" y="1108"/>
                </a:lnTo>
                <a:lnTo>
                  <a:pt x="103" y="1093"/>
                </a:lnTo>
                <a:lnTo>
                  <a:pt x="94" y="1086"/>
                </a:lnTo>
                <a:lnTo>
                  <a:pt x="90" y="1081"/>
                </a:lnTo>
                <a:lnTo>
                  <a:pt x="88" y="1078"/>
                </a:lnTo>
                <a:lnTo>
                  <a:pt x="86" y="1075"/>
                </a:lnTo>
                <a:lnTo>
                  <a:pt x="82" y="1068"/>
                </a:lnTo>
                <a:lnTo>
                  <a:pt x="78" y="1059"/>
                </a:lnTo>
                <a:lnTo>
                  <a:pt x="72" y="1046"/>
                </a:lnTo>
                <a:lnTo>
                  <a:pt x="64" y="1027"/>
                </a:lnTo>
                <a:lnTo>
                  <a:pt x="57" y="1019"/>
                </a:lnTo>
                <a:lnTo>
                  <a:pt x="48" y="1012"/>
                </a:lnTo>
                <a:lnTo>
                  <a:pt x="36" y="1007"/>
                </a:lnTo>
                <a:lnTo>
                  <a:pt x="21" y="1000"/>
                </a:lnTo>
                <a:lnTo>
                  <a:pt x="12" y="993"/>
                </a:lnTo>
                <a:lnTo>
                  <a:pt x="8" y="986"/>
                </a:lnTo>
                <a:lnTo>
                  <a:pt x="8" y="979"/>
                </a:lnTo>
                <a:lnTo>
                  <a:pt x="10" y="971"/>
                </a:lnTo>
                <a:lnTo>
                  <a:pt x="10" y="963"/>
                </a:lnTo>
                <a:lnTo>
                  <a:pt x="8" y="957"/>
                </a:lnTo>
                <a:lnTo>
                  <a:pt x="5" y="953"/>
                </a:lnTo>
                <a:lnTo>
                  <a:pt x="4" y="950"/>
                </a:lnTo>
                <a:lnTo>
                  <a:pt x="0" y="946"/>
                </a:lnTo>
                <a:lnTo>
                  <a:pt x="0" y="945"/>
                </a:lnTo>
                <a:lnTo>
                  <a:pt x="1" y="944"/>
                </a:lnTo>
                <a:lnTo>
                  <a:pt x="4" y="942"/>
                </a:lnTo>
                <a:lnTo>
                  <a:pt x="11" y="929"/>
                </a:lnTo>
                <a:lnTo>
                  <a:pt x="18" y="916"/>
                </a:lnTo>
                <a:lnTo>
                  <a:pt x="23" y="902"/>
                </a:lnTo>
                <a:lnTo>
                  <a:pt x="25" y="890"/>
                </a:lnTo>
                <a:lnTo>
                  <a:pt x="22" y="878"/>
                </a:lnTo>
                <a:lnTo>
                  <a:pt x="21" y="870"/>
                </a:lnTo>
                <a:lnTo>
                  <a:pt x="18" y="860"/>
                </a:lnTo>
                <a:lnTo>
                  <a:pt x="14" y="850"/>
                </a:lnTo>
                <a:lnTo>
                  <a:pt x="14" y="839"/>
                </a:lnTo>
                <a:lnTo>
                  <a:pt x="18" y="827"/>
                </a:lnTo>
                <a:lnTo>
                  <a:pt x="23" y="815"/>
                </a:lnTo>
                <a:lnTo>
                  <a:pt x="29" y="800"/>
                </a:lnTo>
                <a:lnTo>
                  <a:pt x="38" y="771"/>
                </a:lnTo>
                <a:lnTo>
                  <a:pt x="44" y="761"/>
                </a:lnTo>
                <a:lnTo>
                  <a:pt x="53" y="753"/>
                </a:lnTo>
                <a:lnTo>
                  <a:pt x="66" y="746"/>
                </a:lnTo>
                <a:lnTo>
                  <a:pt x="90" y="734"/>
                </a:lnTo>
                <a:lnTo>
                  <a:pt x="96" y="728"/>
                </a:lnTo>
                <a:lnTo>
                  <a:pt x="97" y="722"/>
                </a:lnTo>
                <a:lnTo>
                  <a:pt x="98" y="713"/>
                </a:lnTo>
                <a:lnTo>
                  <a:pt x="98" y="702"/>
                </a:lnTo>
                <a:lnTo>
                  <a:pt x="101" y="691"/>
                </a:lnTo>
                <a:lnTo>
                  <a:pt x="107" y="679"/>
                </a:lnTo>
                <a:lnTo>
                  <a:pt x="112" y="671"/>
                </a:lnTo>
                <a:lnTo>
                  <a:pt x="118" y="665"/>
                </a:lnTo>
                <a:lnTo>
                  <a:pt x="120" y="664"/>
                </a:lnTo>
                <a:lnTo>
                  <a:pt x="124" y="661"/>
                </a:lnTo>
                <a:lnTo>
                  <a:pt x="130" y="656"/>
                </a:lnTo>
                <a:lnTo>
                  <a:pt x="138" y="649"/>
                </a:lnTo>
                <a:lnTo>
                  <a:pt x="148" y="642"/>
                </a:lnTo>
                <a:lnTo>
                  <a:pt x="155" y="639"/>
                </a:lnTo>
                <a:lnTo>
                  <a:pt x="164" y="639"/>
                </a:lnTo>
                <a:lnTo>
                  <a:pt x="172" y="641"/>
                </a:lnTo>
                <a:lnTo>
                  <a:pt x="185" y="641"/>
                </a:lnTo>
                <a:lnTo>
                  <a:pt x="190" y="638"/>
                </a:lnTo>
                <a:lnTo>
                  <a:pt x="198" y="635"/>
                </a:lnTo>
                <a:lnTo>
                  <a:pt x="208" y="631"/>
                </a:lnTo>
                <a:lnTo>
                  <a:pt x="224" y="623"/>
                </a:lnTo>
                <a:lnTo>
                  <a:pt x="234" y="619"/>
                </a:lnTo>
                <a:lnTo>
                  <a:pt x="246" y="613"/>
                </a:lnTo>
                <a:lnTo>
                  <a:pt x="256" y="611"/>
                </a:lnTo>
                <a:lnTo>
                  <a:pt x="261" y="609"/>
                </a:lnTo>
                <a:lnTo>
                  <a:pt x="308" y="609"/>
                </a:lnTo>
                <a:lnTo>
                  <a:pt x="320" y="608"/>
                </a:lnTo>
                <a:lnTo>
                  <a:pt x="327" y="607"/>
                </a:lnTo>
                <a:lnTo>
                  <a:pt x="332" y="605"/>
                </a:lnTo>
                <a:lnTo>
                  <a:pt x="340" y="604"/>
                </a:lnTo>
                <a:lnTo>
                  <a:pt x="350" y="604"/>
                </a:lnTo>
                <a:lnTo>
                  <a:pt x="358" y="607"/>
                </a:lnTo>
                <a:lnTo>
                  <a:pt x="366" y="613"/>
                </a:lnTo>
                <a:lnTo>
                  <a:pt x="372" y="626"/>
                </a:lnTo>
                <a:lnTo>
                  <a:pt x="375" y="637"/>
                </a:lnTo>
                <a:lnTo>
                  <a:pt x="373" y="642"/>
                </a:lnTo>
                <a:lnTo>
                  <a:pt x="369" y="645"/>
                </a:lnTo>
                <a:lnTo>
                  <a:pt x="364" y="646"/>
                </a:lnTo>
                <a:lnTo>
                  <a:pt x="358" y="646"/>
                </a:lnTo>
                <a:lnTo>
                  <a:pt x="354" y="648"/>
                </a:lnTo>
                <a:lnTo>
                  <a:pt x="351" y="650"/>
                </a:lnTo>
                <a:lnTo>
                  <a:pt x="350" y="653"/>
                </a:lnTo>
                <a:lnTo>
                  <a:pt x="351" y="656"/>
                </a:lnTo>
                <a:lnTo>
                  <a:pt x="353" y="657"/>
                </a:lnTo>
                <a:lnTo>
                  <a:pt x="354" y="660"/>
                </a:lnTo>
                <a:lnTo>
                  <a:pt x="357" y="663"/>
                </a:lnTo>
                <a:lnTo>
                  <a:pt x="360" y="664"/>
                </a:lnTo>
                <a:lnTo>
                  <a:pt x="361" y="664"/>
                </a:lnTo>
                <a:lnTo>
                  <a:pt x="366" y="667"/>
                </a:lnTo>
                <a:lnTo>
                  <a:pt x="373" y="672"/>
                </a:lnTo>
                <a:lnTo>
                  <a:pt x="381" y="678"/>
                </a:lnTo>
                <a:lnTo>
                  <a:pt x="388" y="681"/>
                </a:lnTo>
                <a:lnTo>
                  <a:pt x="395" y="682"/>
                </a:lnTo>
                <a:lnTo>
                  <a:pt x="403" y="685"/>
                </a:lnTo>
                <a:lnTo>
                  <a:pt x="414" y="690"/>
                </a:lnTo>
                <a:lnTo>
                  <a:pt x="416" y="691"/>
                </a:lnTo>
                <a:lnTo>
                  <a:pt x="421" y="696"/>
                </a:lnTo>
                <a:lnTo>
                  <a:pt x="428" y="701"/>
                </a:lnTo>
                <a:lnTo>
                  <a:pt x="435" y="705"/>
                </a:lnTo>
                <a:lnTo>
                  <a:pt x="448" y="708"/>
                </a:lnTo>
                <a:lnTo>
                  <a:pt x="455" y="712"/>
                </a:lnTo>
                <a:lnTo>
                  <a:pt x="464" y="716"/>
                </a:lnTo>
                <a:lnTo>
                  <a:pt x="472" y="717"/>
                </a:lnTo>
                <a:lnTo>
                  <a:pt x="479" y="713"/>
                </a:lnTo>
                <a:lnTo>
                  <a:pt x="495" y="685"/>
                </a:lnTo>
                <a:lnTo>
                  <a:pt x="500" y="678"/>
                </a:lnTo>
                <a:lnTo>
                  <a:pt x="506" y="676"/>
                </a:lnTo>
                <a:lnTo>
                  <a:pt x="517" y="681"/>
                </a:lnTo>
                <a:lnTo>
                  <a:pt x="529" y="687"/>
                </a:lnTo>
                <a:lnTo>
                  <a:pt x="541" y="690"/>
                </a:lnTo>
                <a:lnTo>
                  <a:pt x="581" y="690"/>
                </a:lnTo>
                <a:lnTo>
                  <a:pt x="587" y="693"/>
                </a:lnTo>
                <a:lnTo>
                  <a:pt x="585" y="697"/>
                </a:lnTo>
                <a:lnTo>
                  <a:pt x="581" y="704"/>
                </a:lnTo>
                <a:lnTo>
                  <a:pt x="573" y="711"/>
                </a:lnTo>
                <a:lnTo>
                  <a:pt x="561" y="723"/>
                </a:lnTo>
                <a:lnTo>
                  <a:pt x="559" y="726"/>
                </a:lnTo>
                <a:lnTo>
                  <a:pt x="562" y="728"/>
                </a:lnTo>
                <a:lnTo>
                  <a:pt x="563" y="728"/>
                </a:lnTo>
                <a:lnTo>
                  <a:pt x="566" y="727"/>
                </a:lnTo>
                <a:lnTo>
                  <a:pt x="573" y="720"/>
                </a:lnTo>
                <a:lnTo>
                  <a:pt x="577" y="715"/>
                </a:lnTo>
                <a:lnTo>
                  <a:pt x="587" y="707"/>
                </a:lnTo>
                <a:lnTo>
                  <a:pt x="596" y="701"/>
                </a:lnTo>
                <a:lnTo>
                  <a:pt x="606" y="698"/>
                </a:lnTo>
                <a:lnTo>
                  <a:pt x="617" y="696"/>
                </a:lnTo>
                <a:lnTo>
                  <a:pt x="621" y="696"/>
                </a:lnTo>
                <a:lnTo>
                  <a:pt x="626" y="698"/>
                </a:lnTo>
                <a:lnTo>
                  <a:pt x="629" y="701"/>
                </a:lnTo>
                <a:lnTo>
                  <a:pt x="632" y="705"/>
                </a:lnTo>
                <a:lnTo>
                  <a:pt x="634" y="704"/>
                </a:lnTo>
                <a:lnTo>
                  <a:pt x="648" y="704"/>
                </a:lnTo>
                <a:lnTo>
                  <a:pt x="651" y="702"/>
                </a:lnTo>
                <a:lnTo>
                  <a:pt x="655" y="694"/>
                </a:lnTo>
                <a:lnTo>
                  <a:pt x="658" y="690"/>
                </a:lnTo>
                <a:lnTo>
                  <a:pt x="662" y="685"/>
                </a:lnTo>
                <a:lnTo>
                  <a:pt x="669" y="672"/>
                </a:lnTo>
                <a:lnTo>
                  <a:pt x="673" y="659"/>
                </a:lnTo>
                <a:lnTo>
                  <a:pt x="675" y="644"/>
                </a:lnTo>
                <a:lnTo>
                  <a:pt x="677" y="630"/>
                </a:lnTo>
                <a:lnTo>
                  <a:pt x="677" y="622"/>
                </a:lnTo>
                <a:lnTo>
                  <a:pt x="675" y="620"/>
                </a:lnTo>
                <a:lnTo>
                  <a:pt x="673" y="619"/>
                </a:lnTo>
                <a:lnTo>
                  <a:pt x="671" y="619"/>
                </a:lnTo>
                <a:lnTo>
                  <a:pt x="669" y="620"/>
                </a:lnTo>
                <a:lnTo>
                  <a:pt x="666" y="620"/>
                </a:lnTo>
                <a:lnTo>
                  <a:pt x="660" y="623"/>
                </a:lnTo>
                <a:lnTo>
                  <a:pt x="641" y="628"/>
                </a:lnTo>
                <a:lnTo>
                  <a:pt x="634" y="628"/>
                </a:lnTo>
                <a:lnTo>
                  <a:pt x="629" y="627"/>
                </a:lnTo>
                <a:lnTo>
                  <a:pt x="622" y="624"/>
                </a:lnTo>
                <a:lnTo>
                  <a:pt x="614" y="623"/>
                </a:lnTo>
                <a:lnTo>
                  <a:pt x="606" y="626"/>
                </a:lnTo>
                <a:lnTo>
                  <a:pt x="598" y="626"/>
                </a:lnTo>
                <a:lnTo>
                  <a:pt x="589" y="623"/>
                </a:lnTo>
                <a:lnTo>
                  <a:pt x="578" y="615"/>
                </a:lnTo>
                <a:lnTo>
                  <a:pt x="569" y="609"/>
                </a:lnTo>
                <a:lnTo>
                  <a:pt x="561" y="604"/>
                </a:lnTo>
                <a:lnTo>
                  <a:pt x="557" y="600"/>
                </a:lnTo>
                <a:lnTo>
                  <a:pt x="555" y="594"/>
                </a:lnTo>
                <a:lnTo>
                  <a:pt x="555" y="574"/>
                </a:lnTo>
                <a:lnTo>
                  <a:pt x="554" y="564"/>
                </a:lnTo>
                <a:lnTo>
                  <a:pt x="552" y="557"/>
                </a:lnTo>
                <a:lnTo>
                  <a:pt x="550" y="554"/>
                </a:lnTo>
                <a:lnTo>
                  <a:pt x="544" y="554"/>
                </a:lnTo>
                <a:lnTo>
                  <a:pt x="540" y="556"/>
                </a:lnTo>
                <a:lnTo>
                  <a:pt x="535" y="561"/>
                </a:lnTo>
                <a:lnTo>
                  <a:pt x="532" y="563"/>
                </a:lnTo>
                <a:lnTo>
                  <a:pt x="529" y="565"/>
                </a:lnTo>
                <a:lnTo>
                  <a:pt x="525" y="567"/>
                </a:lnTo>
                <a:lnTo>
                  <a:pt x="522" y="570"/>
                </a:lnTo>
                <a:lnTo>
                  <a:pt x="518" y="571"/>
                </a:lnTo>
                <a:lnTo>
                  <a:pt x="517" y="572"/>
                </a:lnTo>
                <a:lnTo>
                  <a:pt x="515" y="575"/>
                </a:lnTo>
                <a:lnTo>
                  <a:pt x="521" y="580"/>
                </a:lnTo>
                <a:lnTo>
                  <a:pt x="528" y="585"/>
                </a:lnTo>
                <a:lnTo>
                  <a:pt x="532" y="591"/>
                </a:lnTo>
                <a:lnTo>
                  <a:pt x="533" y="598"/>
                </a:lnTo>
                <a:lnTo>
                  <a:pt x="532" y="602"/>
                </a:lnTo>
                <a:lnTo>
                  <a:pt x="529" y="607"/>
                </a:lnTo>
                <a:lnTo>
                  <a:pt x="526" y="609"/>
                </a:lnTo>
                <a:lnTo>
                  <a:pt x="524" y="611"/>
                </a:lnTo>
                <a:lnTo>
                  <a:pt x="520" y="613"/>
                </a:lnTo>
                <a:lnTo>
                  <a:pt x="513" y="620"/>
                </a:lnTo>
                <a:lnTo>
                  <a:pt x="499" y="631"/>
                </a:lnTo>
                <a:lnTo>
                  <a:pt x="492" y="635"/>
                </a:lnTo>
                <a:lnTo>
                  <a:pt x="490" y="634"/>
                </a:lnTo>
                <a:lnTo>
                  <a:pt x="487" y="627"/>
                </a:lnTo>
                <a:lnTo>
                  <a:pt x="485" y="615"/>
                </a:lnTo>
                <a:lnTo>
                  <a:pt x="484" y="601"/>
                </a:lnTo>
                <a:lnTo>
                  <a:pt x="483" y="589"/>
                </a:lnTo>
                <a:lnTo>
                  <a:pt x="481" y="582"/>
                </a:lnTo>
                <a:lnTo>
                  <a:pt x="476" y="575"/>
                </a:lnTo>
                <a:lnTo>
                  <a:pt x="469" y="564"/>
                </a:lnTo>
                <a:lnTo>
                  <a:pt x="465" y="553"/>
                </a:lnTo>
                <a:lnTo>
                  <a:pt x="459" y="543"/>
                </a:lnTo>
                <a:lnTo>
                  <a:pt x="450" y="537"/>
                </a:lnTo>
                <a:lnTo>
                  <a:pt x="435" y="522"/>
                </a:lnTo>
                <a:lnTo>
                  <a:pt x="424" y="513"/>
                </a:lnTo>
                <a:lnTo>
                  <a:pt x="413" y="504"/>
                </a:lnTo>
                <a:lnTo>
                  <a:pt x="405" y="496"/>
                </a:lnTo>
                <a:lnTo>
                  <a:pt x="398" y="490"/>
                </a:lnTo>
                <a:lnTo>
                  <a:pt x="392" y="486"/>
                </a:lnTo>
                <a:lnTo>
                  <a:pt x="386" y="485"/>
                </a:lnTo>
                <a:lnTo>
                  <a:pt x="381" y="485"/>
                </a:lnTo>
                <a:lnTo>
                  <a:pt x="380" y="490"/>
                </a:lnTo>
                <a:lnTo>
                  <a:pt x="381" y="498"/>
                </a:lnTo>
                <a:lnTo>
                  <a:pt x="388" y="505"/>
                </a:lnTo>
                <a:lnTo>
                  <a:pt x="395" y="511"/>
                </a:lnTo>
                <a:lnTo>
                  <a:pt x="401" y="519"/>
                </a:lnTo>
                <a:lnTo>
                  <a:pt x="409" y="530"/>
                </a:lnTo>
                <a:lnTo>
                  <a:pt x="420" y="538"/>
                </a:lnTo>
                <a:lnTo>
                  <a:pt x="429" y="543"/>
                </a:lnTo>
                <a:lnTo>
                  <a:pt x="435" y="546"/>
                </a:lnTo>
                <a:lnTo>
                  <a:pt x="448" y="557"/>
                </a:lnTo>
                <a:lnTo>
                  <a:pt x="454" y="561"/>
                </a:lnTo>
                <a:lnTo>
                  <a:pt x="457" y="563"/>
                </a:lnTo>
                <a:lnTo>
                  <a:pt x="454" y="564"/>
                </a:lnTo>
                <a:lnTo>
                  <a:pt x="451" y="564"/>
                </a:lnTo>
                <a:lnTo>
                  <a:pt x="448" y="565"/>
                </a:lnTo>
                <a:lnTo>
                  <a:pt x="440" y="565"/>
                </a:lnTo>
                <a:lnTo>
                  <a:pt x="439" y="567"/>
                </a:lnTo>
                <a:lnTo>
                  <a:pt x="439" y="572"/>
                </a:lnTo>
                <a:lnTo>
                  <a:pt x="440" y="579"/>
                </a:lnTo>
                <a:lnTo>
                  <a:pt x="443" y="589"/>
                </a:lnTo>
                <a:lnTo>
                  <a:pt x="444" y="596"/>
                </a:lnTo>
                <a:lnTo>
                  <a:pt x="444" y="602"/>
                </a:lnTo>
                <a:lnTo>
                  <a:pt x="442" y="605"/>
                </a:lnTo>
                <a:lnTo>
                  <a:pt x="440" y="605"/>
                </a:lnTo>
                <a:lnTo>
                  <a:pt x="438" y="604"/>
                </a:lnTo>
                <a:lnTo>
                  <a:pt x="435" y="601"/>
                </a:lnTo>
                <a:lnTo>
                  <a:pt x="433" y="598"/>
                </a:lnTo>
                <a:lnTo>
                  <a:pt x="431" y="596"/>
                </a:lnTo>
                <a:lnTo>
                  <a:pt x="429" y="591"/>
                </a:lnTo>
                <a:lnTo>
                  <a:pt x="428" y="589"/>
                </a:lnTo>
                <a:lnTo>
                  <a:pt x="420" y="570"/>
                </a:lnTo>
                <a:lnTo>
                  <a:pt x="416" y="563"/>
                </a:lnTo>
                <a:lnTo>
                  <a:pt x="402" y="556"/>
                </a:lnTo>
                <a:lnTo>
                  <a:pt x="392" y="553"/>
                </a:lnTo>
                <a:lnTo>
                  <a:pt x="379" y="546"/>
                </a:lnTo>
                <a:lnTo>
                  <a:pt x="373" y="542"/>
                </a:lnTo>
                <a:lnTo>
                  <a:pt x="365" y="535"/>
                </a:lnTo>
                <a:lnTo>
                  <a:pt x="358" y="527"/>
                </a:lnTo>
                <a:lnTo>
                  <a:pt x="354" y="519"/>
                </a:lnTo>
                <a:lnTo>
                  <a:pt x="350" y="512"/>
                </a:lnTo>
                <a:lnTo>
                  <a:pt x="343" y="509"/>
                </a:lnTo>
                <a:lnTo>
                  <a:pt x="336" y="508"/>
                </a:lnTo>
                <a:lnTo>
                  <a:pt x="331" y="508"/>
                </a:lnTo>
                <a:lnTo>
                  <a:pt x="325" y="512"/>
                </a:lnTo>
                <a:lnTo>
                  <a:pt x="319" y="517"/>
                </a:lnTo>
                <a:lnTo>
                  <a:pt x="310" y="523"/>
                </a:lnTo>
                <a:lnTo>
                  <a:pt x="304" y="526"/>
                </a:lnTo>
                <a:lnTo>
                  <a:pt x="294" y="524"/>
                </a:lnTo>
                <a:lnTo>
                  <a:pt x="284" y="520"/>
                </a:lnTo>
                <a:lnTo>
                  <a:pt x="275" y="517"/>
                </a:lnTo>
                <a:lnTo>
                  <a:pt x="269" y="520"/>
                </a:lnTo>
                <a:lnTo>
                  <a:pt x="267" y="526"/>
                </a:lnTo>
                <a:lnTo>
                  <a:pt x="264" y="535"/>
                </a:lnTo>
                <a:lnTo>
                  <a:pt x="263" y="543"/>
                </a:lnTo>
                <a:lnTo>
                  <a:pt x="258" y="549"/>
                </a:lnTo>
                <a:lnTo>
                  <a:pt x="252" y="550"/>
                </a:lnTo>
                <a:lnTo>
                  <a:pt x="243" y="552"/>
                </a:lnTo>
                <a:lnTo>
                  <a:pt x="238" y="556"/>
                </a:lnTo>
                <a:lnTo>
                  <a:pt x="231" y="563"/>
                </a:lnTo>
                <a:lnTo>
                  <a:pt x="224" y="568"/>
                </a:lnTo>
                <a:lnTo>
                  <a:pt x="220" y="575"/>
                </a:lnTo>
                <a:lnTo>
                  <a:pt x="220" y="580"/>
                </a:lnTo>
                <a:lnTo>
                  <a:pt x="223" y="586"/>
                </a:lnTo>
                <a:lnTo>
                  <a:pt x="224" y="587"/>
                </a:lnTo>
                <a:lnTo>
                  <a:pt x="224" y="591"/>
                </a:lnTo>
                <a:lnTo>
                  <a:pt x="222" y="593"/>
                </a:lnTo>
                <a:lnTo>
                  <a:pt x="219" y="596"/>
                </a:lnTo>
                <a:lnTo>
                  <a:pt x="212" y="601"/>
                </a:lnTo>
                <a:lnTo>
                  <a:pt x="206" y="608"/>
                </a:lnTo>
                <a:lnTo>
                  <a:pt x="201" y="613"/>
                </a:lnTo>
                <a:lnTo>
                  <a:pt x="194" y="616"/>
                </a:lnTo>
                <a:lnTo>
                  <a:pt x="185" y="617"/>
                </a:lnTo>
                <a:lnTo>
                  <a:pt x="174" y="619"/>
                </a:lnTo>
                <a:lnTo>
                  <a:pt x="167" y="617"/>
                </a:lnTo>
                <a:lnTo>
                  <a:pt x="164" y="617"/>
                </a:lnTo>
                <a:lnTo>
                  <a:pt x="160" y="622"/>
                </a:lnTo>
                <a:lnTo>
                  <a:pt x="157" y="630"/>
                </a:lnTo>
                <a:lnTo>
                  <a:pt x="155" y="633"/>
                </a:lnTo>
                <a:lnTo>
                  <a:pt x="153" y="635"/>
                </a:lnTo>
                <a:lnTo>
                  <a:pt x="152" y="635"/>
                </a:lnTo>
                <a:lnTo>
                  <a:pt x="148" y="631"/>
                </a:lnTo>
                <a:lnTo>
                  <a:pt x="146" y="627"/>
                </a:lnTo>
                <a:lnTo>
                  <a:pt x="144" y="624"/>
                </a:lnTo>
                <a:lnTo>
                  <a:pt x="142" y="620"/>
                </a:lnTo>
                <a:lnTo>
                  <a:pt x="139" y="617"/>
                </a:lnTo>
                <a:lnTo>
                  <a:pt x="134" y="615"/>
                </a:lnTo>
                <a:lnTo>
                  <a:pt x="127" y="613"/>
                </a:lnTo>
                <a:lnTo>
                  <a:pt x="120" y="615"/>
                </a:lnTo>
                <a:lnTo>
                  <a:pt x="116" y="615"/>
                </a:lnTo>
                <a:lnTo>
                  <a:pt x="113" y="613"/>
                </a:lnTo>
                <a:lnTo>
                  <a:pt x="112" y="611"/>
                </a:lnTo>
                <a:lnTo>
                  <a:pt x="107" y="602"/>
                </a:lnTo>
                <a:lnTo>
                  <a:pt x="105" y="600"/>
                </a:lnTo>
                <a:lnTo>
                  <a:pt x="100" y="594"/>
                </a:lnTo>
                <a:lnTo>
                  <a:pt x="98" y="590"/>
                </a:lnTo>
                <a:lnTo>
                  <a:pt x="98" y="582"/>
                </a:lnTo>
                <a:lnTo>
                  <a:pt x="100" y="579"/>
                </a:lnTo>
                <a:lnTo>
                  <a:pt x="103" y="576"/>
                </a:lnTo>
                <a:lnTo>
                  <a:pt x="107" y="571"/>
                </a:lnTo>
                <a:lnTo>
                  <a:pt x="108" y="564"/>
                </a:lnTo>
                <a:lnTo>
                  <a:pt x="107" y="554"/>
                </a:lnTo>
                <a:lnTo>
                  <a:pt x="105" y="546"/>
                </a:lnTo>
                <a:lnTo>
                  <a:pt x="105" y="526"/>
                </a:lnTo>
                <a:lnTo>
                  <a:pt x="108" y="517"/>
                </a:lnTo>
                <a:lnTo>
                  <a:pt x="112" y="512"/>
                </a:lnTo>
                <a:lnTo>
                  <a:pt x="123" y="511"/>
                </a:lnTo>
                <a:lnTo>
                  <a:pt x="137" y="511"/>
                </a:lnTo>
                <a:lnTo>
                  <a:pt x="150" y="512"/>
                </a:lnTo>
                <a:lnTo>
                  <a:pt x="171" y="512"/>
                </a:lnTo>
                <a:lnTo>
                  <a:pt x="180" y="513"/>
                </a:lnTo>
                <a:lnTo>
                  <a:pt x="197" y="513"/>
                </a:lnTo>
                <a:lnTo>
                  <a:pt x="201" y="509"/>
                </a:lnTo>
                <a:lnTo>
                  <a:pt x="206" y="491"/>
                </a:lnTo>
                <a:lnTo>
                  <a:pt x="208" y="474"/>
                </a:lnTo>
                <a:lnTo>
                  <a:pt x="204" y="465"/>
                </a:lnTo>
                <a:lnTo>
                  <a:pt x="194" y="459"/>
                </a:lnTo>
                <a:lnTo>
                  <a:pt x="182" y="453"/>
                </a:lnTo>
                <a:lnTo>
                  <a:pt x="165" y="449"/>
                </a:lnTo>
                <a:lnTo>
                  <a:pt x="163" y="448"/>
                </a:lnTo>
                <a:lnTo>
                  <a:pt x="161" y="445"/>
                </a:lnTo>
                <a:lnTo>
                  <a:pt x="161" y="442"/>
                </a:lnTo>
                <a:lnTo>
                  <a:pt x="164" y="441"/>
                </a:lnTo>
                <a:lnTo>
                  <a:pt x="168" y="439"/>
                </a:lnTo>
                <a:lnTo>
                  <a:pt x="174" y="438"/>
                </a:lnTo>
                <a:lnTo>
                  <a:pt x="182" y="437"/>
                </a:lnTo>
                <a:lnTo>
                  <a:pt x="189" y="434"/>
                </a:lnTo>
                <a:lnTo>
                  <a:pt x="194" y="431"/>
                </a:lnTo>
                <a:lnTo>
                  <a:pt x="201" y="428"/>
                </a:lnTo>
                <a:lnTo>
                  <a:pt x="220" y="424"/>
                </a:lnTo>
                <a:lnTo>
                  <a:pt x="237" y="420"/>
                </a:lnTo>
                <a:lnTo>
                  <a:pt x="241" y="419"/>
                </a:lnTo>
                <a:lnTo>
                  <a:pt x="245" y="415"/>
                </a:lnTo>
                <a:lnTo>
                  <a:pt x="245" y="412"/>
                </a:lnTo>
                <a:lnTo>
                  <a:pt x="246" y="408"/>
                </a:lnTo>
                <a:lnTo>
                  <a:pt x="246" y="401"/>
                </a:lnTo>
                <a:lnTo>
                  <a:pt x="249" y="397"/>
                </a:lnTo>
                <a:lnTo>
                  <a:pt x="256" y="394"/>
                </a:lnTo>
                <a:lnTo>
                  <a:pt x="264" y="393"/>
                </a:lnTo>
                <a:lnTo>
                  <a:pt x="271" y="391"/>
                </a:lnTo>
                <a:lnTo>
                  <a:pt x="273" y="391"/>
                </a:lnTo>
                <a:lnTo>
                  <a:pt x="275" y="390"/>
                </a:lnTo>
                <a:lnTo>
                  <a:pt x="279" y="385"/>
                </a:lnTo>
                <a:lnTo>
                  <a:pt x="297" y="367"/>
                </a:lnTo>
                <a:lnTo>
                  <a:pt x="306" y="363"/>
                </a:lnTo>
                <a:lnTo>
                  <a:pt x="320" y="363"/>
                </a:lnTo>
                <a:lnTo>
                  <a:pt x="332" y="364"/>
                </a:lnTo>
                <a:lnTo>
                  <a:pt x="335" y="365"/>
                </a:lnTo>
                <a:lnTo>
                  <a:pt x="336" y="364"/>
                </a:lnTo>
                <a:lnTo>
                  <a:pt x="338" y="364"/>
                </a:lnTo>
                <a:lnTo>
                  <a:pt x="336" y="363"/>
                </a:lnTo>
                <a:lnTo>
                  <a:pt x="336" y="360"/>
                </a:lnTo>
                <a:lnTo>
                  <a:pt x="334" y="359"/>
                </a:lnTo>
                <a:lnTo>
                  <a:pt x="332" y="356"/>
                </a:lnTo>
                <a:lnTo>
                  <a:pt x="328" y="352"/>
                </a:lnTo>
                <a:lnTo>
                  <a:pt x="327" y="349"/>
                </a:lnTo>
                <a:lnTo>
                  <a:pt x="325" y="343"/>
                </a:lnTo>
                <a:lnTo>
                  <a:pt x="325" y="335"/>
                </a:lnTo>
                <a:lnTo>
                  <a:pt x="327" y="328"/>
                </a:lnTo>
                <a:lnTo>
                  <a:pt x="330" y="322"/>
                </a:lnTo>
                <a:lnTo>
                  <a:pt x="334" y="316"/>
                </a:lnTo>
                <a:lnTo>
                  <a:pt x="342" y="312"/>
                </a:lnTo>
                <a:lnTo>
                  <a:pt x="350" y="311"/>
                </a:lnTo>
                <a:lnTo>
                  <a:pt x="357" y="312"/>
                </a:lnTo>
                <a:lnTo>
                  <a:pt x="360" y="316"/>
                </a:lnTo>
                <a:lnTo>
                  <a:pt x="360" y="322"/>
                </a:lnTo>
                <a:lnTo>
                  <a:pt x="358" y="328"/>
                </a:lnTo>
                <a:lnTo>
                  <a:pt x="358" y="337"/>
                </a:lnTo>
                <a:lnTo>
                  <a:pt x="361" y="345"/>
                </a:lnTo>
                <a:lnTo>
                  <a:pt x="364" y="349"/>
                </a:lnTo>
                <a:lnTo>
                  <a:pt x="368" y="353"/>
                </a:lnTo>
                <a:lnTo>
                  <a:pt x="376" y="352"/>
                </a:lnTo>
                <a:lnTo>
                  <a:pt x="401" y="352"/>
                </a:lnTo>
                <a:lnTo>
                  <a:pt x="407" y="350"/>
                </a:lnTo>
                <a:lnTo>
                  <a:pt x="416" y="349"/>
                </a:lnTo>
                <a:lnTo>
                  <a:pt x="425" y="348"/>
                </a:lnTo>
                <a:lnTo>
                  <a:pt x="433" y="348"/>
                </a:lnTo>
                <a:lnTo>
                  <a:pt x="439" y="346"/>
                </a:lnTo>
                <a:lnTo>
                  <a:pt x="446" y="345"/>
                </a:lnTo>
                <a:lnTo>
                  <a:pt x="457" y="346"/>
                </a:lnTo>
                <a:lnTo>
                  <a:pt x="472" y="350"/>
                </a:lnTo>
                <a:lnTo>
                  <a:pt x="477" y="352"/>
                </a:lnTo>
                <a:lnTo>
                  <a:pt x="480" y="350"/>
                </a:lnTo>
                <a:lnTo>
                  <a:pt x="481" y="346"/>
                </a:lnTo>
                <a:lnTo>
                  <a:pt x="481" y="328"/>
                </a:lnTo>
                <a:lnTo>
                  <a:pt x="484" y="320"/>
                </a:lnTo>
                <a:lnTo>
                  <a:pt x="490" y="311"/>
                </a:lnTo>
                <a:lnTo>
                  <a:pt x="495" y="305"/>
                </a:lnTo>
                <a:lnTo>
                  <a:pt x="502" y="302"/>
                </a:lnTo>
                <a:lnTo>
                  <a:pt x="513" y="305"/>
                </a:lnTo>
                <a:lnTo>
                  <a:pt x="522" y="306"/>
                </a:lnTo>
                <a:lnTo>
                  <a:pt x="531" y="305"/>
                </a:lnTo>
                <a:lnTo>
                  <a:pt x="532" y="302"/>
                </a:lnTo>
                <a:lnTo>
                  <a:pt x="532" y="301"/>
                </a:lnTo>
                <a:lnTo>
                  <a:pt x="531" y="298"/>
                </a:lnTo>
                <a:lnTo>
                  <a:pt x="526" y="295"/>
                </a:lnTo>
                <a:lnTo>
                  <a:pt x="524" y="293"/>
                </a:lnTo>
                <a:lnTo>
                  <a:pt x="520" y="291"/>
                </a:lnTo>
                <a:lnTo>
                  <a:pt x="514" y="286"/>
                </a:lnTo>
                <a:lnTo>
                  <a:pt x="518" y="283"/>
                </a:lnTo>
                <a:lnTo>
                  <a:pt x="526" y="282"/>
                </a:lnTo>
                <a:lnTo>
                  <a:pt x="539" y="282"/>
                </a:lnTo>
                <a:lnTo>
                  <a:pt x="552" y="280"/>
                </a:lnTo>
                <a:lnTo>
                  <a:pt x="569" y="279"/>
                </a:lnTo>
                <a:lnTo>
                  <a:pt x="581" y="279"/>
                </a:lnTo>
                <a:lnTo>
                  <a:pt x="591" y="278"/>
                </a:lnTo>
                <a:lnTo>
                  <a:pt x="593" y="275"/>
                </a:lnTo>
                <a:lnTo>
                  <a:pt x="593" y="272"/>
                </a:lnTo>
                <a:lnTo>
                  <a:pt x="591" y="267"/>
                </a:lnTo>
                <a:lnTo>
                  <a:pt x="588" y="264"/>
                </a:lnTo>
                <a:lnTo>
                  <a:pt x="587" y="261"/>
                </a:lnTo>
                <a:lnTo>
                  <a:pt x="582" y="257"/>
                </a:lnTo>
                <a:lnTo>
                  <a:pt x="576" y="257"/>
                </a:lnTo>
                <a:lnTo>
                  <a:pt x="566" y="258"/>
                </a:lnTo>
                <a:lnTo>
                  <a:pt x="546" y="258"/>
                </a:lnTo>
                <a:lnTo>
                  <a:pt x="535" y="260"/>
                </a:lnTo>
                <a:lnTo>
                  <a:pt x="524" y="265"/>
                </a:lnTo>
                <a:lnTo>
                  <a:pt x="513" y="269"/>
                </a:lnTo>
                <a:lnTo>
                  <a:pt x="507" y="267"/>
                </a:lnTo>
                <a:lnTo>
                  <a:pt x="503" y="261"/>
                </a:lnTo>
                <a:lnTo>
                  <a:pt x="500" y="253"/>
                </a:lnTo>
                <a:lnTo>
                  <a:pt x="496" y="246"/>
                </a:lnTo>
                <a:lnTo>
                  <a:pt x="494" y="239"/>
                </a:lnTo>
                <a:lnTo>
                  <a:pt x="492" y="231"/>
                </a:lnTo>
                <a:lnTo>
                  <a:pt x="495" y="224"/>
                </a:lnTo>
                <a:lnTo>
                  <a:pt x="502" y="217"/>
                </a:lnTo>
                <a:lnTo>
                  <a:pt x="514" y="211"/>
                </a:lnTo>
                <a:lnTo>
                  <a:pt x="528" y="201"/>
                </a:lnTo>
                <a:lnTo>
                  <a:pt x="539" y="191"/>
                </a:lnTo>
                <a:lnTo>
                  <a:pt x="546" y="184"/>
                </a:lnTo>
                <a:lnTo>
                  <a:pt x="546" y="182"/>
                </a:lnTo>
                <a:lnTo>
                  <a:pt x="540" y="179"/>
                </a:lnTo>
                <a:lnTo>
                  <a:pt x="520" y="179"/>
                </a:lnTo>
                <a:lnTo>
                  <a:pt x="507" y="180"/>
                </a:lnTo>
                <a:lnTo>
                  <a:pt x="500" y="180"/>
                </a:lnTo>
                <a:lnTo>
                  <a:pt x="499" y="183"/>
                </a:lnTo>
                <a:lnTo>
                  <a:pt x="499" y="193"/>
                </a:lnTo>
                <a:lnTo>
                  <a:pt x="498" y="200"/>
                </a:lnTo>
                <a:lnTo>
                  <a:pt x="491" y="211"/>
                </a:lnTo>
                <a:lnTo>
                  <a:pt x="483" y="219"/>
                </a:lnTo>
                <a:lnTo>
                  <a:pt x="474" y="223"/>
                </a:lnTo>
                <a:lnTo>
                  <a:pt x="461" y="226"/>
                </a:lnTo>
                <a:lnTo>
                  <a:pt x="454" y="228"/>
                </a:lnTo>
                <a:lnTo>
                  <a:pt x="447" y="234"/>
                </a:lnTo>
                <a:lnTo>
                  <a:pt x="443" y="238"/>
                </a:lnTo>
                <a:lnTo>
                  <a:pt x="442" y="241"/>
                </a:lnTo>
                <a:lnTo>
                  <a:pt x="440" y="245"/>
                </a:lnTo>
                <a:lnTo>
                  <a:pt x="440" y="246"/>
                </a:lnTo>
                <a:lnTo>
                  <a:pt x="442" y="248"/>
                </a:lnTo>
                <a:lnTo>
                  <a:pt x="443" y="250"/>
                </a:lnTo>
                <a:lnTo>
                  <a:pt x="446" y="252"/>
                </a:lnTo>
                <a:lnTo>
                  <a:pt x="448" y="252"/>
                </a:lnTo>
                <a:lnTo>
                  <a:pt x="457" y="254"/>
                </a:lnTo>
                <a:lnTo>
                  <a:pt x="462" y="258"/>
                </a:lnTo>
                <a:lnTo>
                  <a:pt x="464" y="264"/>
                </a:lnTo>
                <a:lnTo>
                  <a:pt x="462" y="271"/>
                </a:lnTo>
                <a:lnTo>
                  <a:pt x="457" y="279"/>
                </a:lnTo>
                <a:lnTo>
                  <a:pt x="451" y="283"/>
                </a:lnTo>
                <a:lnTo>
                  <a:pt x="440" y="300"/>
                </a:lnTo>
                <a:lnTo>
                  <a:pt x="439" y="308"/>
                </a:lnTo>
                <a:lnTo>
                  <a:pt x="439" y="312"/>
                </a:lnTo>
                <a:lnTo>
                  <a:pt x="438" y="315"/>
                </a:lnTo>
                <a:lnTo>
                  <a:pt x="435" y="319"/>
                </a:lnTo>
                <a:lnTo>
                  <a:pt x="432" y="320"/>
                </a:lnTo>
                <a:lnTo>
                  <a:pt x="431" y="323"/>
                </a:lnTo>
                <a:lnTo>
                  <a:pt x="425" y="326"/>
                </a:lnTo>
                <a:lnTo>
                  <a:pt x="417" y="327"/>
                </a:lnTo>
                <a:lnTo>
                  <a:pt x="407" y="330"/>
                </a:lnTo>
                <a:lnTo>
                  <a:pt x="397" y="331"/>
                </a:lnTo>
                <a:lnTo>
                  <a:pt x="387" y="334"/>
                </a:lnTo>
                <a:lnTo>
                  <a:pt x="380" y="335"/>
                </a:lnTo>
                <a:lnTo>
                  <a:pt x="377" y="335"/>
                </a:lnTo>
                <a:lnTo>
                  <a:pt x="375" y="334"/>
                </a:lnTo>
                <a:lnTo>
                  <a:pt x="372" y="328"/>
                </a:lnTo>
                <a:lnTo>
                  <a:pt x="372" y="326"/>
                </a:lnTo>
                <a:lnTo>
                  <a:pt x="373" y="322"/>
                </a:lnTo>
                <a:lnTo>
                  <a:pt x="372" y="313"/>
                </a:lnTo>
                <a:lnTo>
                  <a:pt x="364" y="285"/>
                </a:lnTo>
                <a:lnTo>
                  <a:pt x="362" y="282"/>
                </a:lnTo>
                <a:lnTo>
                  <a:pt x="361" y="280"/>
                </a:lnTo>
                <a:lnTo>
                  <a:pt x="360" y="280"/>
                </a:lnTo>
                <a:lnTo>
                  <a:pt x="354" y="283"/>
                </a:lnTo>
                <a:lnTo>
                  <a:pt x="349" y="289"/>
                </a:lnTo>
                <a:lnTo>
                  <a:pt x="342" y="302"/>
                </a:lnTo>
                <a:lnTo>
                  <a:pt x="332" y="304"/>
                </a:lnTo>
                <a:lnTo>
                  <a:pt x="323" y="304"/>
                </a:lnTo>
                <a:lnTo>
                  <a:pt x="312" y="301"/>
                </a:lnTo>
                <a:lnTo>
                  <a:pt x="304" y="294"/>
                </a:lnTo>
                <a:lnTo>
                  <a:pt x="298" y="286"/>
                </a:lnTo>
                <a:lnTo>
                  <a:pt x="295" y="278"/>
                </a:lnTo>
                <a:lnTo>
                  <a:pt x="295" y="268"/>
                </a:lnTo>
                <a:lnTo>
                  <a:pt x="294" y="260"/>
                </a:lnTo>
                <a:lnTo>
                  <a:pt x="291" y="252"/>
                </a:lnTo>
                <a:lnTo>
                  <a:pt x="290" y="245"/>
                </a:lnTo>
                <a:lnTo>
                  <a:pt x="291" y="239"/>
                </a:lnTo>
                <a:lnTo>
                  <a:pt x="297" y="231"/>
                </a:lnTo>
                <a:lnTo>
                  <a:pt x="305" y="220"/>
                </a:lnTo>
                <a:lnTo>
                  <a:pt x="314" y="211"/>
                </a:lnTo>
                <a:lnTo>
                  <a:pt x="324" y="202"/>
                </a:lnTo>
                <a:lnTo>
                  <a:pt x="335" y="197"/>
                </a:lnTo>
                <a:lnTo>
                  <a:pt x="357" y="190"/>
                </a:lnTo>
                <a:lnTo>
                  <a:pt x="377" y="179"/>
                </a:lnTo>
                <a:lnTo>
                  <a:pt x="394" y="167"/>
                </a:lnTo>
                <a:lnTo>
                  <a:pt x="405" y="154"/>
                </a:lnTo>
                <a:lnTo>
                  <a:pt x="413" y="142"/>
                </a:lnTo>
                <a:lnTo>
                  <a:pt x="418" y="135"/>
                </a:lnTo>
                <a:lnTo>
                  <a:pt x="423" y="132"/>
                </a:lnTo>
                <a:lnTo>
                  <a:pt x="432" y="126"/>
                </a:lnTo>
                <a:lnTo>
                  <a:pt x="446" y="119"/>
                </a:lnTo>
                <a:lnTo>
                  <a:pt x="462" y="109"/>
                </a:lnTo>
                <a:lnTo>
                  <a:pt x="480" y="101"/>
                </a:lnTo>
                <a:lnTo>
                  <a:pt x="496" y="94"/>
                </a:lnTo>
                <a:lnTo>
                  <a:pt x="511" y="87"/>
                </a:lnTo>
                <a:lnTo>
                  <a:pt x="524" y="84"/>
                </a:lnTo>
                <a:lnTo>
                  <a:pt x="537" y="84"/>
                </a:lnTo>
                <a:lnTo>
                  <a:pt x="552" y="87"/>
                </a:lnTo>
                <a:lnTo>
                  <a:pt x="570" y="93"/>
                </a:lnTo>
                <a:lnTo>
                  <a:pt x="587" y="98"/>
                </a:lnTo>
                <a:lnTo>
                  <a:pt x="602" y="104"/>
                </a:lnTo>
                <a:lnTo>
                  <a:pt x="613" y="109"/>
                </a:lnTo>
                <a:lnTo>
                  <a:pt x="633" y="117"/>
                </a:lnTo>
                <a:lnTo>
                  <a:pt x="643" y="121"/>
                </a:lnTo>
                <a:lnTo>
                  <a:pt x="658" y="128"/>
                </a:lnTo>
                <a:lnTo>
                  <a:pt x="675" y="132"/>
                </a:lnTo>
                <a:lnTo>
                  <a:pt x="692" y="132"/>
                </a:lnTo>
                <a:lnTo>
                  <a:pt x="707" y="131"/>
                </a:lnTo>
                <a:lnTo>
                  <a:pt x="719" y="131"/>
                </a:lnTo>
                <a:lnTo>
                  <a:pt x="729" y="135"/>
                </a:lnTo>
                <a:lnTo>
                  <a:pt x="738" y="141"/>
                </a:lnTo>
                <a:lnTo>
                  <a:pt x="745" y="149"/>
                </a:lnTo>
                <a:lnTo>
                  <a:pt x="752" y="154"/>
                </a:lnTo>
                <a:lnTo>
                  <a:pt x="756" y="158"/>
                </a:lnTo>
                <a:lnTo>
                  <a:pt x="753" y="161"/>
                </a:lnTo>
                <a:lnTo>
                  <a:pt x="744" y="167"/>
                </a:lnTo>
                <a:lnTo>
                  <a:pt x="729" y="172"/>
                </a:lnTo>
                <a:lnTo>
                  <a:pt x="712" y="176"/>
                </a:lnTo>
                <a:lnTo>
                  <a:pt x="699" y="178"/>
                </a:lnTo>
                <a:lnTo>
                  <a:pt x="686" y="176"/>
                </a:lnTo>
                <a:lnTo>
                  <a:pt x="675" y="174"/>
                </a:lnTo>
                <a:lnTo>
                  <a:pt x="667" y="171"/>
                </a:lnTo>
                <a:lnTo>
                  <a:pt x="665" y="169"/>
                </a:lnTo>
                <a:lnTo>
                  <a:pt x="662" y="169"/>
                </a:lnTo>
                <a:lnTo>
                  <a:pt x="660" y="171"/>
                </a:lnTo>
                <a:lnTo>
                  <a:pt x="660" y="172"/>
                </a:lnTo>
                <a:lnTo>
                  <a:pt x="665" y="176"/>
                </a:lnTo>
                <a:lnTo>
                  <a:pt x="670" y="183"/>
                </a:lnTo>
                <a:lnTo>
                  <a:pt x="673" y="189"/>
                </a:lnTo>
                <a:lnTo>
                  <a:pt x="673" y="201"/>
                </a:lnTo>
                <a:lnTo>
                  <a:pt x="674" y="204"/>
                </a:lnTo>
                <a:lnTo>
                  <a:pt x="681" y="204"/>
                </a:lnTo>
                <a:lnTo>
                  <a:pt x="689" y="200"/>
                </a:lnTo>
                <a:lnTo>
                  <a:pt x="690" y="198"/>
                </a:lnTo>
                <a:lnTo>
                  <a:pt x="692" y="198"/>
                </a:lnTo>
                <a:lnTo>
                  <a:pt x="693" y="197"/>
                </a:lnTo>
                <a:lnTo>
                  <a:pt x="693" y="195"/>
                </a:lnTo>
                <a:lnTo>
                  <a:pt x="695" y="195"/>
                </a:lnTo>
                <a:lnTo>
                  <a:pt x="696" y="194"/>
                </a:lnTo>
                <a:lnTo>
                  <a:pt x="700" y="194"/>
                </a:lnTo>
                <a:lnTo>
                  <a:pt x="703" y="195"/>
                </a:lnTo>
                <a:lnTo>
                  <a:pt x="707" y="198"/>
                </a:lnTo>
                <a:lnTo>
                  <a:pt x="715" y="202"/>
                </a:lnTo>
                <a:lnTo>
                  <a:pt x="721" y="204"/>
                </a:lnTo>
                <a:lnTo>
                  <a:pt x="729" y="201"/>
                </a:lnTo>
                <a:lnTo>
                  <a:pt x="732" y="198"/>
                </a:lnTo>
                <a:lnTo>
                  <a:pt x="732" y="183"/>
                </a:lnTo>
                <a:lnTo>
                  <a:pt x="733" y="180"/>
                </a:lnTo>
                <a:lnTo>
                  <a:pt x="738" y="178"/>
                </a:lnTo>
                <a:lnTo>
                  <a:pt x="742" y="176"/>
                </a:lnTo>
                <a:lnTo>
                  <a:pt x="747" y="176"/>
                </a:lnTo>
                <a:lnTo>
                  <a:pt x="752" y="174"/>
                </a:lnTo>
                <a:lnTo>
                  <a:pt x="755" y="171"/>
                </a:lnTo>
                <a:lnTo>
                  <a:pt x="759" y="169"/>
                </a:lnTo>
                <a:lnTo>
                  <a:pt x="764" y="167"/>
                </a:lnTo>
                <a:lnTo>
                  <a:pt x="770" y="165"/>
                </a:lnTo>
                <a:lnTo>
                  <a:pt x="771" y="165"/>
                </a:lnTo>
                <a:lnTo>
                  <a:pt x="773" y="167"/>
                </a:lnTo>
                <a:lnTo>
                  <a:pt x="774" y="169"/>
                </a:lnTo>
                <a:lnTo>
                  <a:pt x="775" y="174"/>
                </a:lnTo>
                <a:lnTo>
                  <a:pt x="778" y="179"/>
                </a:lnTo>
                <a:lnTo>
                  <a:pt x="781" y="180"/>
                </a:lnTo>
                <a:lnTo>
                  <a:pt x="783" y="180"/>
                </a:lnTo>
                <a:lnTo>
                  <a:pt x="785" y="178"/>
                </a:lnTo>
                <a:lnTo>
                  <a:pt x="785" y="168"/>
                </a:lnTo>
                <a:lnTo>
                  <a:pt x="783" y="164"/>
                </a:lnTo>
                <a:lnTo>
                  <a:pt x="783" y="161"/>
                </a:lnTo>
                <a:lnTo>
                  <a:pt x="782" y="160"/>
                </a:lnTo>
                <a:lnTo>
                  <a:pt x="779" y="152"/>
                </a:lnTo>
                <a:lnTo>
                  <a:pt x="779" y="143"/>
                </a:lnTo>
                <a:lnTo>
                  <a:pt x="781" y="137"/>
                </a:lnTo>
                <a:lnTo>
                  <a:pt x="786" y="134"/>
                </a:lnTo>
                <a:lnTo>
                  <a:pt x="796" y="132"/>
                </a:lnTo>
                <a:lnTo>
                  <a:pt x="805" y="132"/>
                </a:lnTo>
                <a:lnTo>
                  <a:pt x="812" y="135"/>
                </a:lnTo>
                <a:lnTo>
                  <a:pt x="814" y="141"/>
                </a:lnTo>
                <a:lnTo>
                  <a:pt x="811" y="149"/>
                </a:lnTo>
                <a:lnTo>
                  <a:pt x="807" y="157"/>
                </a:lnTo>
                <a:lnTo>
                  <a:pt x="807" y="164"/>
                </a:lnTo>
                <a:lnTo>
                  <a:pt x="808" y="167"/>
                </a:lnTo>
                <a:lnTo>
                  <a:pt x="812" y="167"/>
                </a:lnTo>
                <a:lnTo>
                  <a:pt x="814" y="164"/>
                </a:lnTo>
                <a:lnTo>
                  <a:pt x="819" y="158"/>
                </a:lnTo>
                <a:lnTo>
                  <a:pt x="820" y="154"/>
                </a:lnTo>
                <a:lnTo>
                  <a:pt x="823" y="152"/>
                </a:lnTo>
                <a:lnTo>
                  <a:pt x="829" y="149"/>
                </a:lnTo>
                <a:lnTo>
                  <a:pt x="846" y="149"/>
                </a:lnTo>
                <a:lnTo>
                  <a:pt x="860" y="148"/>
                </a:lnTo>
                <a:lnTo>
                  <a:pt x="868" y="145"/>
                </a:lnTo>
                <a:lnTo>
                  <a:pt x="874" y="142"/>
                </a:lnTo>
                <a:lnTo>
                  <a:pt x="882" y="137"/>
                </a:lnTo>
                <a:lnTo>
                  <a:pt x="887" y="137"/>
                </a:lnTo>
                <a:lnTo>
                  <a:pt x="896" y="139"/>
                </a:lnTo>
                <a:lnTo>
                  <a:pt x="901" y="141"/>
                </a:lnTo>
                <a:lnTo>
                  <a:pt x="905" y="143"/>
                </a:lnTo>
                <a:lnTo>
                  <a:pt x="909" y="143"/>
                </a:lnTo>
                <a:lnTo>
                  <a:pt x="911" y="145"/>
                </a:lnTo>
                <a:lnTo>
                  <a:pt x="912" y="145"/>
                </a:lnTo>
                <a:lnTo>
                  <a:pt x="913" y="143"/>
                </a:lnTo>
                <a:lnTo>
                  <a:pt x="915" y="141"/>
                </a:lnTo>
                <a:lnTo>
                  <a:pt x="916" y="139"/>
                </a:lnTo>
                <a:lnTo>
                  <a:pt x="922" y="137"/>
                </a:lnTo>
                <a:lnTo>
                  <a:pt x="938" y="137"/>
                </a:lnTo>
                <a:lnTo>
                  <a:pt x="946" y="135"/>
                </a:lnTo>
                <a:lnTo>
                  <a:pt x="950" y="134"/>
                </a:lnTo>
                <a:lnTo>
                  <a:pt x="953" y="132"/>
                </a:lnTo>
                <a:lnTo>
                  <a:pt x="956" y="132"/>
                </a:lnTo>
                <a:lnTo>
                  <a:pt x="958" y="134"/>
                </a:lnTo>
                <a:lnTo>
                  <a:pt x="964" y="139"/>
                </a:lnTo>
                <a:lnTo>
                  <a:pt x="967" y="141"/>
                </a:lnTo>
                <a:lnTo>
                  <a:pt x="974" y="141"/>
                </a:lnTo>
                <a:lnTo>
                  <a:pt x="982" y="137"/>
                </a:lnTo>
                <a:lnTo>
                  <a:pt x="987" y="130"/>
                </a:lnTo>
                <a:lnTo>
                  <a:pt x="991" y="126"/>
                </a:lnTo>
                <a:lnTo>
                  <a:pt x="997" y="123"/>
                </a:lnTo>
                <a:lnTo>
                  <a:pt x="1013" y="120"/>
                </a:lnTo>
                <a:lnTo>
                  <a:pt x="1021" y="121"/>
                </a:lnTo>
                <a:lnTo>
                  <a:pt x="1031" y="124"/>
                </a:lnTo>
                <a:lnTo>
                  <a:pt x="1039" y="127"/>
                </a:lnTo>
                <a:lnTo>
                  <a:pt x="1049" y="128"/>
                </a:lnTo>
                <a:lnTo>
                  <a:pt x="1056" y="130"/>
                </a:lnTo>
                <a:lnTo>
                  <a:pt x="1064" y="132"/>
                </a:lnTo>
                <a:lnTo>
                  <a:pt x="1075" y="138"/>
                </a:lnTo>
                <a:lnTo>
                  <a:pt x="1088" y="141"/>
                </a:lnTo>
                <a:lnTo>
                  <a:pt x="1094" y="139"/>
                </a:lnTo>
                <a:lnTo>
                  <a:pt x="1095" y="135"/>
                </a:lnTo>
                <a:lnTo>
                  <a:pt x="1094" y="132"/>
                </a:lnTo>
                <a:lnTo>
                  <a:pt x="1091" y="128"/>
                </a:lnTo>
                <a:lnTo>
                  <a:pt x="1086" y="123"/>
                </a:lnTo>
                <a:lnTo>
                  <a:pt x="1077" y="119"/>
                </a:lnTo>
                <a:lnTo>
                  <a:pt x="1069" y="111"/>
                </a:lnTo>
                <a:lnTo>
                  <a:pt x="1068" y="102"/>
                </a:lnTo>
                <a:lnTo>
                  <a:pt x="1071" y="95"/>
                </a:lnTo>
                <a:lnTo>
                  <a:pt x="1077" y="93"/>
                </a:lnTo>
                <a:lnTo>
                  <a:pt x="1082" y="91"/>
                </a:lnTo>
                <a:lnTo>
                  <a:pt x="1084" y="90"/>
                </a:lnTo>
                <a:lnTo>
                  <a:pt x="1086" y="89"/>
                </a:lnTo>
                <a:lnTo>
                  <a:pt x="1087" y="86"/>
                </a:lnTo>
                <a:lnTo>
                  <a:pt x="1092" y="80"/>
                </a:lnTo>
                <a:lnTo>
                  <a:pt x="1099" y="75"/>
                </a:lnTo>
                <a:lnTo>
                  <a:pt x="1106" y="67"/>
                </a:lnTo>
                <a:lnTo>
                  <a:pt x="1112" y="61"/>
                </a:lnTo>
                <a:lnTo>
                  <a:pt x="1118" y="60"/>
                </a:lnTo>
                <a:lnTo>
                  <a:pt x="1132" y="68"/>
                </a:lnTo>
                <a:lnTo>
                  <a:pt x="1146" y="78"/>
                </a:lnTo>
                <a:lnTo>
                  <a:pt x="1151" y="83"/>
                </a:lnTo>
                <a:lnTo>
                  <a:pt x="1150" y="89"/>
                </a:lnTo>
                <a:lnTo>
                  <a:pt x="1144" y="100"/>
                </a:lnTo>
                <a:lnTo>
                  <a:pt x="1144" y="108"/>
                </a:lnTo>
                <a:lnTo>
                  <a:pt x="1146" y="117"/>
                </a:lnTo>
                <a:lnTo>
                  <a:pt x="1147" y="128"/>
                </a:lnTo>
                <a:lnTo>
                  <a:pt x="1150" y="134"/>
                </a:lnTo>
                <a:lnTo>
                  <a:pt x="1151" y="138"/>
                </a:lnTo>
                <a:lnTo>
                  <a:pt x="1149" y="145"/>
                </a:lnTo>
                <a:lnTo>
                  <a:pt x="1144" y="152"/>
                </a:lnTo>
                <a:lnTo>
                  <a:pt x="1139" y="158"/>
                </a:lnTo>
                <a:lnTo>
                  <a:pt x="1132" y="164"/>
                </a:lnTo>
                <a:lnTo>
                  <a:pt x="1125" y="171"/>
                </a:lnTo>
                <a:lnTo>
                  <a:pt x="1121" y="178"/>
                </a:lnTo>
                <a:lnTo>
                  <a:pt x="1121" y="180"/>
                </a:lnTo>
                <a:lnTo>
                  <a:pt x="1125" y="180"/>
                </a:lnTo>
                <a:lnTo>
                  <a:pt x="1132" y="178"/>
                </a:lnTo>
                <a:lnTo>
                  <a:pt x="1140" y="174"/>
                </a:lnTo>
                <a:lnTo>
                  <a:pt x="1147" y="171"/>
                </a:lnTo>
                <a:lnTo>
                  <a:pt x="1150" y="169"/>
                </a:lnTo>
                <a:lnTo>
                  <a:pt x="1151" y="167"/>
                </a:lnTo>
                <a:lnTo>
                  <a:pt x="1157" y="161"/>
                </a:lnTo>
                <a:lnTo>
                  <a:pt x="1162" y="153"/>
                </a:lnTo>
                <a:lnTo>
                  <a:pt x="1168" y="146"/>
                </a:lnTo>
                <a:lnTo>
                  <a:pt x="1173" y="141"/>
                </a:lnTo>
                <a:lnTo>
                  <a:pt x="1177" y="138"/>
                </a:lnTo>
                <a:lnTo>
                  <a:pt x="1181" y="137"/>
                </a:lnTo>
                <a:lnTo>
                  <a:pt x="1184" y="135"/>
                </a:lnTo>
                <a:lnTo>
                  <a:pt x="1188" y="137"/>
                </a:lnTo>
                <a:lnTo>
                  <a:pt x="1190" y="138"/>
                </a:lnTo>
                <a:lnTo>
                  <a:pt x="1191" y="142"/>
                </a:lnTo>
                <a:lnTo>
                  <a:pt x="1196" y="148"/>
                </a:lnTo>
                <a:lnTo>
                  <a:pt x="1205" y="149"/>
                </a:lnTo>
                <a:lnTo>
                  <a:pt x="1216" y="146"/>
                </a:lnTo>
                <a:lnTo>
                  <a:pt x="1220" y="145"/>
                </a:lnTo>
                <a:lnTo>
                  <a:pt x="1220" y="141"/>
                </a:lnTo>
                <a:lnTo>
                  <a:pt x="1218" y="138"/>
                </a:lnTo>
                <a:lnTo>
                  <a:pt x="1217" y="134"/>
                </a:lnTo>
                <a:lnTo>
                  <a:pt x="1216" y="131"/>
                </a:lnTo>
                <a:lnTo>
                  <a:pt x="1214" y="126"/>
                </a:lnTo>
                <a:lnTo>
                  <a:pt x="1213" y="121"/>
                </a:lnTo>
                <a:lnTo>
                  <a:pt x="1207" y="120"/>
                </a:lnTo>
                <a:lnTo>
                  <a:pt x="1201" y="120"/>
                </a:lnTo>
                <a:lnTo>
                  <a:pt x="1194" y="123"/>
                </a:lnTo>
                <a:lnTo>
                  <a:pt x="1187" y="124"/>
                </a:lnTo>
                <a:lnTo>
                  <a:pt x="1179" y="127"/>
                </a:lnTo>
                <a:lnTo>
                  <a:pt x="1170" y="135"/>
                </a:lnTo>
                <a:lnTo>
                  <a:pt x="1168" y="137"/>
                </a:lnTo>
                <a:lnTo>
                  <a:pt x="1166" y="138"/>
                </a:lnTo>
                <a:lnTo>
                  <a:pt x="1165" y="137"/>
                </a:lnTo>
                <a:lnTo>
                  <a:pt x="1164" y="134"/>
                </a:lnTo>
                <a:lnTo>
                  <a:pt x="1164" y="130"/>
                </a:lnTo>
                <a:lnTo>
                  <a:pt x="1165" y="126"/>
                </a:lnTo>
                <a:lnTo>
                  <a:pt x="1165" y="109"/>
                </a:lnTo>
                <a:lnTo>
                  <a:pt x="1162" y="101"/>
                </a:lnTo>
                <a:lnTo>
                  <a:pt x="1161" y="94"/>
                </a:lnTo>
                <a:lnTo>
                  <a:pt x="1161" y="91"/>
                </a:lnTo>
                <a:lnTo>
                  <a:pt x="1162" y="90"/>
                </a:lnTo>
                <a:lnTo>
                  <a:pt x="1162" y="89"/>
                </a:lnTo>
                <a:lnTo>
                  <a:pt x="1164" y="86"/>
                </a:lnTo>
                <a:lnTo>
                  <a:pt x="1169" y="80"/>
                </a:lnTo>
                <a:lnTo>
                  <a:pt x="1173" y="72"/>
                </a:lnTo>
                <a:lnTo>
                  <a:pt x="1175" y="71"/>
                </a:lnTo>
                <a:lnTo>
                  <a:pt x="1177" y="74"/>
                </a:lnTo>
                <a:lnTo>
                  <a:pt x="1179" y="76"/>
                </a:lnTo>
                <a:lnTo>
                  <a:pt x="1179" y="89"/>
                </a:lnTo>
                <a:lnTo>
                  <a:pt x="1180" y="91"/>
                </a:lnTo>
                <a:lnTo>
                  <a:pt x="1180" y="95"/>
                </a:lnTo>
                <a:lnTo>
                  <a:pt x="1181" y="100"/>
                </a:lnTo>
                <a:lnTo>
                  <a:pt x="1183" y="102"/>
                </a:lnTo>
                <a:lnTo>
                  <a:pt x="1184" y="102"/>
                </a:lnTo>
                <a:lnTo>
                  <a:pt x="1185" y="104"/>
                </a:lnTo>
                <a:lnTo>
                  <a:pt x="1188" y="104"/>
                </a:lnTo>
                <a:lnTo>
                  <a:pt x="1191" y="102"/>
                </a:lnTo>
                <a:lnTo>
                  <a:pt x="1192" y="101"/>
                </a:lnTo>
                <a:lnTo>
                  <a:pt x="1195" y="101"/>
                </a:lnTo>
                <a:lnTo>
                  <a:pt x="1199" y="98"/>
                </a:lnTo>
                <a:lnTo>
                  <a:pt x="1201" y="91"/>
                </a:lnTo>
                <a:lnTo>
                  <a:pt x="1202" y="83"/>
                </a:lnTo>
                <a:lnTo>
                  <a:pt x="1205" y="76"/>
                </a:lnTo>
                <a:lnTo>
                  <a:pt x="1211" y="72"/>
                </a:lnTo>
                <a:lnTo>
                  <a:pt x="1221" y="72"/>
                </a:lnTo>
                <a:lnTo>
                  <a:pt x="1232" y="79"/>
                </a:lnTo>
                <a:lnTo>
                  <a:pt x="1239" y="84"/>
                </a:lnTo>
                <a:lnTo>
                  <a:pt x="1243" y="87"/>
                </a:lnTo>
                <a:lnTo>
                  <a:pt x="1255" y="91"/>
                </a:lnTo>
                <a:lnTo>
                  <a:pt x="1261" y="94"/>
                </a:lnTo>
                <a:lnTo>
                  <a:pt x="1265" y="95"/>
                </a:lnTo>
                <a:lnTo>
                  <a:pt x="1268" y="98"/>
                </a:lnTo>
                <a:lnTo>
                  <a:pt x="1269" y="101"/>
                </a:lnTo>
                <a:lnTo>
                  <a:pt x="1269" y="105"/>
                </a:lnTo>
                <a:lnTo>
                  <a:pt x="1270" y="109"/>
                </a:lnTo>
                <a:lnTo>
                  <a:pt x="1270" y="113"/>
                </a:lnTo>
                <a:lnTo>
                  <a:pt x="1272" y="117"/>
                </a:lnTo>
                <a:lnTo>
                  <a:pt x="1277" y="120"/>
                </a:lnTo>
                <a:lnTo>
                  <a:pt x="1283" y="120"/>
                </a:lnTo>
                <a:lnTo>
                  <a:pt x="1285" y="119"/>
                </a:lnTo>
                <a:lnTo>
                  <a:pt x="1287" y="113"/>
                </a:lnTo>
                <a:lnTo>
                  <a:pt x="1287" y="106"/>
                </a:lnTo>
                <a:lnTo>
                  <a:pt x="1285" y="100"/>
                </a:lnTo>
                <a:lnTo>
                  <a:pt x="1283" y="94"/>
                </a:lnTo>
                <a:lnTo>
                  <a:pt x="1277" y="90"/>
                </a:lnTo>
                <a:lnTo>
                  <a:pt x="1266" y="84"/>
                </a:lnTo>
                <a:lnTo>
                  <a:pt x="1254" y="78"/>
                </a:lnTo>
                <a:lnTo>
                  <a:pt x="1244" y="71"/>
                </a:lnTo>
                <a:lnTo>
                  <a:pt x="1243" y="68"/>
                </a:lnTo>
                <a:lnTo>
                  <a:pt x="1242" y="67"/>
                </a:lnTo>
                <a:lnTo>
                  <a:pt x="1244" y="64"/>
                </a:lnTo>
                <a:lnTo>
                  <a:pt x="1247" y="64"/>
                </a:lnTo>
                <a:lnTo>
                  <a:pt x="1250" y="63"/>
                </a:lnTo>
                <a:lnTo>
                  <a:pt x="1277" y="63"/>
                </a:lnTo>
                <a:lnTo>
                  <a:pt x="1284" y="64"/>
                </a:lnTo>
                <a:lnTo>
                  <a:pt x="1287" y="64"/>
                </a:lnTo>
                <a:lnTo>
                  <a:pt x="1289" y="63"/>
                </a:lnTo>
                <a:lnTo>
                  <a:pt x="1299" y="60"/>
                </a:lnTo>
                <a:lnTo>
                  <a:pt x="1309" y="56"/>
                </a:lnTo>
                <a:lnTo>
                  <a:pt x="1318" y="50"/>
                </a:lnTo>
                <a:lnTo>
                  <a:pt x="1328" y="43"/>
                </a:lnTo>
                <a:lnTo>
                  <a:pt x="1347" y="35"/>
                </a:lnTo>
                <a:lnTo>
                  <a:pt x="1359" y="32"/>
                </a:lnTo>
                <a:lnTo>
                  <a:pt x="1374" y="32"/>
                </a:lnTo>
                <a:lnTo>
                  <a:pt x="1386" y="34"/>
                </a:lnTo>
                <a:lnTo>
                  <a:pt x="1396" y="32"/>
                </a:lnTo>
                <a:lnTo>
                  <a:pt x="1406" y="28"/>
                </a:lnTo>
                <a:lnTo>
                  <a:pt x="1415" y="23"/>
                </a:lnTo>
                <a:lnTo>
                  <a:pt x="1421" y="19"/>
                </a:lnTo>
                <a:lnTo>
                  <a:pt x="1425" y="13"/>
                </a:lnTo>
                <a:lnTo>
                  <a:pt x="1434" y="4"/>
                </a:lnTo>
                <a:lnTo>
                  <a:pt x="1437" y="4"/>
                </a:lnTo>
                <a:lnTo>
                  <a:pt x="1440" y="6"/>
                </a:lnTo>
                <a:lnTo>
                  <a:pt x="1441" y="17"/>
                </a:lnTo>
                <a:lnTo>
                  <a:pt x="1444" y="20"/>
                </a:lnTo>
                <a:lnTo>
                  <a:pt x="1452" y="23"/>
                </a:lnTo>
                <a:lnTo>
                  <a:pt x="1462" y="24"/>
                </a:lnTo>
                <a:lnTo>
                  <a:pt x="1470" y="26"/>
                </a:lnTo>
                <a:lnTo>
                  <a:pt x="1475" y="26"/>
                </a:lnTo>
                <a:lnTo>
                  <a:pt x="1482" y="24"/>
                </a:lnTo>
                <a:lnTo>
                  <a:pt x="1492" y="20"/>
                </a:lnTo>
                <a:lnTo>
                  <a:pt x="1507" y="13"/>
                </a:lnTo>
                <a:lnTo>
                  <a:pt x="1512" y="9"/>
                </a:lnTo>
                <a:lnTo>
                  <a:pt x="1516" y="6"/>
                </a:lnTo>
                <a:lnTo>
                  <a:pt x="1519" y="2"/>
                </a:lnTo>
                <a:lnTo>
                  <a:pt x="1520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49" name="Google Shape;249;p20"/>
          <p:cNvSpPr/>
          <p:nvPr/>
        </p:nvSpPr>
        <p:spPr>
          <a:xfrm>
            <a:off x="9642796" y="922839"/>
            <a:ext cx="5671" cy="13231"/>
          </a:xfrm>
          <a:custGeom>
            <a:avLst/>
            <a:gdLst/>
            <a:ahLst/>
            <a:cxnLst/>
            <a:rect l="l" t="t" r="r" b="b"/>
            <a:pathLst>
              <a:path w="3" h="7" extrusionOk="0">
                <a:moveTo>
                  <a:pt x="0" y="0"/>
                </a:moveTo>
                <a:lnTo>
                  <a:pt x="1" y="0"/>
                </a:lnTo>
                <a:lnTo>
                  <a:pt x="3" y="1"/>
                </a:lnTo>
                <a:lnTo>
                  <a:pt x="3" y="4"/>
                </a:lnTo>
                <a:lnTo>
                  <a:pt x="1" y="7"/>
                </a:lnTo>
                <a:lnTo>
                  <a:pt x="0" y="4"/>
                </a:lnTo>
                <a:lnTo>
                  <a:pt x="0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50" name="Google Shape;250;p20"/>
          <p:cNvSpPr/>
          <p:nvPr/>
        </p:nvSpPr>
        <p:spPr>
          <a:xfrm>
            <a:off x="8425619" y="951189"/>
            <a:ext cx="419586" cy="198454"/>
          </a:xfrm>
          <a:custGeom>
            <a:avLst/>
            <a:gdLst/>
            <a:ahLst/>
            <a:cxnLst/>
            <a:rect l="l" t="t" r="r" b="b"/>
            <a:pathLst>
              <a:path w="222" h="105" extrusionOk="0">
                <a:moveTo>
                  <a:pt x="211" y="0"/>
                </a:moveTo>
                <a:lnTo>
                  <a:pt x="217" y="1"/>
                </a:lnTo>
                <a:lnTo>
                  <a:pt x="222" y="5"/>
                </a:lnTo>
                <a:lnTo>
                  <a:pt x="222" y="9"/>
                </a:lnTo>
                <a:lnTo>
                  <a:pt x="217" y="16"/>
                </a:lnTo>
                <a:lnTo>
                  <a:pt x="209" y="24"/>
                </a:lnTo>
                <a:lnTo>
                  <a:pt x="201" y="31"/>
                </a:lnTo>
                <a:lnTo>
                  <a:pt x="192" y="35"/>
                </a:lnTo>
                <a:lnTo>
                  <a:pt x="183" y="35"/>
                </a:lnTo>
                <a:lnTo>
                  <a:pt x="174" y="34"/>
                </a:lnTo>
                <a:lnTo>
                  <a:pt x="160" y="33"/>
                </a:lnTo>
                <a:lnTo>
                  <a:pt x="144" y="33"/>
                </a:lnTo>
                <a:lnTo>
                  <a:pt x="130" y="34"/>
                </a:lnTo>
                <a:lnTo>
                  <a:pt x="118" y="35"/>
                </a:lnTo>
                <a:lnTo>
                  <a:pt x="101" y="41"/>
                </a:lnTo>
                <a:lnTo>
                  <a:pt x="86" y="49"/>
                </a:lnTo>
                <a:lnTo>
                  <a:pt x="73" y="59"/>
                </a:lnTo>
                <a:lnTo>
                  <a:pt x="67" y="63"/>
                </a:lnTo>
                <a:lnTo>
                  <a:pt x="64" y="66"/>
                </a:lnTo>
                <a:lnTo>
                  <a:pt x="63" y="70"/>
                </a:lnTo>
                <a:lnTo>
                  <a:pt x="63" y="76"/>
                </a:lnTo>
                <a:lnTo>
                  <a:pt x="64" y="78"/>
                </a:lnTo>
                <a:lnTo>
                  <a:pt x="70" y="81"/>
                </a:lnTo>
                <a:lnTo>
                  <a:pt x="74" y="89"/>
                </a:lnTo>
                <a:lnTo>
                  <a:pt x="74" y="97"/>
                </a:lnTo>
                <a:lnTo>
                  <a:pt x="71" y="100"/>
                </a:lnTo>
                <a:lnTo>
                  <a:pt x="64" y="105"/>
                </a:lnTo>
                <a:lnTo>
                  <a:pt x="55" y="105"/>
                </a:lnTo>
                <a:lnTo>
                  <a:pt x="45" y="104"/>
                </a:lnTo>
                <a:lnTo>
                  <a:pt x="36" y="100"/>
                </a:lnTo>
                <a:lnTo>
                  <a:pt x="23" y="93"/>
                </a:lnTo>
                <a:lnTo>
                  <a:pt x="11" y="90"/>
                </a:lnTo>
                <a:lnTo>
                  <a:pt x="3" y="87"/>
                </a:lnTo>
                <a:lnTo>
                  <a:pt x="0" y="83"/>
                </a:lnTo>
                <a:lnTo>
                  <a:pt x="1" y="76"/>
                </a:lnTo>
                <a:lnTo>
                  <a:pt x="6" y="70"/>
                </a:lnTo>
                <a:lnTo>
                  <a:pt x="11" y="66"/>
                </a:lnTo>
                <a:lnTo>
                  <a:pt x="30" y="56"/>
                </a:lnTo>
                <a:lnTo>
                  <a:pt x="42" y="49"/>
                </a:lnTo>
                <a:lnTo>
                  <a:pt x="55" y="44"/>
                </a:lnTo>
                <a:lnTo>
                  <a:pt x="64" y="37"/>
                </a:lnTo>
                <a:lnTo>
                  <a:pt x="71" y="29"/>
                </a:lnTo>
                <a:lnTo>
                  <a:pt x="78" y="23"/>
                </a:lnTo>
                <a:lnTo>
                  <a:pt x="85" y="20"/>
                </a:lnTo>
                <a:lnTo>
                  <a:pt x="93" y="19"/>
                </a:lnTo>
                <a:lnTo>
                  <a:pt x="107" y="18"/>
                </a:lnTo>
                <a:lnTo>
                  <a:pt x="122" y="15"/>
                </a:lnTo>
                <a:lnTo>
                  <a:pt x="135" y="12"/>
                </a:lnTo>
                <a:lnTo>
                  <a:pt x="146" y="9"/>
                </a:lnTo>
                <a:lnTo>
                  <a:pt x="153" y="9"/>
                </a:lnTo>
                <a:lnTo>
                  <a:pt x="160" y="11"/>
                </a:lnTo>
                <a:lnTo>
                  <a:pt x="170" y="12"/>
                </a:lnTo>
                <a:lnTo>
                  <a:pt x="182" y="12"/>
                </a:lnTo>
                <a:lnTo>
                  <a:pt x="192" y="9"/>
                </a:lnTo>
                <a:lnTo>
                  <a:pt x="198" y="5"/>
                </a:lnTo>
                <a:lnTo>
                  <a:pt x="204" y="1"/>
                </a:lnTo>
                <a:lnTo>
                  <a:pt x="211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51" name="Google Shape;251;p20"/>
          <p:cNvSpPr/>
          <p:nvPr/>
        </p:nvSpPr>
        <p:spPr>
          <a:xfrm>
            <a:off x="10536779" y="1864078"/>
            <a:ext cx="160653" cy="88832"/>
          </a:xfrm>
          <a:custGeom>
            <a:avLst/>
            <a:gdLst/>
            <a:ahLst/>
            <a:cxnLst/>
            <a:rect l="l" t="t" r="r" b="b"/>
            <a:pathLst>
              <a:path w="85" h="47" extrusionOk="0">
                <a:moveTo>
                  <a:pt x="33" y="0"/>
                </a:moveTo>
                <a:lnTo>
                  <a:pt x="37" y="0"/>
                </a:lnTo>
                <a:lnTo>
                  <a:pt x="40" y="3"/>
                </a:lnTo>
                <a:lnTo>
                  <a:pt x="43" y="5"/>
                </a:lnTo>
                <a:lnTo>
                  <a:pt x="47" y="9"/>
                </a:lnTo>
                <a:lnTo>
                  <a:pt x="49" y="10"/>
                </a:lnTo>
                <a:lnTo>
                  <a:pt x="52" y="13"/>
                </a:lnTo>
                <a:lnTo>
                  <a:pt x="66" y="13"/>
                </a:lnTo>
                <a:lnTo>
                  <a:pt x="74" y="15"/>
                </a:lnTo>
                <a:lnTo>
                  <a:pt x="81" y="20"/>
                </a:lnTo>
                <a:lnTo>
                  <a:pt x="85" y="25"/>
                </a:lnTo>
                <a:lnTo>
                  <a:pt x="85" y="28"/>
                </a:lnTo>
                <a:lnTo>
                  <a:pt x="82" y="33"/>
                </a:lnTo>
                <a:lnTo>
                  <a:pt x="79" y="35"/>
                </a:lnTo>
                <a:lnTo>
                  <a:pt x="77" y="35"/>
                </a:lnTo>
                <a:lnTo>
                  <a:pt x="74" y="36"/>
                </a:lnTo>
                <a:lnTo>
                  <a:pt x="66" y="36"/>
                </a:lnTo>
                <a:lnTo>
                  <a:pt x="63" y="37"/>
                </a:lnTo>
                <a:lnTo>
                  <a:pt x="56" y="39"/>
                </a:lnTo>
                <a:lnTo>
                  <a:pt x="47" y="42"/>
                </a:lnTo>
                <a:lnTo>
                  <a:pt x="25" y="44"/>
                </a:lnTo>
                <a:lnTo>
                  <a:pt x="17" y="47"/>
                </a:lnTo>
                <a:lnTo>
                  <a:pt x="8" y="47"/>
                </a:lnTo>
                <a:lnTo>
                  <a:pt x="2" y="42"/>
                </a:lnTo>
                <a:lnTo>
                  <a:pt x="0" y="36"/>
                </a:lnTo>
                <a:lnTo>
                  <a:pt x="4" y="31"/>
                </a:lnTo>
                <a:lnTo>
                  <a:pt x="12" y="26"/>
                </a:lnTo>
                <a:lnTo>
                  <a:pt x="19" y="22"/>
                </a:lnTo>
                <a:lnTo>
                  <a:pt x="22" y="20"/>
                </a:lnTo>
                <a:lnTo>
                  <a:pt x="22" y="18"/>
                </a:lnTo>
                <a:lnTo>
                  <a:pt x="23" y="15"/>
                </a:lnTo>
                <a:lnTo>
                  <a:pt x="23" y="11"/>
                </a:lnTo>
                <a:lnTo>
                  <a:pt x="25" y="9"/>
                </a:lnTo>
                <a:lnTo>
                  <a:pt x="28" y="5"/>
                </a:lnTo>
                <a:lnTo>
                  <a:pt x="30" y="2"/>
                </a:lnTo>
                <a:lnTo>
                  <a:pt x="33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52" name="Google Shape;252;p20"/>
          <p:cNvSpPr/>
          <p:nvPr/>
        </p:nvSpPr>
        <p:spPr>
          <a:xfrm>
            <a:off x="10294856" y="1954799"/>
            <a:ext cx="302404" cy="298626"/>
          </a:xfrm>
          <a:custGeom>
            <a:avLst/>
            <a:gdLst/>
            <a:ahLst/>
            <a:cxnLst/>
            <a:rect l="l" t="t" r="r" b="b"/>
            <a:pathLst>
              <a:path w="160" h="158" extrusionOk="0">
                <a:moveTo>
                  <a:pt x="142" y="0"/>
                </a:moveTo>
                <a:lnTo>
                  <a:pt x="146" y="3"/>
                </a:lnTo>
                <a:lnTo>
                  <a:pt x="149" y="10"/>
                </a:lnTo>
                <a:lnTo>
                  <a:pt x="151" y="18"/>
                </a:lnTo>
                <a:lnTo>
                  <a:pt x="156" y="29"/>
                </a:lnTo>
                <a:lnTo>
                  <a:pt x="158" y="35"/>
                </a:lnTo>
                <a:lnTo>
                  <a:pt x="160" y="39"/>
                </a:lnTo>
                <a:lnTo>
                  <a:pt x="160" y="44"/>
                </a:lnTo>
                <a:lnTo>
                  <a:pt x="156" y="48"/>
                </a:lnTo>
                <a:lnTo>
                  <a:pt x="153" y="48"/>
                </a:lnTo>
                <a:lnTo>
                  <a:pt x="151" y="50"/>
                </a:lnTo>
                <a:lnTo>
                  <a:pt x="149" y="54"/>
                </a:lnTo>
                <a:lnTo>
                  <a:pt x="147" y="62"/>
                </a:lnTo>
                <a:lnTo>
                  <a:pt x="147" y="72"/>
                </a:lnTo>
                <a:lnTo>
                  <a:pt x="146" y="81"/>
                </a:lnTo>
                <a:lnTo>
                  <a:pt x="146" y="87"/>
                </a:lnTo>
                <a:lnTo>
                  <a:pt x="140" y="92"/>
                </a:lnTo>
                <a:lnTo>
                  <a:pt x="131" y="98"/>
                </a:lnTo>
                <a:lnTo>
                  <a:pt x="117" y="106"/>
                </a:lnTo>
                <a:lnTo>
                  <a:pt x="108" y="109"/>
                </a:lnTo>
                <a:lnTo>
                  <a:pt x="99" y="113"/>
                </a:lnTo>
                <a:lnTo>
                  <a:pt x="95" y="115"/>
                </a:lnTo>
                <a:lnTo>
                  <a:pt x="95" y="117"/>
                </a:lnTo>
                <a:lnTo>
                  <a:pt x="94" y="120"/>
                </a:lnTo>
                <a:lnTo>
                  <a:pt x="94" y="122"/>
                </a:lnTo>
                <a:lnTo>
                  <a:pt x="91" y="124"/>
                </a:lnTo>
                <a:lnTo>
                  <a:pt x="90" y="126"/>
                </a:lnTo>
                <a:lnTo>
                  <a:pt x="86" y="126"/>
                </a:lnTo>
                <a:lnTo>
                  <a:pt x="82" y="128"/>
                </a:lnTo>
                <a:lnTo>
                  <a:pt x="78" y="126"/>
                </a:lnTo>
                <a:lnTo>
                  <a:pt x="75" y="124"/>
                </a:lnTo>
                <a:lnTo>
                  <a:pt x="72" y="122"/>
                </a:lnTo>
                <a:lnTo>
                  <a:pt x="71" y="118"/>
                </a:lnTo>
                <a:lnTo>
                  <a:pt x="71" y="115"/>
                </a:lnTo>
                <a:lnTo>
                  <a:pt x="69" y="115"/>
                </a:lnTo>
                <a:lnTo>
                  <a:pt x="69" y="117"/>
                </a:lnTo>
                <a:lnTo>
                  <a:pt x="68" y="124"/>
                </a:lnTo>
                <a:lnTo>
                  <a:pt x="65" y="128"/>
                </a:lnTo>
                <a:lnTo>
                  <a:pt x="63" y="133"/>
                </a:lnTo>
                <a:lnTo>
                  <a:pt x="58" y="136"/>
                </a:lnTo>
                <a:lnTo>
                  <a:pt x="54" y="137"/>
                </a:lnTo>
                <a:lnTo>
                  <a:pt x="49" y="137"/>
                </a:lnTo>
                <a:lnTo>
                  <a:pt x="43" y="135"/>
                </a:lnTo>
                <a:lnTo>
                  <a:pt x="38" y="133"/>
                </a:lnTo>
                <a:lnTo>
                  <a:pt x="34" y="133"/>
                </a:lnTo>
                <a:lnTo>
                  <a:pt x="32" y="139"/>
                </a:lnTo>
                <a:lnTo>
                  <a:pt x="32" y="144"/>
                </a:lnTo>
                <a:lnTo>
                  <a:pt x="31" y="148"/>
                </a:lnTo>
                <a:lnTo>
                  <a:pt x="28" y="152"/>
                </a:lnTo>
                <a:lnTo>
                  <a:pt x="26" y="155"/>
                </a:lnTo>
                <a:lnTo>
                  <a:pt x="20" y="158"/>
                </a:lnTo>
                <a:lnTo>
                  <a:pt x="17" y="158"/>
                </a:lnTo>
                <a:lnTo>
                  <a:pt x="11" y="154"/>
                </a:lnTo>
                <a:lnTo>
                  <a:pt x="4" y="143"/>
                </a:lnTo>
                <a:lnTo>
                  <a:pt x="0" y="129"/>
                </a:lnTo>
                <a:lnTo>
                  <a:pt x="0" y="121"/>
                </a:lnTo>
                <a:lnTo>
                  <a:pt x="2" y="120"/>
                </a:lnTo>
                <a:lnTo>
                  <a:pt x="4" y="117"/>
                </a:lnTo>
                <a:lnTo>
                  <a:pt x="6" y="117"/>
                </a:lnTo>
                <a:lnTo>
                  <a:pt x="9" y="115"/>
                </a:lnTo>
                <a:lnTo>
                  <a:pt x="13" y="114"/>
                </a:lnTo>
                <a:lnTo>
                  <a:pt x="15" y="114"/>
                </a:lnTo>
                <a:lnTo>
                  <a:pt x="17" y="113"/>
                </a:lnTo>
                <a:lnTo>
                  <a:pt x="27" y="103"/>
                </a:lnTo>
                <a:lnTo>
                  <a:pt x="31" y="98"/>
                </a:lnTo>
                <a:lnTo>
                  <a:pt x="35" y="94"/>
                </a:lnTo>
                <a:lnTo>
                  <a:pt x="39" y="92"/>
                </a:lnTo>
                <a:lnTo>
                  <a:pt x="46" y="92"/>
                </a:lnTo>
                <a:lnTo>
                  <a:pt x="56" y="94"/>
                </a:lnTo>
                <a:lnTo>
                  <a:pt x="64" y="95"/>
                </a:lnTo>
                <a:lnTo>
                  <a:pt x="72" y="95"/>
                </a:lnTo>
                <a:lnTo>
                  <a:pt x="78" y="94"/>
                </a:lnTo>
                <a:lnTo>
                  <a:pt x="84" y="87"/>
                </a:lnTo>
                <a:lnTo>
                  <a:pt x="94" y="81"/>
                </a:lnTo>
                <a:lnTo>
                  <a:pt x="105" y="77"/>
                </a:lnTo>
                <a:lnTo>
                  <a:pt x="110" y="76"/>
                </a:lnTo>
                <a:lnTo>
                  <a:pt x="113" y="73"/>
                </a:lnTo>
                <a:lnTo>
                  <a:pt x="117" y="66"/>
                </a:lnTo>
                <a:lnTo>
                  <a:pt x="121" y="57"/>
                </a:lnTo>
                <a:lnTo>
                  <a:pt x="127" y="46"/>
                </a:lnTo>
                <a:lnTo>
                  <a:pt x="130" y="36"/>
                </a:lnTo>
                <a:lnTo>
                  <a:pt x="131" y="25"/>
                </a:lnTo>
                <a:lnTo>
                  <a:pt x="131" y="15"/>
                </a:lnTo>
                <a:lnTo>
                  <a:pt x="132" y="9"/>
                </a:lnTo>
                <a:lnTo>
                  <a:pt x="136" y="3"/>
                </a:lnTo>
                <a:lnTo>
                  <a:pt x="142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53" name="Google Shape;253;p20"/>
          <p:cNvSpPr/>
          <p:nvPr/>
        </p:nvSpPr>
        <p:spPr>
          <a:xfrm>
            <a:off x="10069942" y="2434869"/>
            <a:ext cx="45361" cy="79382"/>
          </a:xfrm>
          <a:custGeom>
            <a:avLst/>
            <a:gdLst/>
            <a:ahLst/>
            <a:cxnLst/>
            <a:rect l="l" t="t" r="r" b="b"/>
            <a:pathLst>
              <a:path w="24" h="42" extrusionOk="0">
                <a:moveTo>
                  <a:pt x="19" y="0"/>
                </a:moveTo>
                <a:lnTo>
                  <a:pt x="23" y="1"/>
                </a:lnTo>
                <a:lnTo>
                  <a:pt x="24" y="7"/>
                </a:lnTo>
                <a:lnTo>
                  <a:pt x="23" y="15"/>
                </a:lnTo>
                <a:lnTo>
                  <a:pt x="20" y="25"/>
                </a:lnTo>
                <a:lnTo>
                  <a:pt x="16" y="33"/>
                </a:lnTo>
                <a:lnTo>
                  <a:pt x="11" y="40"/>
                </a:lnTo>
                <a:lnTo>
                  <a:pt x="5" y="42"/>
                </a:lnTo>
                <a:lnTo>
                  <a:pt x="1" y="40"/>
                </a:lnTo>
                <a:lnTo>
                  <a:pt x="0" y="31"/>
                </a:lnTo>
                <a:lnTo>
                  <a:pt x="1" y="22"/>
                </a:lnTo>
                <a:lnTo>
                  <a:pt x="5" y="12"/>
                </a:lnTo>
                <a:lnTo>
                  <a:pt x="11" y="4"/>
                </a:lnTo>
                <a:lnTo>
                  <a:pt x="19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54" name="Google Shape;254;p20"/>
          <p:cNvSpPr/>
          <p:nvPr/>
        </p:nvSpPr>
        <p:spPr>
          <a:xfrm>
            <a:off x="11353271" y="4135901"/>
            <a:ext cx="113402" cy="183334"/>
          </a:xfrm>
          <a:custGeom>
            <a:avLst/>
            <a:gdLst/>
            <a:ahLst/>
            <a:cxnLst/>
            <a:rect l="l" t="t" r="r" b="b"/>
            <a:pathLst>
              <a:path w="60" h="97" extrusionOk="0">
                <a:moveTo>
                  <a:pt x="8" y="0"/>
                </a:moveTo>
                <a:lnTo>
                  <a:pt x="13" y="4"/>
                </a:lnTo>
                <a:lnTo>
                  <a:pt x="15" y="10"/>
                </a:lnTo>
                <a:lnTo>
                  <a:pt x="18" y="17"/>
                </a:lnTo>
                <a:lnTo>
                  <a:pt x="22" y="25"/>
                </a:lnTo>
                <a:lnTo>
                  <a:pt x="25" y="29"/>
                </a:lnTo>
                <a:lnTo>
                  <a:pt x="26" y="32"/>
                </a:lnTo>
                <a:lnTo>
                  <a:pt x="28" y="33"/>
                </a:lnTo>
                <a:lnTo>
                  <a:pt x="28" y="36"/>
                </a:lnTo>
                <a:lnTo>
                  <a:pt x="29" y="36"/>
                </a:lnTo>
                <a:lnTo>
                  <a:pt x="30" y="37"/>
                </a:lnTo>
                <a:lnTo>
                  <a:pt x="33" y="38"/>
                </a:lnTo>
                <a:lnTo>
                  <a:pt x="36" y="41"/>
                </a:lnTo>
                <a:lnTo>
                  <a:pt x="40" y="44"/>
                </a:lnTo>
                <a:lnTo>
                  <a:pt x="47" y="44"/>
                </a:lnTo>
                <a:lnTo>
                  <a:pt x="49" y="43"/>
                </a:lnTo>
                <a:lnTo>
                  <a:pt x="51" y="41"/>
                </a:lnTo>
                <a:lnTo>
                  <a:pt x="54" y="41"/>
                </a:lnTo>
                <a:lnTo>
                  <a:pt x="58" y="45"/>
                </a:lnTo>
                <a:lnTo>
                  <a:pt x="59" y="49"/>
                </a:lnTo>
                <a:lnTo>
                  <a:pt x="60" y="52"/>
                </a:lnTo>
                <a:lnTo>
                  <a:pt x="59" y="55"/>
                </a:lnTo>
                <a:lnTo>
                  <a:pt x="56" y="58"/>
                </a:lnTo>
                <a:lnTo>
                  <a:pt x="48" y="67"/>
                </a:lnTo>
                <a:lnTo>
                  <a:pt x="41" y="80"/>
                </a:lnTo>
                <a:lnTo>
                  <a:pt x="40" y="84"/>
                </a:lnTo>
                <a:lnTo>
                  <a:pt x="37" y="88"/>
                </a:lnTo>
                <a:lnTo>
                  <a:pt x="36" y="90"/>
                </a:lnTo>
                <a:lnTo>
                  <a:pt x="33" y="95"/>
                </a:lnTo>
                <a:lnTo>
                  <a:pt x="28" y="97"/>
                </a:lnTo>
                <a:lnTo>
                  <a:pt x="23" y="97"/>
                </a:lnTo>
                <a:lnTo>
                  <a:pt x="21" y="96"/>
                </a:lnTo>
                <a:lnTo>
                  <a:pt x="19" y="95"/>
                </a:lnTo>
                <a:lnTo>
                  <a:pt x="19" y="92"/>
                </a:lnTo>
                <a:lnTo>
                  <a:pt x="21" y="89"/>
                </a:lnTo>
                <a:lnTo>
                  <a:pt x="21" y="86"/>
                </a:lnTo>
                <a:lnTo>
                  <a:pt x="22" y="84"/>
                </a:lnTo>
                <a:lnTo>
                  <a:pt x="23" y="80"/>
                </a:lnTo>
                <a:lnTo>
                  <a:pt x="25" y="77"/>
                </a:lnTo>
                <a:lnTo>
                  <a:pt x="25" y="74"/>
                </a:lnTo>
                <a:lnTo>
                  <a:pt x="21" y="73"/>
                </a:lnTo>
                <a:lnTo>
                  <a:pt x="8" y="73"/>
                </a:lnTo>
                <a:lnTo>
                  <a:pt x="3" y="70"/>
                </a:lnTo>
                <a:lnTo>
                  <a:pt x="0" y="67"/>
                </a:lnTo>
                <a:lnTo>
                  <a:pt x="0" y="64"/>
                </a:lnTo>
                <a:lnTo>
                  <a:pt x="2" y="62"/>
                </a:lnTo>
                <a:lnTo>
                  <a:pt x="4" y="60"/>
                </a:lnTo>
                <a:lnTo>
                  <a:pt x="7" y="58"/>
                </a:lnTo>
                <a:lnTo>
                  <a:pt x="10" y="56"/>
                </a:lnTo>
                <a:lnTo>
                  <a:pt x="14" y="52"/>
                </a:lnTo>
                <a:lnTo>
                  <a:pt x="14" y="44"/>
                </a:lnTo>
                <a:lnTo>
                  <a:pt x="11" y="32"/>
                </a:lnTo>
                <a:lnTo>
                  <a:pt x="8" y="23"/>
                </a:lnTo>
                <a:lnTo>
                  <a:pt x="4" y="18"/>
                </a:lnTo>
                <a:lnTo>
                  <a:pt x="2" y="11"/>
                </a:lnTo>
                <a:lnTo>
                  <a:pt x="2" y="6"/>
                </a:lnTo>
                <a:lnTo>
                  <a:pt x="3" y="1"/>
                </a:lnTo>
                <a:lnTo>
                  <a:pt x="8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55" name="Google Shape;255;p20"/>
          <p:cNvSpPr/>
          <p:nvPr/>
        </p:nvSpPr>
        <p:spPr>
          <a:xfrm>
            <a:off x="11188838" y="4294664"/>
            <a:ext cx="185223" cy="177663"/>
          </a:xfrm>
          <a:custGeom>
            <a:avLst/>
            <a:gdLst/>
            <a:ahLst/>
            <a:cxnLst/>
            <a:rect l="l" t="t" r="r" b="b"/>
            <a:pathLst>
              <a:path w="98" h="94" extrusionOk="0">
                <a:moveTo>
                  <a:pt x="82" y="0"/>
                </a:moveTo>
                <a:lnTo>
                  <a:pt x="85" y="0"/>
                </a:lnTo>
                <a:lnTo>
                  <a:pt x="87" y="1"/>
                </a:lnTo>
                <a:lnTo>
                  <a:pt x="89" y="4"/>
                </a:lnTo>
                <a:lnTo>
                  <a:pt x="94" y="9"/>
                </a:lnTo>
                <a:lnTo>
                  <a:pt x="97" y="11"/>
                </a:lnTo>
                <a:lnTo>
                  <a:pt x="98" y="13"/>
                </a:lnTo>
                <a:lnTo>
                  <a:pt x="98" y="16"/>
                </a:lnTo>
                <a:lnTo>
                  <a:pt x="97" y="24"/>
                </a:lnTo>
                <a:lnTo>
                  <a:pt x="93" y="35"/>
                </a:lnTo>
                <a:lnTo>
                  <a:pt x="85" y="45"/>
                </a:lnTo>
                <a:lnTo>
                  <a:pt x="71" y="57"/>
                </a:lnTo>
                <a:lnTo>
                  <a:pt x="60" y="68"/>
                </a:lnTo>
                <a:lnTo>
                  <a:pt x="48" y="82"/>
                </a:lnTo>
                <a:lnTo>
                  <a:pt x="42" y="89"/>
                </a:lnTo>
                <a:lnTo>
                  <a:pt x="38" y="93"/>
                </a:lnTo>
                <a:lnTo>
                  <a:pt x="35" y="94"/>
                </a:lnTo>
                <a:lnTo>
                  <a:pt x="31" y="94"/>
                </a:lnTo>
                <a:lnTo>
                  <a:pt x="23" y="93"/>
                </a:lnTo>
                <a:lnTo>
                  <a:pt x="12" y="91"/>
                </a:lnTo>
                <a:lnTo>
                  <a:pt x="4" y="87"/>
                </a:lnTo>
                <a:lnTo>
                  <a:pt x="0" y="80"/>
                </a:lnTo>
                <a:lnTo>
                  <a:pt x="1" y="74"/>
                </a:lnTo>
                <a:lnTo>
                  <a:pt x="8" y="64"/>
                </a:lnTo>
                <a:lnTo>
                  <a:pt x="19" y="54"/>
                </a:lnTo>
                <a:lnTo>
                  <a:pt x="46" y="35"/>
                </a:lnTo>
                <a:lnTo>
                  <a:pt x="54" y="28"/>
                </a:lnTo>
                <a:lnTo>
                  <a:pt x="60" y="24"/>
                </a:lnTo>
                <a:lnTo>
                  <a:pt x="61" y="20"/>
                </a:lnTo>
                <a:lnTo>
                  <a:pt x="63" y="17"/>
                </a:lnTo>
                <a:lnTo>
                  <a:pt x="65" y="13"/>
                </a:lnTo>
                <a:lnTo>
                  <a:pt x="68" y="11"/>
                </a:lnTo>
                <a:lnTo>
                  <a:pt x="72" y="8"/>
                </a:lnTo>
                <a:lnTo>
                  <a:pt x="75" y="6"/>
                </a:lnTo>
                <a:lnTo>
                  <a:pt x="78" y="4"/>
                </a:lnTo>
                <a:lnTo>
                  <a:pt x="80" y="2"/>
                </a:lnTo>
                <a:lnTo>
                  <a:pt x="82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56" name="Google Shape;256;p20"/>
          <p:cNvSpPr/>
          <p:nvPr/>
        </p:nvSpPr>
        <p:spPr>
          <a:xfrm>
            <a:off x="10657741" y="4298444"/>
            <a:ext cx="94501" cy="86942"/>
          </a:xfrm>
          <a:custGeom>
            <a:avLst/>
            <a:gdLst/>
            <a:ahLst/>
            <a:cxnLst/>
            <a:rect l="l" t="t" r="r" b="b"/>
            <a:pathLst>
              <a:path w="50" h="46" extrusionOk="0">
                <a:moveTo>
                  <a:pt x="47" y="0"/>
                </a:moveTo>
                <a:lnTo>
                  <a:pt x="50" y="2"/>
                </a:lnTo>
                <a:lnTo>
                  <a:pt x="50" y="9"/>
                </a:lnTo>
                <a:lnTo>
                  <a:pt x="47" y="18"/>
                </a:lnTo>
                <a:lnTo>
                  <a:pt x="43" y="29"/>
                </a:lnTo>
                <a:lnTo>
                  <a:pt x="37" y="37"/>
                </a:lnTo>
                <a:lnTo>
                  <a:pt x="32" y="43"/>
                </a:lnTo>
                <a:lnTo>
                  <a:pt x="29" y="43"/>
                </a:lnTo>
                <a:lnTo>
                  <a:pt x="25" y="44"/>
                </a:lnTo>
                <a:lnTo>
                  <a:pt x="22" y="44"/>
                </a:lnTo>
                <a:lnTo>
                  <a:pt x="20" y="46"/>
                </a:lnTo>
                <a:lnTo>
                  <a:pt x="17" y="44"/>
                </a:lnTo>
                <a:lnTo>
                  <a:pt x="14" y="44"/>
                </a:lnTo>
                <a:lnTo>
                  <a:pt x="13" y="41"/>
                </a:lnTo>
                <a:lnTo>
                  <a:pt x="13" y="29"/>
                </a:lnTo>
                <a:lnTo>
                  <a:pt x="5" y="21"/>
                </a:lnTo>
                <a:lnTo>
                  <a:pt x="2" y="17"/>
                </a:lnTo>
                <a:lnTo>
                  <a:pt x="0" y="13"/>
                </a:lnTo>
                <a:lnTo>
                  <a:pt x="3" y="7"/>
                </a:lnTo>
                <a:lnTo>
                  <a:pt x="5" y="7"/>
                </a:lnTo>
                <a:lnTo>
                  <a:pt x="6" y="9"/>
                </a:lnTo>
                <a:lnTo>
                  <a:pt x="11" y="11"/>
                </a:lnTo>
                <a:lnTo>
                  <a:pt x="15" y="13"/>
                </a:lnTo>
                <a:lnTo>
                  <a:pt x="18" y="13"/>
                </a:lnTo>
                <a:lnTo>
                  <a:pt x="21" y="14"/>
                </a:lnTo>
                <a:lnTo>
                  <a:pt x="25" y="13"/>
                </a:lnTo>
                <a:lnTo>
                  <a:pt x="31" y="10"/>
                </a:lnTo>
                <a:lnTo>
                  <a:pt x="37" y="6"/>
                </a:lnTo>
                <a:lnTo>
                  <a:pt x="43" y="2"/>
                </a:lnTo>
                <a:lnTo>
                  <a:pt x="47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57" name="Google Shape;257;p20"/>
          <p:cNvSpPr/>
          <p:nvPr/>
        </p:nvSpPr>
        <p:spPr>
          <a:xfrm>
            <a:off x="9880939" y="3444148"/>
            <a:ext cx="1020614" cy="822166"/>
          </a:xfrm>
          <a:custGeom>
            <a:avLst/>
            <a:gdLst/>
            <a:ahLst/>
            <a:cxnLst/>
            <a:rect l="l" t="t" r="r" b="b"/>
            <a:pathLst>
              <a:path w="540" h="435" extrusionOk="0">
                <a:moveTo>
                  <a:pt x="381" y="0"/>
                </a:moveTo>
                <a:lnTo>
                  <a:pt x="383" y="2"/>
                </a:lnTo>
                <a:lnTo>
                  <a:pt x="385" y="10"/>
                </a:lnTo>
                <a:lnTo>
                  <a:pt x="390" y="21"/>
                </a:lnTo>
                <a:lnTo>
                  <a:pt x="395" y="33"/>
                </a:lnTo>
                <a:lnTo>
                  <a:pt x="401" y="43"/>
                </a:lnTo>
                <a:lnTo>
                  <a:pt x="411" y="56"/>
                </a:lnTo>
                <a:lnTo>
                  <a:pt x="421" y="69"/>
                </a:lnTo>
                <a:lnTo>
                  <a:pt x="428" y="82"/>
                </a:lnTo>
                <a:lnTo>
                  <a:pt x="431" y="92"/>
                </a:lnTo>
                <a:lnTo>
                  <a:pt x="433" y="104"/>
                </a:lnTo>
                <a:lnTo>
                  <a:pt x="435" y="117"/>
                </a:lnTo>
                <a:lnTo>
                  <a:pt x="439" y="126"/>
                </a:lnTo>
                <a:lnTo>
                  <a:pt x="444" y="133"/>
                </a:lnTo>
                <a:lnTo>
                  <a:pt x="451" y="137"/>
                </a:lnTo>
                <a:lnTo>
                  <a:pt x="461" y="140"/>
                </a:lnTo>
                <a:lnTo>
                  <a:pt x="472" y="143"/>
                </a:lnTo>
                <a:lnTo>
                  <a:pt x="480" y="145"/>
                </a:lnTo>
                <a:lnTo>
                  <a:pt x="487" y="148"/>
                </a:lnTo>
                <a:lnTo>
                  <a:pt x="489" y="154"/>
                </a:lnTo>
                <a:lnTo>
                  <a:pt x="489" y="163"/>
                </a:lnTo>
                <a:lnTo>
                  <a:pt x="492" y="177"/>
                </a:lnTo>
                <a:lnTo>
                  <a:pt x="498" y="192"/>
                </a:lnTo>
                <a:lnTo>
                  <a:pt x="504" y="208"/>
                </a:lnTo>
                <a:lnTo>
                  <a:pt x="511" y="222"/>
                </a:lnTo>
                <a:lnTo>
                  <a:pt x="519" y="237"/>
                </a:lnTo>
                <a:lnTo>
                  <a:pt x="533" y="273"/>
                </a:lnTo>
                <a:lnTo>
                  <a:pt x="539" y="289"/>
                </a:lnTo>
                <a:lnTo>
                  <a:pt x="540" y="302"/>
                </a:lnTo>
                <a:lnTo>
                  <a:pt x="536" y="314"/>
                </a:lnTo>
                <a:lnTo>
                  <a:pt x="526" y="326"/>
                </a:lnTo>
                <a:lnTo>
                  <a:pt x="515" y="339"/>
                </a:lnTo>
                <a:lnTo>
                  <a:pt x="503" y="351"/>
                </a:lnTo>
                <a:lnTo>
                  <a:pt x="495" y="361"/>
                </a:lnTo>
                <a:lnTo>
                  <a:pt x="487" y="377"/>
                </a:lnTo>
                <a:lnTo>
                  <a:pt x="483" y="392"/>
                </a:lnTo>
                <a:lnTo>
                  <a:pt x="478" y="403"/>
                </a:lnTo>
                <a:lnTo>
                  <a:pt x="477" y="406"/>
                </a:lnTo>
                <a:lnTo>
                  <a:pt x="472" y="411"/>
                </a:lnTo>
                <a:lnTo>
                  <a:pt x="469" y="413"/>
                </a:lnTo>
                <a:lnTo>
                  <a:pt x="465" y="414"/>
                </a:lnTo>
                <a:lnTo>
                  <a:pt x="459" y="415"/>
                </a:lnTo>
                <a:lnTo>
                  <a:pt x="443" y="424"/>
                </a:lnTo>
                <a:lnTo>
                  <a:pt x="436" y="429"/>
                </a:lnTo>
                <a:lnTo>
                  <a:pt x="431" y="432"/>
                </a:lnTo>
                <a:lnTo>
                  <a:pt x="428" y="430"/>
                </a:lnTo>
                <a:lnTo>
                  <a:pt x="422" y="426"/>
                </a:lnTo>
                <a:lnTo>
                  <a:pt x="416" y="422"/>
                </a:lnTo>
                <a:lnTo>
                  <a:pt x="409" y="421"/>
                </a:lnTo>
                <a:lnTo>
                  <a:pt x="403" y="422"/>
                </a:lnTo>
                <a:lnTo>
                  <a:pt x="399" y="430"/>
                </a:lnTo>
                <a:lnTo>
                  <a:pt x="396" y="432"/>
                </a:lnTo>
                <a:lnTo>
                  <a:pt x="395" y="435"/>
                </a:lnTo>
                <a:lnTo>
                  <a:pt x="391" y="435"/>
                </a:lnTo>
                <a:lnTo>
                  <a:pt x="390" y="432"/>
                </a:lnTo>
                <a:lnTo>
                  <a:pt x="387" y="428"/>
                </a:lnTo>
                <a:lnTo>
                  <a:pt x="380" y="420"/>
                </a:lnTo>
                <a:lnTo>
                  <a:pt x="370" y="415"/>
                </a:lnTo>
                <a:lnTo>
                  <a:pt x="364" y="414"/>
                </a:lnTo>
                <a:lnTo>
                  <a:pt x="358" y="413"/>
                </a:lnTo>
                <a:lnTo>
                  <a:pt x="357" y="409"/>
                </a:lnTo>
                <a:lnTo>
                  <a:pt x="355" y="400"/>
                </a:lnTo>
                <a:lnTo>
                  <a:pt x="355" y="385"/>
                </a:lnTo>
                <a:lnTo>
                  <a:pt x="353" y="383"/>
                </a:lnTo>
                <a:lnTo>
                  <a:pt x="351" y="380"/>
                </a:lnTo>
                <a:lnTo>
                  <a:pt x="349" y="377"/>
                </a:lnTo>
                <a:lnTo>
                  <a:pt x="343" y="374"/>
                </a:lnTo>
                <a:lnTo>
                  <a:pt x="340" y="372"/>
                </a:lnTo>
                <a:lnTo>
                  <a:pt x="336" y="363"/>
                </a:lnTo>
                <a:lnTo>
                  <a:pt x="336" y="356"/>
                </a:lnTo>
                <a:lnTo>
                  <a:pt x="335" y="356"/>
                </a:lnTo>
                <a:lnTo>
                  <a:pt x="334" y="358"/>
                </a:lnTo>
                <a:lnTo>
                  <a:pt x="334" y="361"/>
                </a:lnTo>
                <a:lnTo>
                  <a:pt x="328" y="366"/>
                </a:lnTo>
                <a:lnTo>
                  <a:pt x="327" y="366"/>
                </a:lnTo>
                <a:lnTo>
                  <a:pt x="325" y="363"/>
                </a:lnTo>
                <a:lnTo>
                  <a:pt x="324" y="356"/>
                </a:lnTo>
                <a:lnTo>
                  <a:pt x="324" y="340"/>
                </a:lnTo>
                <a:lnTo>
                  <a:pt x="323" y="339"/>
                </a:lnTo>
                <a:lnTo>
                  <a:pt x="318" y="340"/>
                </a:lnTo>
                <a:lnTo>
                  <a:pt x="312" y="346"/>
                </a:lnTo>
                <a:lnTo>
                  <a:pt x="306" y="351"/>
                </a:lnTo>
                <a:lnTo>
                  <a:pt x="303" y="355"/>
                </a:lnTo>
                <a:lnTo>
                  <a:pt x="302" y="361"/>
                </a:lnTo>
                <a:lnTo>
                  <a:pt x="298" y="365"/>
                </a:lnTo>
                <a:lnTo>
                  <a:pt x="295" y="365"/>
                </a:lnTo>
                <a:lnTo>
                  <a:pt x="291" y="366"/>
                </a:lnTo>
                <a:lnTo>
                  <a:pt x="284" y="366"/>
                </a:lnTo>
                <a:lnTo>
                  <a:pt x="282" y="363"/>
                </a:lnTo>
                <a:lnTo>
                  <a:pt x="283" y="356"/>
                </a:lnTo>
                <a:lnTo>
                  <a:pt x="286" y="350"/>
                </a:lnTo>
                <a:lnTo>
                  <a:pt x="287" y="341"/>
                </a:lnTo>
                <a:lnTo>
                  <a:pt x="283" y="335"/>
                </a:lnTo>
                <a:lnTo>
                  <a:pt x="275" y="329"/>
                </a:lnTo>
                <a:lnTo>
                  <a:pt x="264" y="326"/>
                </a:lnTo>
                <a:lnTo>
                  <a:pt x="253" y="322"/>
                </a:lnTo>
                <a:lnTo>
                  <a:pt x="247" y="317"/>
                </a:lnTo>
                <a:lnTo>
                  <a:pt x="247" y="313"/>
                </a:lnTo>
                <a:lnTo>
                  <a:pt x="245" y="311"/>
                </a:lnTo>
                <a:lnTo>
                  <a:pt x="238" y="310"/>
                </a:lnTo>
                <a:lnTo>
                  <a:pt x="228" y="311"/>
                </a:lnTo>
                <a:lnTo>
                  <a:pt x="212" y="317"/>
                </a:lnTo>
                <a:lnTo>
                  <a:pt x="201" y="321"/>
                </a:lnTo>
                <a:lnTo>
                  <a:pt x="194" y="325"/>
                </a:lnTo>
                <a:lnTo>
                  <a:pt x="193" y="326"/>
                </a:lnTo>
                <a:lnTo>
                  <a:pt x="190" y="325"/>
                </a:lnTo>
                <a:lnTo>
                  <a:pt x="184" y="324"/>
                </a:lnTo>
                <a:lnTo>
                  <a:pt x="176" y="322"/>
                </a:lnTo>
                <a:lnTo>
                  <a:pt x="168" y="322"/>
                </a:lnTo>
                <a:lnTo>
                  <a:pt x="161" y="326"/>
                </a:lnTo>
                <a:lnTo>
                  <a:pt x="157" y="335"/>
                </a:lnTo>
                <a:lnTo>
                  <a:pt x="154" y="347"/>
                </a:lnTo>
                <a:lnTo>
                  <a:pt x="152" y="358"/>
                </a:lnTo>
                <a:lnTo>
                  <a:pt x="150" y="366"/>
                </a:lnTo>
                <a:lnTo>
                  <a:pt x="150" y="370"/>
                </a:lnTo>
                <a:lnTo>
                  <a:pt x="148" y="369"/>
                </a:lnTo>
                <a:lnTo>
                  <a:pt x="141" y="367"/>
                </a:lnTo>
                <a:lnTo>
                  <a:pt x="112" y="359"/>
                </a:lnTo>
                <a:lnTo>
                  <a:pt x="107" y="359"/>
                </a:lnTo>
                <a:lnTo>
                  <a:pt x="98" y="363"/>
                </a:lnTo>
                <a:lnTo>
                  <a:pt x="90" y="369"/>
                </a:lnTo>
                <a:lnTo>
                  <a:pt x="79" y="374"/>
                </a:lnTo>
                <a:lnTo>
                  <a:pt x="71" y="377"/>
                </a:lnTo>
                <a:lnTo>
                  <a:pt x="63" y="378"/>
                </a:lnTo>
                <a:lnTo>
                  <a:pt x="55" y="378"/>
                </a:lnTo>
                <a:lnTo>
                  <a:pt x="48" y="376"/>
                </a:lnTo>
                <a:lnTo>
                  <a:pt x="42" y="370"/>
                </a:lnTo>
                <a:lnTo>
                  <a:pt x="37" y="363"/>
                </a:lnTo>
                <a:lnTo>
                  <a:pt x="34" y="356"/>
                </a:lnTo>
                <a:lnTo>
                  <a:pt x="34" y="350"/>
                </a:lnTo>
                <a:lnTo>
                  <a:pt x="50" y="333"/>
                </a:lnTo>
                <a:lnTo>
                  <a:pt x="53" y="326"/>
                </a:lnTo>
                <a:lnTo>
                  <a:pt x="52" y="319"/>
                </a:lnTo>
                <a:lnTo>
                  <a:pt x="45" y="310"/>
                </a:lnTo>
                <a:lnTo>
                  <a:pt x="40" y="303"/>
                </a:lnTo>
                <a:lnTo>
                  <a:pt x="37" y="296"/>
                </a:lnTo>
                <a:lnTo>
                  <a:pt x="37" y="287"/>
                </a:lnTo>
                <a:lnTo>
                  <a:pt x="34" y="280"/>
                </a:lnTo>
                <a:lnTo>
                  <a:pt x="27" y="270"/>
                </a:lnTo>
                <a:lnTo>
                  <a:pt x="20" y="258"/>
                </a:lnTo>
                <a:lnTo>
                  <a:pt x="18" y="247"/>
                </a:lnTo>
                <a:lnTo>
                  <a:pt x="19" y="239"/>
                </a:lnTo>
                <a:lnTo>
                  <a:pt x="23" y="235"/>
                </a:lnTo>
                <a:lnTo>
                  <a:pt x="23" y="232"/>
                </a:lnTo>
                <a:lnTo>
                  <a:pt x="19" y="226"/>
                </a:lnTo>
                <a:lnTo>
                  <a:pt x="5" y="215"/>
                </a:lnTo>
                <a:lnTo>
                  <a:pt x="1" y="210"/>
                </a:lnTo>
                <a:lnTo>
                  <a:pt x="0" y="204"/>
                </a:lnTo>
                <a:lnTo>
                  <a:pt x="3" y="196"/>
                </a:lnTo>
                <a:lnTo>
                  <a:pt x="14" y="180"/>
                </a:lnTo>
                <a:lnTo>
                  <a:pt x="19" y="174"/>
                </a:lnTo>
                <a:lnTo>
                  <a:pt x="26" y="169"/>
                </a:lnTo>
                <a:lnTo>
                  <a:pt x="35" y="161"/>
                </a:lnTo>
                <a:lnTo>
                  <a:pt x="46" y="152"/>
                </a:lnTo>
                <a:lnTo>
                  <a:pt x="56" y="147"/>
                </a:lnTo>
                <a:lnTo>
                  <a:pt x="61" y="144"/>
                </a:lnTo>
                <a:lnTo>
                  <a:pt x="79" y="144"/>
                </a:lnTo>
                <a:lnTo>
                  <a:pt x="89" y="141"/>
                </a:lnTo>
                <a:lnTo>
                  <a:pt x="94" y="139"/>
                </a:lnTo>
                <a:lnTo>
                  <a:pt x="111" y="136"/>
                </a:lnTo>
                <a:lnTo>
                  <a:pt x="116" y="135"/>
                </a:lnTo>
                <a:lnTo>
                  <a:pt x="119" y="132"/>
                </a:lnTo>
                <a:lnTo>
                  <a:pt x="119" y="125"/>
                </a:lnTo>
                <a:lnTo>
                  <a:pt x="116" y="113"/>
                </a:lnTo>
                <a:lnTo>
                  <a:pt x="116" y="87"/>
                </a:lnTo>
                <a:lnTo>
                  <a:pt x="117" y="80"/>
                </a:lnTo>
                <a:lnTo>
                  <a:pt x="122" y="78"/>
                </a:lnTo>
                <a:lnTo>
                  <a:pt x="130" y="78"/>
                </a:lnTo>
                <a:lnTo>
                  <a:pt x="138" y="81"/>
                </a:lnTo>
                <a:lnTo>
                  <a:pt x="146" y="82"/>
                </a:lnTo>
                <a:lnTo>
                  <a:pt x="153" y="84"/>
                </a:lnTo>
                <a:lnTo>
                  <a:pt x="157" y="82"/>
                </a:lnTo>
                <a:lnTo>
                  <a:pt x="160" y="76"/>
                </a:lnTo>
                <a:lnTo>
                  <a:pt x="164" y="66"/>
                </a:lnTo>
                <a:lnTo>
                  <a:pt x="168" y="58"/>
                </a:lnTo>
                <a:lnTo>
                  <a:pt x="172" y="52"/>
                </a:lnTo>
                <a:lnTo>
                  <a:pt x="178" y="48"/>
                </a:lnTo>
                <a:lnTo>
                  <a:pt x="182" y="45"/>
                </a:lnTo>
                <a:lnTo>
                  <a:pt x="187" y="45"/>
                </a:lnTo>
                <a:lnTo>
                  <a:pt x="194" y="52"/>
                </a:lnTo>
                <a:lnTo>
                  <a:pt x="201" y="61"/>
                </a:lnTo>
                <a:lnTo>
                  <a:pt x="208" y="65"/>
                </a:lnTo>
                <a:lnTo>
                  <a:pt x="213" y="63"/>
                </a:lnTo>
                <a:lnTo>
                  <a:pt x="217" y="56"/>
                </a:lnTo>
                <a:lnTo>
                  <a:pt x="219" y="52"/>
                </a:lnTo>
                <a:lnTo>
                  <a:pt x="220" y="50"/>
                </a:lnTo>
                <a:lnTo>
                  <a:pt x="220" y="48"/>
                </a:lnTo>
                <a:lnTo>
                  <a:pt x="221" y="47"/>
                </a:lnTo>
                <a:lnTo>
                  <a:pt x="221" y="44"/>
                </a:lnTo>
                <a:lnTo>
                  <a:pt x="225" y="40"/>
                </a:lnTo>
                <a:lnTo>
                  <a:pt x="228" y="36"/>
                </a:lnTo>
                <a:lnTo>
                  <a:pt x="231" y="33"/>
                </a:lnTo>
                <a:lnTo>
                  <a:pt x="232" y="29"/>
                </a:lnTo>
                <a:lnTo>
                  <a:pt x="232" y="14"/>
                </a:lnTo>
                <a:lnTo>
                  <a:pt x="234" y="14"/>
                </a:lnTo>
                <a:lnTo>
                  <a:pt x="236" y="17"/>
                </a:lnTo>
                <a:lnTo>
                  <a:pt x="245" y="28"/>
                </a:lnTo>
                <a:lnTo>
                  <a:pt x="249" y="32"/>
                </a:lnTo>
                <a:lnTo>
                  <a:pt x="250" y="34"/>
                </a:lnTo>
                <a:lnTo>
                  <a:pt x="253" y="37"/>
                </a:lnTo>
                <a:lnTo>
                  <a:pt x="253" y="21"/>
                </a:lnTo>
                <a:lnTo>
                  <a:pt x="256" y="15"/>
                </a:lnTo>
                <a:lnTo>
                  <a:pt x="258" y="13"/>
                </a:lnTo>
                <a:lnTo>
                  <a:pt x="261" y="13"/>
                </a:lnTo>
                <a:lnTo>
                  <a:pt x="267" y="18"/>
                </a:lnTo>
                <a:lnTo>
                  <a:pt x="269" y="19"/>
                </a:lnTo>
                <a:lnTo>
                  <a:pt x="272" y="22"/>
                </a:lnTo>
                <a:lnTo>
                  <a:pt x="273" y="25"/>
                </a:lnTo>
                <a:lnTo>
                  <a:pt x="275" y="25"/>
                </a:lnTo>
                <a:lnTo>
                  <a:pt x="279" y="24"/>
                </a:lnTo>
                <a:lnTo>
                  <a:pt x="288" y="22"/>
                </a:lnTo>
                <a:lnTo>
                  <a:pt x="308" y="22"/>
                </a:lnTo>
                <a:lnTo>
                  <a:pt x="313" y="26"/>
                </a:lnTo>
                <a:lnTo>
                  <a:pt x="313" y="33"/>
                </a:lnTo>
                <a:lnTo>
                  <a:pt x="305" y="52"/>
                </a:lnTo>
                <a:lnTo>
                  <a:pt x="303" y="62"/>
                </a:lnTo>
                <a:lnTo>
                  <a:pt x="305" y="69"/>
                </a:lnTo>
                <a:lnTo>
                  <a:pt x="314" y="76"/>
                </a:lnTo>
                <a:lnTo>
                  <a:pt x="327" y="84"/>
                </a:lnTo>
                <a:lnTo>
                  <a:pt x="338" y="91"/>
                </a:lnTo>
                <a:lnTo>
                  <a:pt x="351" y="102"/>
                </a:lnTo>
                <a:lnTo>
                  <a:pt x="358" y="106"/>
                </a:lnTo>
                <a:lnTo>
                  <a:pt x="364" y="106"/>
                </a:lnTo>
                <a:lnTo>
                  <a:pt x="368" y="100"/>
                </a:lnTo>
                <a:lnTo>
                  <a:pt x="372" y="88"/>
                </a:lnTo>
                <a:lnTo>
                  <a:pt x="376" y="74"/>
                </a:lnTo>
                <a:lnTo>
                  <a:pt x="379" y="61"/>
                </a:lnTo>
                <a:lnTo>
                  <a:pt x="373" y="41"/>
                </a:lnTo>
                <a:lnTo>
                  <a:pt x="373" y="28"/>
                </a:lnTo>
                <a:lnTo>
                  <a:pt x="376" y="15"/>
                </a:lnTo>
                <a:lnTo>
                  <a:pt x="379" y="4"/>
                </a:lnTo>
                <a:lnTo>
                  <a:pt x="381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58" name="Google Shape;258;p20"/>
          <p:cNvSpPr/>
          <p:nvPr/>
        </p:nvSpPr>
        <p:spPr>
          <a:xfrm>
            <a:off x="11455332" y="3602911"/>
            <a:ext cx="58591" cy="51032"/>
          </a:xfrm>
          <a:custGeom>
            <a:avLst/>
            <a:gdLst/>
            <a:ahLst/>
            <a:cxnLst/>
            <a:rect l="l" t="t" r="r" b="b"/>
            <a:pathLst>
              <a:path w="31" h="27" extrusionOk="0">
                <a:moveTo>
                  <a:pt x="23" y="0"/>
                </a:moveTo>
                <a:lnTo>
                  <a:pt x="28" y="0"/>
                </a:lnTo>
                <a:lnTo>
                  <a:pt x="31" y="4"/>
                </a:lnTo>
                <a:lnTo>
                  <a:pt x="28" y="9"/>
                </a:lnTo>
                <a:lnTo>
                  <a:pt x="23" y="18"/>
                </a:lnTo>
                <a:lnTo>
                  <a:pt x="15" y="23"/>
                </a:lnTo>
                <a:lnTo>
                  <a:pt x="8" y="27"/>
                </a:lnTo>
                <a:lnTo>
                  <a:pt x="0" y="26"/>
                </a:lnTo>
                <a:lnTo>
                  <a:pt x="1" y="23"/>
                </a:lnTo>
                <a:lnTo>
                  <a:pt x="5" y="18"/>
                </a:lnTo>
                <a:lnTo>
                  <a:pt x="11" y="11"/>
                </a:lnTo>
                <a:lnTo>
                  <a:pt x="16" y="5"/>
                </a:lnTo>
                <a:lnTo>
                  <a:pt x="23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59" name="Google Shape;259;p20"/>
          <p:cNvSpPr/>
          <p:nvPr/>
        </p:nvSpPr>
        <p:spPr>
          <a:xfrm>
            <a:off x="11135917" y="3731433"/>
            <a:ext cx="60481" cy="54812"/>
          </a:xfrm>
          <a:custGeom>
            <a:avLst/>
            <a:gdLst/>
            <a:ahLst/>
            <a:cxnLst/>
            <a:rect l="l" t="t" r="r" b="b"/>
            <a:pathLst>
              <a:path w="32" h="29" extrusionOk="0">
                <a:moveTo>
                  <a:pt x="0" y="0"/>
                </a:moveTo>
                <a:lnTo>
                  <a:pt x="6" y="0"/>
                </a:lnTo>
                <a:lnTo>
                  <a:pt x="10" y="2"/>
                </a:lnTo>
                <a:lnTo>
                  <a:pt x="21" y="6"/>
                </a:lnTo>
                <a:lnTo>
                  <a:pt x="28" y="11"/>
                </a:lnTo>
                <a:lnTo>
                  <a:pt x="30" y="17"/>
                </a:lnTo>
                <a:lnTo>
                  <a:pt x="32" y="22"/>
                </a:lnTo>
                <a:lnTo>
                  <a:pt x="28" y="28"/>
                </a:lnTo>
                <a:lnTo>
                  <a:pt x="22" y="29"/>
                </a:lnTo>
                <a:lnTo>
                  <a:pt x="15" y="25"/>
                </a:lnTo>
                <a:lnTo>
                  <a:pt x="10" y="17"/>
                </a:lnTo>
                <a:lnTo>
                  <a:pt x="9" y="14"/>
                </a:lnTo>
                <a:lnTo>
                  <a:pt x="6" y="11"/>
                </a:lnTo>
                <a:lnTo>
                  <a:pt x="4" y="9"/>
                </a:lnTo>
                <a:lnTo>
                  <a:pt x="0" y="4"/>
                </a:lnTo>
                <a:lnTo>
                  <a:pt x="0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60" name="Google Shape;260;p20"/>
          <p:cNvSpPr/>
          <p:nvPr/>
        </p:nvSpPr>
        <p:spPr>
          <a:xfrm>
            <a:off x="9474584" y="2988649"/>
            <a:ext cx="272164" cy="334537"/>
          </a:xfrm>
          <a:custGeom>
            <a:avLst/>
            <a:gdLst/>
            <a:ahLst/>
            <a:cxnLst/>
            <a:rect l="l" t="t" r="r" b="b"/>
            <a:pathLst>
              <a:path w="144" h="177" extrusionOk="0">
                <a:moveTo>
                  <a:pt x="3" y="0"/>
                </a:moveTo>
                <a:lnTo>
                  <a:pt x="11" y="0"/>
                </a:lnTo>
                <a:lnTo>
                  <a:pt x="21" y="4"/>
                </a:lnTo>
                <a:lnTo>
                  <a:pt x="30" y="11"/>
                </a:lnTo>
                <a:lnTo>
                  <a:pt x="41" y="21"/>
                </a:lnTo>
                <a:lnTo>
                  <a:pt x="54" y="32"/>
                </a:lnTo>
                <a:lnTo>
                  <a:pt x="67" y="47"/>
                </a:lnTo>
                <a:lnTo>
                  <a:pt x="80" y="60"/>
                </a:lnTo>
                <a:lnTo>
                  <a:pt x="93" y="71"/>
                </a:lnTo>
                <a:lnTo>
                  <a:pt x="105" y="82"/>
                </a:lnTo>
                <a:lnTo>
                  <a:pt x="115" y="92"/>
                </a:lnTo>
                <a:lnTo>
                  <a:pt x="123" y="101"/>
                </a:lnTo>
                <a:lnTo>
                  <a:pt x="129" y="108"/>
                </a:lnTo>
                <a:lnTo>
                  <a:pt x="136" y="111"/>
                </a:lnTo>
                <a:lnTo>
                  <a:pt x="138" y="111"/>
                </a:lnTo>
                <a:lnTo>
                  <a:pt x="141" y="112"/>
                </a:lnTo>
                <a:lnTo>
                  <a:pt x="144" y="118"/>
                </a:lnTo>
                <a:lnTo>
                  <a:pt x="144" y="122"/>
                </a:lnTo>
                <a:lnTo>
                  <a:pt x="142" y="125"/>
                </a:lnTo>
                <a:lnTo>
                  <a:pt x="141" y="129"/>
                </a:lnTo>
                <a:lnTo>
                  <a:pt x="137" y="138"/>
                </a:lnTo>
                <a:lnTo>
                  <a:pt x="134" y="152"/>
                </a:lnTo>
                <a:lnTo>
                  <a:pt x="133" y="167"/>
                </a:lnTo>
                <a:lnTo>
                  <a:pt x="133" y="171"/>
                </a:lnTo>
                <a:lnTo>
                  <a:pt x="130" y="177"/>
                </a:lnTo>
                <a:lnTo>
                  <a:pt x="127" y="177"/>
                </a:lnTo>
                <a:lnTo>
                  <a:pt x="125" y="175"/>
                </a:lnTo>
                <a:lnTo>
                  <a:pt x="121" y="171"/>
                </a:lnTo>
                <a:lnTo>
                  <a:pt x="119" y="167"/>
                </a:lnTo>
                <a:lnTo>
                  <a:pt x="114" y="162"/>
                </a:lnTo>
                <a:lnTo>
                  <a:pt x="103" y="156"/>
                </a:lnTo>
                <a:lnTo>
                  <a:pt x="90" y="152"/>
                </a:lnTo>
                <a:lnTo>
                  <a:pt x="80" y="148"/>
                </a:lnTo>
                <a:lnTo>
                  <a:pt x="73" y="144"/>
                </a:lnTo>
                <a:lnTo>
                  <a:pt x="69" y="137"/>
                </a:lnTo>
                <a:lnTo>
                  <a:pt x="64" y="123"/>
                </a:lnTo>
                <a:lnTo>
                  <a:pt x="62" y="107"/>
                </a:lnTo>
                <a:lnTo>
                  <a:pt x="59" y="92"/>
                </a:lnTo>
                <a:lnTo>
                  <a:pt x="58" y="81"/>
                </a:lnTo>
                <a:lnTo>
                  <a:pt x="55" y="73"/>
                </a:lnTo>
                <a:lnTo>
                  <a:pt x="49" y="63"/>
                </a:lnTo>
                <a:lnTo>
                  <a:pt x="43" y="54"/>
                </a:lnTo>
                <a:lnTo>
                  <a:pt x="36" y="45"/>
                </a:lnTo>
                <a:lnTo>
                  <a:pt x="29" y="38"/>
                </a:lnTo>
                <a:lnTo>
                  <a:pt x="26" y="34"/>
                </a:lnTo>
                <a:lnTo>
                  <a:pt x="18" y="26"/>
                </a:lnTo>
                <a:lnTo>
                  <a:pt x="11" y="21"/>
                </a:lnTo>
                <a:lnTo>
                  <a:pt x="0" y="7"/>
                </a:lnTo>
                <a:lnTo>
                  <a:pt x="0" y="3"/>
                </a:lnTo>
                <a:lnTo>
                  <a:pt x="3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61" name="Google Shape;261;p20"/>
          <p:cNvSpPr/>
          <p:nvPr/>
        </p:nvSpPr>
        <p:spPr>
          <a:xfrm>
            <a:off x="9546405" y="2860126"/>
            <a:ext cx="158762" cy="260825"/>
          </a:xfrm>
          <a:custGeom>
            <a:avLst/>
            <a:gdLst/>
            <a:ahLst/>
            <a:cxnLst/>
            <a:rect l="l" t="t" r="r" b="b"/>
            <a:pathLst>
              <a:path w="84" h="138" extrusionOk="0">
                <a:moveTo>
                  <a:pt x="7" y="0"/>
                </a:moveTo>
                <a:lnTo>
                  <a:pt x="9" y="2"/>
                </a:lnTo>
                <a:lnTo>
                  <a:pt x="14" y="6"/>
                </a:lnTo>
                <a:lnTo>
                  <a:pt x="28" y="23"/>
                </a:lnTo>
                <a:lnTo>
                  <a:pt x="32" y="30"/>
                </a:lnTo>
                <a:lnTo>
                  <a:pt x="37" y="38"/>
                </a:lnTo>
                <a:lnTo>
                  <a:pt x="46" y="46"/>
                </a:lnTo>
                <a:lnTo>
                  <a:pt x="54" y="58"/>
                </a:lnTo>
                <a:lnTo>
                  <a:pt x="61" y="74"/>
                </a:lnTo>
                <a:lnTo>
                  <a:pt x="66" y="87"/>
                </a:lnTo>
                <a:lnTo>
                  <a:pt x="72" y="106"/>
                </a:lnTo>
                <a:lnTo>
                  <a:pt x="83" y="126"/>
                </a:lnTo>
                <a:lnTo>
                  <a:pt x="84" y="128"/>
                </a:lnTo>
                <a:lnTo>
                  <a:pt x="80" y="137"/>
                </a:lnTo>
                <a:lnTo>
                  <a:pt x="76" y="138"/>
                </a:lnTo>
                <a:lnTo>
                  <a:pt x="70" y="135"/>
                </a:lnTo>
                <a:lnTo>
                  <a:pt x="63" y="130"/>
                </a:lnTo>
                <a:lnTo>
                  <a:pt x="55" y="122"/>
                </a:lnTo>
                <a:lnTo>
                  <a:pt x="47" y="115"/>
                </a:lnTo>
                <a:lnTo>
                  <a:pt x="42" y="108"/>
                </a:lnTo>
                <a:lnTo>
                  <a:pt x="37" y="98"/>
                </a:lnTo>
                <a:lnTo>
                  <a:pt x="32" y="85"/>
                </a:lnTo>
                <a:lnTo>
                  <a:pt x="26" y="69"/>
                </a:lnTo>
                <a:lnTo>
                  <a:pt x="21" y="53"/>
                </a:lnTo>
                <a:lnTo>
                  <a:pt x="17" y="42"/>
                </a:lnTo>
                <a:lnTo>
                  <a:pt x="14" y="35"/>
                </a:lnTo>
                <a:lnTo>
                  <a:pt x="6" y="30"/>
                </a:lnTo>
                <a:lnTo>
                  <a:pt x="3" y="27"/>
                </a:lnTo>
                <a:lnTo>
                  <a:pt x="0" y="20"/>
                </a:lnTo>
                <a:lnTo>
                  <a:pt x="0" y="12"/>
                </a:lnTo>
                <a:lnTo>
                  <a:pt x="3" y="4"/>
                </a:lnTo>
                <a:lnTo>
                  <a:pt x="7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62" name="Google Shape;262;p20"/>
          <p:cNvSpPr/>
          <p:nvPr/>
        </p:nvSpPr>
        <p:spPr>
          <a:xfrm>
            <a:off x="9725957" y="3308065"/>
            <a:ext cx="217354" cy="81272"/>
          </a:xfrm>
          <a:custGeom>
            <a:avLst/>
            <a:gdLst/>
            <a:ahLst/>
            <a:cxnLst/>
            <a:rect l="l" t="t" r="r" b="b"/>
            <a:pathLst>
              <a:path w="115" h="43" extrusionOk="0">
                <a:moveTo>
                  <a:pt x="8" y="0"/>
                </a:moveTo>
                <a:lnTo>
                  <a:pt x="11" y="0"/>
                </a:lnTo>
                <a:lnTo>
                  <a:pt x="15" y="4"/>
                </a:lnTo>
                <a:lnTo>
                  <a:pt x="18" y="8"/>
                </a:lnTo>
                <a:lnTo>
                  <a:pt x="22" y="12"/>
                </a:lnTo>
                <a:lnTo>
                  <a:pt x="38" y="15"/>
                </a:lnTo>
                <a:lnTo>
                  <a:pt x="48" y="17"/>
                </a:lnTo>
                <a:lnTo>
                  <a:pt x="52" y="22"/>
                </a:lnTo>
                <a:lnTo>
                  <a:pt x="53" y="20"/>
                </a:lnTo>
                <a:lnTo>
                  <a:pt x="57" y="17"/>
                </a:lnTo>
                <a:lnTo>
                  <a:pt x="65" y="15"/>
                </a:lnTo>
                <a:lnTo>
                  <a:pt x="68" y="16"/>
                </a:lnTo>
                <a:lnTo>
                  <a:pt x="75" y="17"/>
                </a:lnTo>
                <a:lnTo>
                  <a:pt x="91" y="20"/>
                </a:lnTo>
                <a:lnTo>
                  <a:pt x="97" y="22"/>
                </a:lnTo>
                <a:lnTo>
                  <a:pt x="100" y="23"/>
                </a:lnTo>
                <a:lnTo>
                  <a:pt x="104" y="24"/>
                </a:lnTo>
                <a:lnTo>
                  <a:pt x="106" y="27"/>
                </a:lnTo>
                <a:lnTo>
                  <a:pt x="111" y="30"/>
                </a:lnTo>
                <a:lnTo>
                  <a:pt x="113" y="34"/>
                </a:lnTo>
                <a:lnTo>
                  <a:pt x="115" y="38"/>
                </a:lnTo>
                <a:lnTo>
                  <a:pt x="115" y="41"/>
                </a:lnTo>
                <a:lnTo>
                  <a:pt x="112" y="43"/>
                </a:lnTo>
                <a:lnTo>
                  <a:pt x="106" y="43"/>
                </a:lnTo>
                <a:lnTo>
                  <a:pt x="98" y="42"/>
                </a:lnTo>
                <a:lnTo>
                  <a:pt x="89" y="41"/>
                </a:lnTo>
                <a:lnTo>
                  <a:pt x="70" y="41"/>
                </a:lnTo>
                <a:lnTo>
                  <a:pt x="63" y="37"/>
                </a:lnTo>
                <a:lnTo>
                  <a:pt x="55" y="30"/>
                </a:lnTo>
                <a:lnTo>
                  <a:pt x="53" y="28"/>
                </a:lnTo>
                <a:lnTo>
                  <a:pt x="52" y="26"/>
                </a:lnTo>
                <a:lnTo>
                  <a:pt x="49" y="27"/>
                </a:lnTo>
                <a:lnTo>
                  <a:pt x="45" y="28"/>
                </a:lnTo>
                <a:lnTo>
                  <a:pt x="34" y="31"/>
                </a:lnTo>
                <a:lnTo>
                  <a:pt x="23" y="31"/>
                </a:lnTo>
                <a:lnTo>
                  <a:pt x="14" y="30"/>
                </a:lnTo>
                <a:lnTo>
                  <a:pt x="8" y="27"/>
                </a:lnTo>
                <a:lnTo>
                  <a:pt x="5" y="24"/>
                </a:lnTo>
                <a:lnTo>
                  <a:pt x="1" y="19"/>
                </a:lnTo>
                <a:lnTo>
                  <a:pt x="0" y="12"/>
                </a:lnTo>
                <a:lnTo>
                  <a:pt x="3" y="4"/>
                </a:lnTo>
                <a:lnTo>
                  <a:pt x="5" y="1"/>
                </a:lnTo>
                <a:lnTo>
                  <a:pt x="8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63" name="Google Shape;263;p20"/>
          <p:cNvSpPr/>
          <p:nvPr/>
        </p:nvSpPr>
        <p:spPr>
          <a:xfrm>
            <a:off x="10049152" y="3402567"/>
            <a:ext cx="30240" cy="32131"/>
          </a:xfrm>
          <a:custGeom>
            <a:avLst/>
            <a:gdLst/>
            <a:ahLst/>
            <a:cxnLst/>
            <a:rect l="l" t="t" r="r" b="b"/>
            <a:pathLst>
              <a:path w="16" h="17" extrusionOk="0">
                <a:moveTo>
                  <a:pt x="2" y="0"/>
                </a:moveTo>
                <a:lnTo>
                  <a:pt x="12" y="0"/>
                </a:lnTo>
                <a:lnTo>
                  <a:pt x="15" y="3"/>
                </a:lnTo>
                <a:lnTo>
                  <a:pt x="16" y="6"/>
                </a:lnTo>
                <a:lnTo>
                  <a:pt x="16" y="14"/>
                </a:lnTo>
                <a:lnTo>
                  <a:pt x="11" y="17"/>
                </a:lnTo>
                <a:lnTo>
                  <a:pt x="5" y="17"/>
                </a:lnTo>
                <a:lnTo>
                  <a:pt x="2" y="15"/>
                </a:lnTo>
                <a:lnTo>
                  <a:pt x="0" y="10"/>
                </a:lnTo>
                <a:lnTo>
                  <a:pt x="0" y="6"/>
                </a:lnTo>
                <a:lnTo>
                  <a:pt x="2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64" name="Google Shape;264;p20"/>
          <p:cNvSpPr/>
          <p:nvPr/>
        </p:nvSpPr>
        <p:spPr>
          <a:xfrm>
            <a:off x="10156883" y="3366656"/>
            <a:ext cx="75601" cy="71821"/>
          </a:xfrm>
          <a:custGeom>
            <a:avLst/>
            <a:gdLst/>
            <a:ahLst/>
            <a:cxnLst/>
            <a:rect l="l" t="t" r="r" b="b"/>
            <a:pathLst>
              <a:path w="40" h="38" extrusionOk="0">
                <a:moveTo>
                  <a:pt x="22" y="0"/>
                </a:moveTo>
                <a:lnTo>
                  <a:pt x="28" y="1"/>
                </a:lnTo>
                <a:lnTo>
                  <a:pt x="33" y="4"/>
                </a:lnTo>
                <a:lnTo>
                  <a:pt x="38" y="10"/>
                </a:lnTo>
                <a:lnTo>
                  <a:pt x="40" y="15"/>
                </a:lnTo>
                <a:lnTo>
                  <a:pt x="37" y="21"/>
                </a:lnTo>
                <a:lnTo>
                  <a:pt x="33" y="23"/>
                </a:lnTo>
                <a:lnTo>
                  <a:pt x="30" y="25"/>
                </a:lnTo>
                <a:lnTo>
                  <a:pt x="26" y="25"/>
                </a:lnTo>
                <a:lnTo>
                  <a:pt x="25" y="26"/>
                </a:lnTo>
                <a:lnTo>
                  <a:pt x="23" y="26"/>
                </a:lnTo>
                <a:lnTo>
                  <a:pt x="18" y="32"/>
                </a:lnTo>
                <a:lnTo>
                  <a:pt x="12" y="36"/>
                </a:lnTo>
                <a:lnTo>
                  <a:pt x="7" y="38"/>
                </a:lnTo>
                <a:lnTo>
                  <a:pt x="3" y="38"/>
                </a:lnTo>
                <a:lnTo>
                  <a:pt x="0" y="34"/>
                </a:lnTo>
                <a:lnTo>
                  <a:pt x="3" y="25"/>
                </a:lnTo>
                <a:lnTo>
                  <a:pt x="8" y="15"/>
                </a:lnTo>
                <a:lnTo>
                  <a:pt x="17" y="4"/>
                </a:lnTo>
                <a:lnTo>
                  <a:pt x="22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65" name="Google Shape;265;p20"/>
          <p:cNvSpPr/>
          <p:nvPr/>
        </p:nvSpPr>
        <p:spPr>
          <a:xfrm>
            <a:off x="10041592" y="3162532"/>
            <a:ext cx="113402" cy="134193"/>
          </a:xfrm>
          <a:custGeom>
            <a:avLst/>
            <a:gdLst/>
            <a:ahLst/>
            <a:cxnLst/>
            <a:rect l="l" t="t" r="r" b="b"/>
            <a:pathLst>
              <a:path w="60" h="71" extrusionOk="0">
                <a:moveTo>
                  <a:pt x="13" y="0"/>
                </a:moveTo>
                <a:lnTo>
                  <a:pt x="15" y="0"/>
                </a:lnTo>
                <a:lnTo>
                  <a:pt x="16" y="1"/>
                </a:lnTo>
                <a:lnTo>
                  <a:pt x="19" y="3"/>
                </a:lnTo>
                <a:lnTo>
                  <a:pt x="23" y="4"/>
                </a:lnTo>
                <a:lnTo>
                  <a:pt x="30" y="4"/>
                </a:lnTo>
                <a:lnTo>
                  <a:pt x="37" y="3"/>
                </a:lnTo>
                <a:lnTo>
                  <a:pt x="54" y="3"/>
                </a:lnTo>
                <a:lnTo>
                  <a:pt x="60" y="7"/>
                </a:lnTo>
                <a:lnTo>
                  <a:pt x="60" y="14"/>
                </a:lnTo>
                <a:lnTo>
                  <a:pt x="57" y="16"/>
                </a:lnTo>
                <a:lnTo>
                  <a:pt x="53" y="18"/>
                </a:lnTo>
                <a:lnTo>
                  <a:pt x="48" y="19"/>
                </a:lnTo>
                <a:lnTo>
                  <a:pt x="34" y="19"/>
                </a:lnTo>
                <a:lnTo>
                  <a:pt x="34" y="20"/>
                </a:lnTo>
                <a:lnTo>
                  <a:pt x="35" y="23"/>
                </a:lnTo>
                <a:lnTo>
                  <a:pt x="42" y="30"/>
                </a:lnTo>
                <a:lnTo>
                  <a:pt x="46" y="33"/>
                </a:lnTo>
                <a:lnTo>
                  <a:pt x="52" y="40"/>
                </a:lnTo>
                <a:lnTo>
                  <a:pt x="56" y="49"/>
                </a:lnTo>
                <a:lnTo>
                  <a:pt x="58" y="60"/>
                </a:lnTo>
                <a:lnTo>
                  <a:pt x="60" y="68"/>
                </a:lnTo>
                <a:lnTo>
                  <a:pt x="60" y="71"/>
                </a:lnTo>
                <a:lnTo>
                  <a:pt x="57" y="71"/>
                </a:lnTo>
                <a:lnTo>
                  <a:pt x="52" y="70"/>
                </a:lnTo>
                <a:lnTo>
                  <a:pt x="45" y="67"/>
                </a:lnTo>
                <a:lnTo>
                  <a:pt x="38" y="60"/>
                </a:lnTo>
                <a:lnTo>
                  <a:pt x="34" y="53"/>
                </a:lnTo>
                <a:lnTo>
                  <a:pt x="32" y="48"/>
                </a:lnTo>
                <a:lnTo>
                  <a:pt x="32" y="42"/>
                </a:lnTo>
                <a:lnTo>
                  <a:pt x="31" y="37"/>
                </a:lnTo>
                <a:lnTo>
                  <a:pt x="28" y="36"/>
                </a:lnTo>
                <a:lnTo>
                  <a:pt x="24" y="37"/>
                </a:lnTo>
                <a:lnTo>
                  <a:pt x="19" y="42"/>
                </a:lnTo>
                <a:lnTo>
                  <a:pt x="12" y="46"/>
                </a:lnTo>
                <a:lnTo>
                  <a:pt x="6" y="51"/>
                </a:lnTo>
                <a:lnTo>
                  <a:pt x="2" y="49"/>
                </a:lnTo>
                <a:lnTo>
                  <a:pt x="0" y="44"/>
                </a:lnTo>
                <a:lnTo>
                  <a:pt x="0" y="37"/>
                </a:lnTo>
                <a:lnTo>
                  <a:pt x="2" y="30"/>
                </a:lnTo>
                <a:lnTo>
                  <a:pt x="5" y="20"/>
                </a:lnTo>
                <a:lnTo>
                  <a:pt x="6" y="14"/>
                </a:lnTo>
                <a:lnTo>
                  <a:pt x="8" y="8"/>
                </a:lnTo>
                <a:lnTo>
                  <a:pt x="8" y="5"/>
                </a:lnTo>
                <a:lnTo>
                  <a:pt x="11" y="1"/>
                </a:lnTo>
                <a:lnTo>
                  <a:pt x="13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66" name="Google Shape;266;p20"/>
          <p:cNvSpPr/>
          <p:nvPr/>
        </p:nvSpPr>
        <p:spPr>
          <a:xfrm>
            <a:off x="10071833" y="3102051"/>
            <a:ext cx="124742" cy="41581"/>
          </a:xfrm>
          <a:custGeom>
            <a:avLst/>
            <a:gdLst/>
            <a:ahLst/>
            <a:cxnLst/>
            <a:rect l="l" t="t" r="r" b="b"/>
            <a:pathLst>
              <a:path w="66" h="22" extrusionOk="0">
                <a:moveTo>
                  <a:pt x="64" y="0"/>
                </a:moveTo>
                <a:lnTo>
                  <a:pt x="66" y="2"/>
                </a:lnTo>
                <a:lnTo>
                  <a:pt x="66" y="3"/>
                </a:lnTo>
                <a:lnTo>
                  <a:pt x="62" y="11"/>
                </a:lnTo>
                <a:lnTo>
                  <a:pt x="57" y="15"/>
                </a:lnTo>
                <a:lnTo>
                  <a:pt x="55" y="17"/>
                </a:lnTo>
                <a:lnTo>
                  <a:pt x="48" y="17"/>
                </a:lnTo>
                <a:lnTo>
                  <a:pt x="37" y="20"/>
                </a:lnTo>
                <a:lnTo>
                  <a:pt x="25" y="21"/>
                </a:lnTo>
                <a:lnTo>
                  <a:pt x="14" y="22"/>
                </a:lnTo>
                <a:lnTo>
                  <a:pt x="8" y="22"/>
                </a:lnTo>
                <a:lnTo>
                  <a:pt x="3" y="20"/>
                </a:lnTo>
                <a:lnTo>
                  <a:pt x="0" y="17"/>
                </a:lnTo>
                <a:lnTo>
                  <a:pt x="0" y="14"/>
                </a:lnTo>
                <a:lnTo>
                  <a:pt x="1" y="10"/>
                </a:lnTo>
                <a:lnTo>
                  <a:pt x="4" y="6"/>
                </a:lnTo>
                <a:lnTo>
                  <a:pt x="7" y="6"/>
                </a:lnTo>
                <a:lnTo>
                  <a:pt x="14" y="7"/>
                </a:lnTo>
                <a:lnTo>
                  <a:pt x="22" y="9"/>
                </a:lnTo>
                <a:lnTo>
                  <a:pt x="26" y="9"/>
                </a:lnTo>
                <a:lnTo>
                  <a:pt x="30" y="7"/>
                </a:lnTo>
                <a:lnTo>
                  <a:pt x="40" y="4"/>
                </a:lnTo>
                <a:lnTo>
                  <a:pt x="59" y="2"/>
                </a:lnTo>
                <a:lnTo>
                  <a:pt x="64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67" name="Google Shape;267;p20"/>
          <p:cNvSpPr/>
          <p:nvPr/>
        </p:nvSpPr>
        <p:spPr>
          <a:xfrm>
            <a:off x="10249495" y="3079370"/>
            <a:ext cx="41581" cy="88832"/>
          </a:xfrm>
          <a:custGeom>
            <a:avLst/>
            <a:gdLst/>
            <a:ahLst/>
            <a:cxnLst/>
            <a:rect l="l" t="t" r="r" b="b"/>
            <a:pathLst>
              <a:path w="22" h="47" extrusionOk="0">
                <a:moveTo>
                  <a:pt x="15" y="0"/>
                </a:moveTo>
                <a:lnTo>
                  <a:pt x="20" y="0"/>
                </a:lnTo>
                <a:lnTo>
                  <a:pt x="22" y="6"/>
                </a:lnTo>
                <a:lnTo>
                  <a:pt x="21" y="15"/>
                </a:lnTo>
                <a:lnTo>
                  <a:pt x="20" y="26"/>
                </a:lnTo>
                <a:lnTo>
                  <a:pt x="15" y="37"/>
                </a:lnTo>
                <a:lnTo>
                  <a:pt x="10" y="44"/>
                </a:lnTo>
                <a:lnTo>
                  <a:pt x="5" y="47"/>
                </a:lnTo>
                <a:lnTo>
                  <a:pt x="0" y="43"/>
                </a:lnTo>
                <a:lnTo>
                  <a:pt x="0" y="34"/>
                </a:lnTo>
                <a:lnTo>
                  <a:pt x="2" y="25"/>
                </a:lnTo>
                <a:lnTo>
                  <a:pt x="10" y="6"/>
                </a:lnTo>
                <a:lnTo>
                  <a:pt x="15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68" name="Google Shape;268;p20"/>
          <p:cNvSpPr/>
          <p:nvPr/>
        </p:nvSpPr>
        <p:spPr>
          <a:xfrm>
            <a:off x="9809118" y="2947068"/>
            <a:ext cx="236254" cy="306186"/>
          </a:xfrm>
          <a:custGeom>
            <a:avLst/>
            <a:gdLst/>
            <a:ahLst/>
            <a:cxnLst/>
            <a:rect l="l" t="t" r="r" b="b"/>
            <a:pathLst>
              <a:path w="125" h="162" extrusionOk="0">
                <a:moveTo>
                  <a:pt x="98" y="0"/>
                </a:moveTo>
                <a:lnTo>
                  <a:pt x="105" y="0"/>
                </a:lnTo>
                <a:lnTo>
                  <a:pt x="105" y="3"/>
                </a:lnTo>
                <a:lnTo>
                  <a:pt x="106" y="17"/>
                </a:lnTo>
                <a:lnTo>
                  <a:pt x="110" y="25"/>
                </a:lnTo>
                <a:lnTo>
                  <a:pt x="114" y="28"/>
                </a:lnTo>
                <a:lnTo>
                  <a:pt x="119" y="28"/>
                </a:lnTo>
                <a:lnTo>
                  <a:pt x="124" y="25"/>
                </a:lnTo>
                <a:lnTo>
                  <a:pt x="125" y="26"/>
                </a:lnTo>
                <a:lnTo>
                  <a:pt x="125" y="29"/>
                </a:lnTo>
                <a:lnTo>
                  <a:pt x="117" y="37"/>
                </a:lnTo>
                <a:lnTo>
                  <a:pt x="113" y="40"/>
                </a:lnTo>
                <a:lnTo>
                  <a:pt x="109" y="44"/>
                </a:lnTo>
                <a:lnTo>
                  <a:pt x="106" y="49"/>
                </a:lnTo>
                <a:lnTo>
                  <a:pt x="109" y="58"/>
                </a:lnTo>
                <a:lnTo>
                  <a:pt x="113" y="67"/>
                </a:lnTo>
                <a:lnTo>
                  <a:pt x="117" y="78"/>
                </a:lnTo>
                <a:lnTo>
                  <a:pt x="119" y="89"/>
                </a:lnTo>
                <a:lnTo>
                  <a:pt x="116" y="97"/>
                </a:lnTo>
                <a:lnTo>
                  <a:pt x="110" y="104"/>
                </a:lnTo>
                <a:lnTo>
                  <a:pt x="102" y="113"/>
                </a:lnTo>
                <a:lnTo>
                  <a:pt x="97" y="122"/>
                </a:lnTo>
                <a:lnTo>
                  <a:pt x="94" y="133"/>
                </a:lnTo>
                <a:lnTo>
                  <a:pt x="93" y="144"/>
                </a:lnTo>
                <a:lnTo>
                  <a:pt x="94" y="154"/>
                </a:lnTo>
                <a:lnTo>
                  <a:pt x="93" y="159"/>
                </a:lnTo>
                <a:lnTo>
                  <a:pt x="86" y="160"/>
                </a:lnTo>
                <a:lnTo>
                  <a:pt x="78" y="162"/>
                </a:lnTo>
                <a:lnTo>
                  <a:pt x="69" y="160"/>
                </a:lnTo>
                <a:lnTo>
                  <a:pt x="62" y="159"/>
                </a:lnTo>
                <a:lnTo>
                  <a:pt x="50" y="156"/>
                </a:lnTo>
                <a:lnTo>
                  <a:pt x="39" y="156"/>
                </a:lnTo>
                <a:lnTo>
                  <a:pt x="32" y="154"/>
                </a:lnTo>
                <a:lnTo>
                  <a:pt x="24" y="148"/>
                </a:lnTo>
                <a:lnTo>
                  <a:pt x="15" y="137"/>
                </a:lnTo>
                <a:lnTo>
                  <a:pt x="6" y="123"/>
                </a:lnTo>
                <a:lnTo>
                  <a:pt x="2" y="108"/>
                </a:lnTo>
                <a:lnTo>
                  <a:pt x="0" y="93"/>
                </a:lnTo>
                <a:lnTo>
                  <a:pt x="0" y="81"/>
                </a:lnTo>
                <a:lnTo>
                  <a:pt x="1" y="74"/>
                </a:lnTo>
                <a:lnTo>
                  <a:pt x="2" y="73"/>
                </a:lnTo>
                <a:lnTo>
                  <a:pt x="5" y="73"/>
                </a:lnTo>
                <a:lnTo>
                  <a:pt x="6" y="74"/>
                </a:lnTo>
                <a:lnTo>
                  <a:pt x="9" y="76"/>
                </a:lnTo>
                <a:lnTo>
                  <a:pt x="12" y="78"/>
                </a:lnTo>
                <a:lnTo>
                  <a:pt x="17" y="81"/>
                </a:lnTo>
                <a:lnTo>
                  <a:pt x="19" y="82"/>
                </a:lnTo>
                <a:lnTo>
                  <a:pt x="20" y="82"/>
                </a:lnTo>
                <a:lnTo>
                  <a:pt x="21" y="81"/>
                </a:lnTo>
                <a:lnTo>
                  <a:pt x="24" y="73"/>
                </a:lnTo>
                <a:lnTo>
                  <a:pt x="27" y="70"/>
                </a:lnTo>
                <a:lnTo>
                  <a:pt x="28" y="66"/>
                </a:lnTo>
                <a:lnTo>
                  <a:pt x="31" y="63"/>
                </a:lnTo>
                <a:lnTo>
                  <a:pt x="35" y="62"/>
                </a:lnTo>
                <a:lnTo>
                  <a:pt x="41" y="60"/>
                </a:lnTo>
                <a:lnTo>
                  <a:pt x="45" y="58"/>
                </a:lnTo>
                <a:lnTo>
                  <a:pt x="49" y="56"/>
                </a:lnTo>
                <a:lnTo>
                  <a:pt x="52" y="54"/>
                </a:lnTo>
                <a:lnTo>
                  <a:pt x="54" y="49"/>
                </a:lnTo>
                <a:lnTo>
                  <a:pt x="57" y="44"/>
                </a:lnTo>
                <a:lnTo>
                  <a:pt x="61" y="37"/>
                </a:lnTo>
                <a:lnTo>
                  <a:pt x="68" y="32"/>
                </a:lnTo>
                <a:lnTo>
                  <a:pt x="78" y="30"/>
                </a:lnTo>
                <a:lnTo>
                  <a:pt x="83" y="30"/>
                </a:lnTo>
                <a:lnTo>
                  <a:pt x="86" y="29"/>
                </a:lnTo>
                <a:lnTo>
                  <a:pt x="88" y="29"/>
                </a:lnTo>
                <a:lnTo>
                  <a:pt x="90" y="28"/>
                </a:lnTo>
                <a:lnTo>
                  <a:pt x="90" y="26"/>
                </a:lnTo>
                <a:lnTo>
                  <a:pt x="88" y="23"/>
                </a:lnTo>
                <a:lnTo>
                  <a:pt x="88" y="22"/>
                </a:lnTo>
                <a:lnTo>
                  <a:pt x="87" y="19"/>
                </a:lnTo>
                <a:lnTo>
                  <a:pt x="87" y="11"/>
                </a:lnTo>
                <a:lnTo>
                  <a:pt x="88" y="8"/>
                </a:lnTo>
                <a:lnTo>
                  <a:pt x="91" y="6"/>
                </a:lnTo>
                <a:lnTo>
                  <a:pt x="94" y="4"/>
                </a:lnTo>
                <a:lnTo>
                  <a:pt x="98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69" name="Google Shape;269;p20"/>
          <p:cNvSpPr/>
          <p:nvPr/>
        </p:nvSpPr>
        <p:spPr>
          <a:xfrm>
            <a:off x="10056712" y="2612532"/>
            <a:ext cx="119072" cy="221135"/>
          </a:xfrm>
          <a:custGeom>
            <a:avLst/>
            <a:gdLst/>
            <a:ahLst/>
            <a:cxnLst/>
            <a:rect l="l" t="t" r="r" b="b"/>
            <a:pathLst>
              <a:path w="63" h="117" extrusionOk="0">
                <a:moveTo>
                  <a:pt x="27" y="0"/>
                </a:moveTo>
                <a:lnTo>
                  <a:pt x="29" y="0"/>
                </a:lnTo>
                <a:lnTo>
                  <a:pt x="37" y="5"/>
                </a:lnTo>
                <a:lnTo>
                  <a:pt x="42" y="13"/>
                </a:lnTo>
                <a:lnTo>
                  <a:pt x="44" y="20"/>
                </a:lnTo>
                <a:lnTo>
                  <a:pt x="44" y="26"/>
                </a:lnTo>
                <a:lnTo>
                  <a:pt x="41" y="32"/>
                </a:lnTo>
                <a:lnTo>
                  <a:pt x="35" y="36"/>
                </a:lnTo>
                <a:lnTo>
                  <a:pt x="30" y="42"/>
                </a:lnTo>
                <a:lnTo>
                  <a:pt x="26" y="51"/>
                </a:lnTo>
                <a:lnTo>
                  <a:pt x="24" y="55"/>
                </a:lnTo>
                <a:lnTo>
                  <a:pt x="24" y="61"/>
                </a:lnTo>
                <a:lnTo>
                  <a:pt x="26" y="62"/>
                </a:lnTo>
                <a:lnTo>
                  <a:pt x="30" y="62"/>
                </a:lnTo>
                <a:lnTo>
                  <a:pt x="31" y="61"/>
                </a:lnTo>
                <a:lnTo>
                  <a:pt x="37" y="61"/>
                </a:lnTo>
                <a:lnTo>
                  <a:pt x="40" y="59"/>
                </a:lnTo>
                <a:lnTo>
                  <a:pt x="42" y="61"/>
                </a:lnTo>
                <a:lnTo>
                  <a:pt x="48" y="62"/>
                </a:lnTo>
                <a:lnTo>
                  <a:pt x="52" y="65"/>
                </a:lnTo>
                <a:lnTo>
                  <a:pt x="56" y="66"/>
                </a:lnTo>
                <a:lnTo>
                  <a:pt x="60" y="66"/>
                </a:lnTo>
                <a:lnTo>
                  <a:pt x="61" y="68"/>
                </a:lnTo>
                <a:lnTo>
                  <a:pt x="63" y="68"/>
                </a:lnTo>
                <a:lnTo>
                  <a:pt x="63" y="69"/>
                </a:lnTo>
                <a:lnTo>
                  <a:pt x="60" y="74"/>
                </a:lnTo>
                <a:lnTo>
                  <a:pt x="56" y="77"/>
                </a:lnTo>
                <a:lnTo>
                  <a:pt x="49" y="78"/>
                </a:lnTo>
                <a:lnTo>
                  <a:pt x="41" y="80"/>
                </a:lnTo>
                <a:lnTo>
                  <a:pt x="34" y="85"/>
                </a:lnTo>
                <a:lnTo>
                  <a:pt x="30" y="91"/>
                </a:lnTo>
                <a:lnTo>
                  <a:pt x="24" y="98"/>
                </a:lnTo>
                <a:lnTo>
                  <a:pt x="11" y="111"/>
                </a:lnTo>
                <a:lnTo>
                  <a:pt x="5" y="115"/>
                </a:lnTo>
                <a:lnTo>
                  <a:pt x="1" y="117"/>
                </a:lnTo>
                <a:lnTo>
                  <a:pt x="1" y="114"/>
                </a:lnTo>
                <a:lnTo>
                  <a:pt x="5" y="106"/>
                </a:lnTo>
                <a:lnTo>
                  <a:pt x="11" y="98"/>
                </a:lnTo>
                <a:lnTo>
                  <a:pt x="24" y="84"/>
                </a:lnTo>
                <a:lnTo>
                  <a:pt x="24" y="80"/>
                </a:lnTo>
                <a:lnTo>
                  <a:pt x="20" y="74"/>
                </a:lnTo>
                <a:lnTo>
                  <a:pt x="14" y="68"/>
                </a:lnTo>
                <a:lnTo>
                  <a:pt x="7" y="59"/>
                </a:lnTo>
                <a:lnTo>
                  <a:pt x="1" y="51"/>
                </a:lnTo>
                <a:lnTo>
                  <a:pt x="0" y="43"/>
                </a:lnTo>
                <a:lnTo>
                  <a:pt x="1" y="37"/>
                </a:lnTo>
                <a:lnTo>
                  <a:pt x="5" y="32"/>
                </a:lnTo>
                <a:lnTo>
                  <a:pt x="11" y="28"/>
                </a:lnTo>
                <a:lnTo>
                  <a:pt x="18" y="22"/>
                </a:lnTo>
                <a:lnTo>
                  <a:pt x="22" y="17"/>
                </a:lnTo>
                <a:lnTo>
                  <a:pt x="23" y="11"/>
                </a:lnTo>
                <a:lnTo>
                  <a:pt x="23" y="6"/>
                </a:lnTo>
                <a:lnTo>
                  <a:pt x="24" y="2"/>
                </a:lnTo>
                <a:lnTo>
                  <a:pt x="27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70" name="Google Shape;270;p20"/>
          <p:cNvSpPr/>
          <p:nvPr/>
        </p:nvSpPr>
        <p:spPr>
          <a:xfrm>
            <a:off x="10113413" y="2822325"/>
            <a:ext cx="62371" cy="47252"/>
          </a:xfrm>
          <a:custGeom>
            <a:avLst/>
            <a:gdLst/>
            <a:ahLst/>
            <a:cxnLst/>
            <a:rect l="l" t="t" r="r" b="b"/>
            <a:pathLst>
              <a:path w="33" h="25" extrusionOk="0">
                <a:moveTo>
                  <a:pt x="7" y="0"/>
                </a:moveTo>
                <a:lnTo>
                  <a:pt x="15" y="0"/>
                </a:lnTo>
                <a:lnTo>
                  <a:pt x="29" y="14"/>
                </a:lnTo>
                <a:lnTo>
                  <a:pt x="33" y="21"/>
                </a:lnTo>
                <a:lnTo>
                  <a:pt x="33" y="24"/>
                </a:lnTo>
                <a:lnTo>
                  <a:pt x="29" y="25"/>
                </a:lnTo>
                <a:lnTo>
                  <a:pt x="22" y="25"/>
                </a:lnTo>
                <a:lnTo>
                  <a:pt x="14" y="24"/>
                </a:lnTo>
                <a:lnTo>
                  <a:pt x="5" y="24"/>
                </a:lnTo>
                <a:lnTo>
                  <a:pt x="0" y="21"/>
                </a:lnTo>
                <a:lnTo>
                  <a:pt x="0" y="15"/>
                </a:lnTo>
                <a:lnTo>
                  <a:pt x="1" y="9"/>
                </a:lnTo>
                <a:lnTo>
                  <a:pt x="4" y="3"/>
                </a:lnTo>
                <a:lnTo>
                  <a:pt x="7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71" name="Google Shape;271;p20"/>
          <p:cNvSpPr/>
          <p:nvPr/>
        </p:nvSpPr>
        <p:spPr>
          <a:xfrm>
            <a:off x="10175783" y="2786415"/>
            <a:ext cx="43471" cy="47252"/>
          </a:xfrm>
          <a:custGeom>
            <a:avLst/>
            <a:gdLst/>
            <a:ahLst/>
            <a:cxnLst/>
            <a:rect l="l" t="t" r="r" b="b"/>
            <a:pathLst>
              <a:path w="23" h="25" extrusionOk="0">
                <a:moveTo>
                  <a:pt x="9" y="0"/>
                </a:moveTo>
                <a:lnTo>
                  <a:pt x="16" y="3"/>
                </a:lnTo>
                <a:lnTo>
                  <a:pt x="20" y="7"/>
                </a:lnTo>
                <a:lnTo>
                  <a:pt x="23" y="13"/>
                </a:lnTo>
                <a:lnTo>
                  <a:pt x="22" y="18"/>
                </a:lnTo>
                <a:lnTo>
                  <a:pt x="18" y="22"/>
                </a:lnTo>
                <a:lnTo>
                  <a:pt x="9" y="25"/>
                </a:lnTo>
                <a:lnTo>
                  <a:pt x="2" y="23"/>
                </a:lnTo>
                <a:lnTo>
                  <a:pt x="0" y="19"/>
                </a:lnTo>
                <a:lnTo>
                  <a:pt x="1" y="13"/>
                </a:lnTo>
                <a:lnTo>
                  <a:pt x="4" y="6"/>
                </a:lnTo>
                <a:lnTo>
                  <a:pt x="7" y="2"/>
                </a:lnTo>
                <a:lnTo>
                  <a:pt x="9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72" name="Google Shape;272;p20"/>
          <p:cNvSpPr/>
          <p:nvPr/>
        </p:nvSpPr>
        <p:spPr>
          <a:xfrm>
            <a:off x="10105853" y="2875246"/>
            <a:ext cx="126632" cy="98282"/>
          </a:xfrm>
          <a:custGeom>
            <a:avLst/>
            <a:gdLst/>
            <a:ahLst/>
            <a:cxnLst/>
            <a:rect l="l" t="t" r="r" b="b"/>
            <a:pathLst>
              <a:path w="67" h="52" extrusionOk="0">
                <a:moveTo>
                  <a:pt x="49" y="0"/>
                </a:moveTo>
                <a:lnTo>
                  <a:pt x="56" y="7"/>
                </a:lnTo>
                <a:lnTo>
                  <a:pt x="63" y="15"/>
                </a:lnTo>
                <a:lnTo>
                  <a:pt x="67" y="22"/>
                </a:lnTo>
                <a:lnTo>
                  <a:pt x="67" y="30"/>
                </a:lnTo>
                <a:lnTo>
                  <a:pt x="63" y="38"/>
                </a:lnTo>
                <a:lnTo>
                  <a:pt x="56" y="46"/>
                </a:lnTo>
                <a:lnTo>
                  <a:pt x="48" y="50"/>
                </a:lnTo>
                <a:lnTo>
                  <a:pt x="44" y="52"/>
                </a:lnTo>
                <a:lnTo>
                  <a:pt x="39" y="52"/>
                </a:lnTo>
                <a:lnTo>
                  <a:pt x="38" y="50"/>
                </a:lnTo>
                <a:lnTo>
                  <a:pt x="35" y="49"/>
                </a:lnTo>
                <a:lnTo>
                  <a:pt x="34" y="45"/>
                </a:lnTo>
                <a:lnTo>
                  <a:pt x="31" y="41"/>
                </a:lnTo>
                <a:lnTo>
                  <a:pt x="27" y="35"/>
                </a:lnTo>
                <a:lnTo>
                  <a:pt x="11" y="33"/>
                </a:lnTo>
                <a:lnTo>
                  <a:pt x="4" y="33"/>
                </a:lnTo>
                <a:lnTo>
                  <a:pt x="0" y="30"/>
                </a:lnTo>
                <a:lnTo>
                  <a:pt x="0" y="26"/>
                </a:lnTo>
                <a:lnTo>
                  <a:pt x="4" y="20"/>
                </a:lnTo>
                <a:lnTo>
                  <a:pt x="9" y="15"/>
                </a:lnTo>
                <a:lnTo>
                  <a:pt x="18" y="12"/>
                </a:lnTo>
                <a:lnTo>
                  <a:pt x="24" y="12"/>
                </a:lnTo>
                <a:lnTo>
                  <a:pt x="30" y="15"/>
                </a:lnTo>
                <a:lnTo>
                  <a:pt x="34" y="16"/>
                </a:lnTo>
                <a:lnTo>
                  <a:pt x="37" y="16"/>
                </a:lnTo>
                <a:lnTo>
                  <a:pt x="42" y="11"/>
                </a:lnTo>
                <a:lnTo>
                  <a:pt x="49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73" name="Google Shape;273;p20"/>
          <p:cNvSpPr/>
          <p:nvPr/>
        </p:nvSpPr>
        <p:spPr>
          <a:xfrm>
            <a:off x="10325096" y="3143632"/>
            <a:ext cx="464947" cy="308077"/>
          </a:xfrm>
          <a:custGeom>
            <a:avLst/>
            <a:gdLst/>
            <a:ahLst/>
            <a:cxnLst/>
            <a:rect l="l" t="t" r="r" b="b"/>
            <a:pathLst>
              <a:path w="246" h="163" extrusionOk="0">
                <a:moveTo>
                  <a:pt x="18" y="0"/>
                </a:moveTo>
                <a:lnTo>
                  <a:pt x="21" y="0"/>
                </a:lnTo>
                <a:lnTo>
                  <a:pt x="23" y="2"/>
                </a:lnTo>
                <a:lnTo>
                  <a:pt x="26" y="4"/>
                </a:lnTo>
                <a:lnTo>
                  <a:pt x="27" y="9"/>
                </a:lnTo>
                <a:lnTo>
                  <a:pt x="30" y="13"/>
                </a:lnTo>
                <a:lnTo>
                  <a:pt x="36" y="14"/>
                </a:lnTo>
                <a:lnTo>
                  <a:pt x="52" y="17"/>
                </a:lnTo>
                <a:lnTo>
                  <a:pt x="60" y="21"/>
                </a:lnTo>
                <a:lnTo>
                  <a:pt x="64" y="25"/>
                </a:lnTo>
                <a:lnTo>
                  <a:pt x="66" y="25"/>
                </a:lnTo>
                <a:lnTo>
                  <a:pt x="66" y="22"/>
                </a:lnTo>
                <a:lnTo>
                  <a:pt x="71" y="19"/>
                </a:lnTo>
                <a:lnTo>
                  <a:pt x="81" y="18"/>
                </a:lnTo>
                <a:lnTo>
                  <a:pt x="96" y="18"/>
                </a:lnTo>
                <a:lnTo>
                  <a:pt x="111" y="21"/>
                </a:lnTo>
                <a:lnTo>
                  <a:pt x="123" y="26"/>
                </a:lnTo>
                <a:lnTo>
                  <a:pt x="137" y="35"/>
                </a:lnTo>
                <a:lnTo>
                  <a:pt x="146" y="41"/>
                </a:lnTo>
                <a:lnTo>
                  <a:pt x="160" y="47"/>
                </a:lnTo>
                <a:lnTo>
                  <a:pt x="171" y="51"/>
                </a:lnTo>
                <a:lnTo>
                  <a:pt x="178" y="59"/>
                </a:lnTo>
                <a:lnTo>
                  <a:pt x="183" y="67"/>
                </a:lnTo>
                <a:lnTo>
                  <a:pt x="189" y="74"/>
                </a:lnTo>
                <a:lnTo>
                  <a:pt x="191" y="77"/>
                </a:lnTo>
                <a:lnTo>
                  <a:pt x="196" y="80"/>
                </a:lnTo>
                <a:lnTo>
                  <a:pt x="198" y="81"/>
                </a:lnTo>
                <a:lnTo>
                  <a:pt x="202" y="84"/>
                </a:lnTo>
                <a:lnTo>
                  <a:pt x="205" y="87"/>
                </a:lnTo>
                <a:lnTo>
                  <a:pt x="208" y="92"/>
                </a:lnTo>
                <a:lnTo>
                  <a:pt x="211" y="100"/>
                </a:lnTo>
                <a:lnTo>
                  <a:pt x="216" y="111"/>
                </a:lnTo>
                <a:lnTo>
                  <a:pt x="224" y="121"/>
                </a:lnTo>
                <a:lnTo>
                  <a:pt x="231" y="126"/>
                </a:lnTo>
                <a:lnTo>
                  <a:pt x="237" y="133"/>
                </a:lnTo>
                <a:lnTo>
                  <a:pt x="242" y="143"/>
                </a:lnTo>
                <a:lnTo>
                  <a:pt x="246" y="154"/>
                </a:lnTo>
                <a:lnTo>
                  <a:pt x="246" y="161"/>
                </a:lnTo>
                <a:lnTo>
                  <a:pt x="243" y="163"/>
                </a:lnTo>
                <a:lnTo>
                  <a:pt x="237" y="162"/>
                </a:lnTo>
                <a:lnTo>
                  <a:pt x="227" y="158"/>
                </a:lnTo>
                <a:lnTo>
                  <a:pt x="217" y="152"/>
                </a:lnTo>
                <a:lnTo>
                  <a:pt x="207" y="143"/>
                </a:lnTo>
                <a:lnTo>
                  <a:pt x="200" y="133"/>
                </a:lnTo>
                <a:lnTo>
                  <a:pt x="196" y="122"/>
                </a:lnTo>
                <a:lnTo>
                  <a:pt x="193" y="117"/>
                </a:lnTo>
                <a:lnTo>
                  <a:pt x="186" y="114"/>
                </a:lnTo>
                <a:lnTo>
                  <a:pt x="172" y="117"/>
                </a:lnTo>
                <a:lnTo>
                  <a:pt x="167" y="121"/>
                </a:lnTo>
                <a:lnTo>
                  <a:pt x="163" y="128"/>
                </a:lnTo>
                <a:lnTo>
                  <a:pt x="157" y="137"/>
                </a:lnTo>
                <a:lnTo>
                  <a:pt x="150" y="147"/>
                </a:lnTo>
                <a:lnTo>
                  <a:pt x="144" y="151"/>
                </a:lnTo>
                <a:lnTo>
                  <a:pt x="135" y="148"/>
                </a:lnTo>
                <a:lnTo>
                  <a:pt x="129" y="140"/>
                </a:lnTo>
                <a:lnTo>
                  <a:pt x="124" y="130"/>
                </a:lnTo>
                <a:lnTo>
                  <a:pt x="122" y="124"/>
                </a:lnTo>
                <a:lnTo>
                  <a:pt x="118" y="122"/>
                </a:lnTo>
                <a:lnTo>
                  <a:pt x="111" y="124"/>
                </a:lnTo>
                <a:lnTo>
                  <a:pt x="94" y="124"/>
                </a:lnTo>
                <a:lnTo>
                  <a:pt x="92" y="121"/>
                </a:lnTo>
                <a:lnTo>
                  <a:pt x="93" y="118"/>
                </a:lnTo>
                <a:lnTo>
                  <a:pt x="100" y="111"/>
                </a:lnTo>
                <a:lnTo>
                  <a:pt x="103" y="110"/>
                </a:lnTo>
                <a:lnTo>
                  <a:pt x="107" y="110"/>
                </a:lnTo>
                <a:lnTo>
                  <a:pt x="109" y="109"/>
                </a:lnTo>
                <a:lnTo>
                  <a:pt x="108" y="104"/>
                </a:lnTo>
                <a:lnTo>
                  <a:pt x="105" y="98"/>
                </a:lnTo>
                <a:lnTo>
                  <a:pt x="101" y="92"/>
                </a:lnTo>
                <a:lnTo>
                  <a:pt x="97" y="88"/>
                </a:lnTo>
                <a:lnTo>
                  <a:pt x="94" y="84"/>
                </a:lnTo>
                <a:lnTo>
                  <a:pt x="89" y="80"/>
                </a:lnTo>
                <a:lnTo>
                  <a:pt x="81" y="74"/>
                </a:lnTo>
                <a:lnTo>
                  <a:pt x="67" y="70"/>
                </a:lnTo>
                <a:lnTo>
                  <a:pt x="60" y="69"/>
                </a:lnTo>
                <a:lnTo>
                  <a:pt x="56" y="69"/>
                </a:lnTo>
                <a:lnTo>
                  <a:pt x="53" y="67"/>
                </a:lnTo>
                <a:lnTo>
                  <a:pt x="51" y="65"/>
                </a:lnTo>
                <a:lnTo>
                  <a:pt x="51" y="61"/>
                </a:lnTo>
                <a:lnTo>
                  <a:pt x="47" y="58"/>
                </a:lnTo>
                <a:lnTo>
                  <a:pt x="38" y="59"/>
                </a:lnTo>
                <a:lnTo>
                  <a:pt x="29" y="61"/>
                </a:lnTo>
                <a:lnTo>
                  <a:pt x="22" y="61"/>
                </a:lnTo>
                <a:lnTo>
                  <a:pt x="19" y="58"/>
                </a:lnTo>
                <a:lnTo>
                  <a:pt x="21" y="52"/>
                </a:lnTo>
                <a:lnTo>
                  <a:pt x="29" y="36"/>
                </a:lnTo>
                <a:lnTo>
                  <a:pt x="32" y="33"/>
                </a:lnTo>
                <a:lnTo>
                  <a:pt x="33" y="30"/>
                </a:lnTo>
                <a:lnTo>
                  <a:pt x="33" y="29"/>
                </a:lnTo>
                <a:lnTo>
                  <a:pt x="32" y="28"/>
                </a:lnTo>
                <a:lnTo>
                  <a:pt x="29" y="26"/>
                </a:lnTo>
                <a:lnTo>
                  <a:pt x="25" y="25"/>
                </a:lnTo>
                <a:lnTo>
                  <a:pt x="19" y="24"/>
                </a:lnTo>
                <a:lnTo>
                  <a:pt x="12" y="22"/>
                </a:lnTo>
                <a:lnTo>
                  <a:pt x="7" y="21"/>
                </a:lnTo>
                <a:lnTo>
                  <a:pt x="3" y="19"/>
                </a:lnTo>
                <a:lnTo>
                  <a:pt x="0" y="18"/>
                </a:lnTo>
                <a:lnTo>
                  <a:pt x="0" y="15"/>
                </a:lnTo>
                <a:lnTo>
                  <a:pt x="11" y="4"/>
                </a:lnTo>
                <a:lnTo>
                  <a:pt x="15" y="2"/>
                </a:lnTo>
                <a:lnTo>
                  <a:pt x="18" y="0"/>
                </a:lnTo>
                <a:close/>
              </a:path>
            </a:pathLst>
          </a:custGeom>
          <a:solidFill>
            <a:srgbClr val="D8D8D8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74" name="Google Shape;274;p20"/>
          <p:cNvSpPr txBox="1"/>
          <p:nvPr/>
        </p:nvSpPr>
        <p:spPr>
          <a:xfrm>
            <a:off x="1032989" y="5683956"/>
            <a:ext cx="95841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 algn="ctr"/>
            <a:r>
              <a:rPr lang="en-US" sz="1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"/>
                <a:sym typeface="Montserrat"/>
              </a:rPr>
              <a:t>“HEALTH INSURANCE PORTABILITY AND ACCOUNTABILITY”</a:t>
            </a:r>
            <a:endParaRPr lang="ru-RU" sz="1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Montserrat"/>
              <a:sym typeface="Montserrat"/>
            </a:endParaRPr>
          </a:p>
          <a:p>
            <a:pPr lvl="0" algn="ctr"/>
            <a:r>
              <a:rPr lang="ru-RU" sz="1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"/>
                <a:sym typeface="Montserrat"/>
              </a:rPr>
              <a:t>и </a:t>
            </a:r>
            <a:r>
              <a:rPr lang="en-US" sz="1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"/>
                <a:sym typeface="Montserrat"/>
              </a:rPr>
              <a:t>“</a:t>
            </a:r>
            <a:r>
              <a:rPr lang="ru-RU" sz="1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"/>
                <a:sym typeface="Montserrat"/>
              </a:rPr>
              <a:t>PHI</a:t>
            </a:r>
            <a:r>
              <a:rPr lang="en-US" sz="1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"/>
                <a:sym typeface="Montserrat"/>
              </a:rPr>
              <a:t> de-identification”</a:t>
            </a:r>
            <a:r>
              <a:rPr lang="ru-RU" sz="1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"/>
                <a:sym typeface="Montserrat"/>
              </a:rPr>
              <a:t> СЕРТИФИКАЦИИ</a:t>
            </a:r>
            <a:endParaRPr sz="1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Montserrat"/>
              <a:sym typeface="Montserrat"/>
            </a:endParaRPr>
          </a:p>
        </p:txBody>
      </p:sp>
      <p:sp>
        <p:nvSpPr>
          <p:cNvPr id="275" name="Google Shape;275;p20"/>
          <p:cNvSpPr txBox="1"/>
          <p:nvPr/>
        </p:nvSpPr>
        <p:spPr>
          <a:xfrm>
            <a:off x="767390" y="1709783"/>
            <a:ext cx="3587499" cy="6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latin typeface="Cambria" panose="02040503050406030204" pitchFamily="18" charset="0"/>
                <a:ea typeface="Cambria" panose="02040503050406030204" pitchFamily="18" charset="0"/>
                <a:cs typeface="Montserrat"/>
                <a:sym typeface="Montserrat"/>
              </a:rPr>
              <a:t>ОБМЕН ДАННЫМИ ПО ВСЕМУ МИРУ В НЕЗАВИСИМОСТИ ОТ ЛОКАЦИИ</a:t>
            </a:r>
            <a:endParaRPr sz="1800" b="1" dirty="0">
              <a:latin typeface="Cambria" panose="02040503050406030204" pitchFamily="18" charset="0"/>
              <a:ea typeface="Cambria" panose="02040503050406030204" pitchFamily="18" charset="0"/>
              <a:cs typeface="Montserrat"/>
              <a:sym typeface="Montserrat"/>
            </a:endParaRPr>
          </a:p>
        </p:txBody>
      </p:sp>
      <p:sp>
        <p:nvSpPr>
          <p:cNvPr id="276" name="Google Shape;276;p20"/>
          <p:cNvSpPr txBox="1"/>
          <p:nvPr/>
        </p:nvSpPr>
        <p:spPr>
          <a:xfrm>
            <a:off x="767390" y="724874"/>
            <a:ext cx="10796513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ПОДКЛЮЧЕНИЕ К: 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AMAZON | GOOGLE</a:t>
            </a:r>
            <a:r>
              <a:rPr lang="ru-RU" sz="1800" b="1" dirty="0"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 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  <a:cs typeface="Montserrat ExtraBold"/>
                <a:sym typeface="Montserrat ExtraBold"/>
              </a:rPr>
              <a:t>| SAMSUNG | AZURE | GE</a:t>
            </a:r>
            <a:endParaRPr sz="1800" b="1" dirty="0">
              <a:latin typeface="Cambria" panose="02040503050406030204" pitchFamily="18" charset="0"/>
              <a:ea typeface="Cambria" panose="02040503050406030204" pitchFamily="18" charset="0"/>
              <a:cs typeface="Montserrat ExtraBold"/>
              <a:sym typeface="Montserrat ExtraBold"/>
            </a:endParaRPr>
          </a:p>
        </p:txBody>
      </p:sp>
      <p:pic>
        <p:nvPicPr>
          <p:cNvPr id="277" name="Google Shape;27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4113" y="1858913"/>
            <a:ext cx="6341000" cy="32543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8" name="Google Shape;278;p20"/>
          <p:cNvGrpSpPr/>
          <p:nvPr/>
        </p:nvGrpSpPr>
        <p:grpSpPr>
          <a:xfrm>
            <a:off x="5167115" y="2153532"/>
            <a:ext cx="357908" cy="341730"/>
            <a:chOff x="8140701" y="1851026"/>
            <a:chExt cx="5127625" cy="4895850"/>
          </a:xfrm>
        </p:grpSpPr>
        <p:sp>
          <p:nvSpPr>
            <p:cNvPr id="279" name="Google Shape;279;p20"/>
            <p:cNvSpPr/>
            <p:nvPr/>
          </p:nvSpPr>
          <p:spPr>
            <a:xfrm>
              <a:off x="8140701" y="2854326"/>
              <a:ext cx="5127625" cy="3892550"/>
            </a:xfrm>
            <a:custGeom>
              <a:avLst/>
              <a:gdLst/>
              <a:ahLst/>
              <a:cxnLst/>
              <a:rect l="l" t="t" r="r" b="b"/>
              <a:pathLst>
                <a:path w="2382" h="1813" extrusionOk="0">
                  <a:moveTo>
                    <a:pt x="2326" y="1701"/>
                  </a:moveTo>
                  <a:cubicBezTo>
                    <a:pt x="2273" y="1701"/>
                    <a:pt x="2273" y="1701"/>
                    <a:pt x="2273" y="1701"/>
                  </a:cubicBezTo>
                  <a:cubicBezTo>
                    <a:pt x="2273" y="21"/>
                    <a:pt x="2273" y="21"/>
                    <a:pt x="2273" y="21"/>
                  </a:cubicBezTo>
                  <a:cubicBezTo>
                    <a:pt x="2273" y="10"/>
                    <a:pt x="2260" y="0"/>
                    <a:pt x="2249" y="0"/>
                  </a:cubicBezTo>
                  <a:cubicBezTo>
                    <a:pt x="1596" y="0"/>
                    <a:pt x="1596" y="0"/>
                    <a:pt x="1596" y="0"/>
                  </a:cubicBezTo>
                  <a:cubicBezTo>
                    <a:pt x="1596" y="94"/>
                    <a:pt x="1596" y="94"/>
                    <a:pt x="1596" y="94"/>
                  </a:cubicBezTo>
                  <a:cubicBezTo>
                    <a:pt x="1596" y="176"/>
                    <a:pt x="1529" y="243"/>
                    <a:pt x="1447" y="243"/>
                  </a:cubicBezTo>
                  <a:cubicBezTo>
                    <a:pt x="1333" y="243"/>
                    <a:pt x="1333" y="243"/>
                    <a:pt x="1333" y="243"/>
                  </a:cubicBezTo>
                  <a:cubicBezTo>
                    <a:pt x="1256" y="243"/>
                    <a:pt x="1193" y="185"/>
                    <a:pt x="1184" y="109"/>
                  </a:cubicBezTo>
                  <a:cubicBezTo>
                    <a:pt x="1176" y="183"/>
                    <a:pt x="1113" y="243"/>
                    <a:pt x="1034" y="243"/>
                  </a:cubicBezTo>
                  <a:cubicBezTo>
                    <a:pt x="920" y="243"/>
                    <a:pt x="920" y="243"/>
                    <a:pt x="920" y="243"/>
                  </a:cubicBezTo>
                  <a:cubicBezTo>
                    <a:pt x="838" y="243"/>
                    <a:pt x="777" y="176"/>
                    <a:pt x="777" y="94"/>
                  </a:cubicBezTo>
                  <a:cubicBezTo>
                    <a:pt x="777" y="0"/>
                    <a:pt x="777" y="0"/>
                    <a:pt x="777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2" y="0"/>
                    <a:pt x="109" y="10"/>
                    <a:pt x="109" y="21"/>
                  </a:cubicBezTo>
                  <a:cubicBezTo>
                    <a:pt x="109" y="1701"/>
                    <a:pt x="109" y="1701"/>
                    <a:pt x="109" y="1701"/>
                  </a:cubicBezTo>
                  <a:cubicBezTo>
                    <a:pt x="56" y="1701"/>
                    <a:pt x="56" y="1701"/>
                    <a:pt x="56" y="1701"/>
                  </a:cubicBezTo>
                  <a:cubicBezTo>
                    <a:pt x="25" y="1701"/>
                    <a:pt x="0" y="1725"/>
                    <a:pt x="0" y="1757"/>
                  </a:cubicBezTo>
                  <a:cubicBezTo>
                    <a:pt x="0" y="1788"/>
                    <a:pt x="25" y="1813"/>
                    <a:pt x="56" y="1813"/>
                  </a:cubicBezTo>
                  <a:cubicBezTo>
                    <a:pt x="2326" y="1813"/>
                    <a:pt x="2326" y="1813"/>
                    <a:pt x="2326" y="1813"/>
                  </a:cubicBezTo>
                  <a:cubicBezTo>
                    <a:pt x="2357" y="1813"/>
                    <a:pt x="2382" y="1788"/>
                    <a:pt x="2382" y="1757"/>
                  </a:cubicBezTo>
                  <a:cubicBezTo>
                    <a:pt x="2382" y="1725"/>
                    <a:pt x="2357" y="1701"/>
                    <a:pt x="2326" y="1701"/>
                  </a:cubicBezTo>
                  <a:close/>
                  <a:moveTo>
                    <a:pt x="1695" y="318"/>
                  </a:moveTo>
                  <a:cubicBezTo>
                    <a:pt x="1975" y="318"/>
                    <a:pt x="1975" y="318"/>
                    <a:pt x="1975" y="318"/>
                  </a:cubicBezTo>
                  <a:cubicBezTo>
                    <a:pt x="1975" y="598"/>
                    <a:pt x="1975" y="598"/>
                    <a:pt x="1975" y="598"/>
                  </a:cubicBezTo>
                  <a:cubicBezTo>
                    <a:pt x="1695" y="598"/>
                    <a:pt x="1695" y="598"/>
                    <a:pt x="1695" y="598"/>
                  </a:cubicBezTo>
                  <a:lnTo>
                    <a:pt x="1695" y="318"/>
                  </a:lnTo>
                  <a:close/>
                  <a:moveTo>
                    <a:pt x="1695" y="748"/>
                  </a:moveTo>
                  <a:cubicBezTo>
                    <a:pt x="1975" y="748"/>
                    <a:pt x="1975" y="748"/>
                    <a:pt x="1975" y="748"/>
                  </a:cubicBezTo>
                  <a:cubicBezTo>
                    <a:pt x="1975" y="1028"/>
                    <a:pt x="1975" y="1028"/>
                    <a:pt x="1975" y="1028"/>
                  </a:cubicBezTo>
                  <a:cubicBezTo>
                    <a:pt x="1695" y="1028"/>
                    <a:pt x="1695" y="1028"/>
                    <a:pt x="1695" y="1028"/>
                  </a:cubicBezTo>
                  <a:lnTo>
                    <a:pt x="1695" y="748"/>
                  </a:lnTo>
                  <a:close/>
                  <a:moveTo>
                    <a:pt x="1695" y="1177"/>
                  </a:moveTo>
                  <a:cubicBezTo>
                    <a:pt x="1975" y="1177"/>
                    <a:pt x="1975" y="1177"/>
                    <a:pt x="1975" y="1177"/>
                  </a:cubicBezTo>
                  <a:cubicBezTo>
                    <a:pt x="1975" y="1458"/>
                    <a:pt x="1975" y="1458"/>
                    <a:pt x="1975" y="1458"/>
                  </a:cubicBezTo>
                  <a:cubicBezTo>
                    <a:pt x="1695" y="1458"/>
                    <a:pt x="1695" y="1458"/>
                    <a:pt x="1695" y="1458"/>
                  </a:cubicBezTo>
                  <a:lnTo>
                    <a:pt x="1695" y="1177"/>
                  </a:lnTo>
                  <a:close/>
                  <a:moveTo>
                    <a:pt x="1266" y="318"/>
                  </a:moveTo>
                  <a:cubicBezTo>
                    <a:pt x="1546" y="318"/>
                    <a:pt x="1546" y="318"/>
                    <a:pt x="1546" y="318"/>
                  </a:cubicBezTo>
                  <a:cubicBezTo>
                    <a:pt x="1546" y="598"/>
                    <a:pt x="1546" y="598"/>
                    <a:pt x="1546" y="598"/>
                  </a:cubicBezTo>
                  <a:cubicBezTo>
                    <a:pt x="1266" y="598"/>
                    <a:pt x="1266" y="598"/>
                    <a:pt x="1266" y="598"/>
                  </a:cubicBezTo>
                  <a:lnTo>
                    <a:pt x="1266" y="318"/>
                  </a:lnTo>
                  <a:close/>
                  <a:moveTo>
                    <a:pt x="1266" y="748"/>
                  </a:moveTo>
                  <a:cubicBezTo>
                    <a:pt x="1546" y="748"/>
                    <a:pt x="1546" y="748"/>
                    <a:pt x="1546" y="748"/>
                  </a:cubicBezTo>
                  <a:cubicBezTo>
                    <a:pt x="1546" y="1028"/>
                    <a:pt x="1546" y="1028"/>
                    <a:pt x="1546" y="1028"/>
                  </a:cubicBezTo>
                  <a:cubicBezTo>
                    <a:pt x="1266" y="1028"/>
                    <a:pt x="1266" y="1028"/>
                    <a:pt x="1266" y="1028"/>
                  </a:cubicBezTo>
                  <a:lnTo>
                    <a:pt x="1266" y="748"/>
                  </a:lnTo>
                  <a:close/>
                  <a:moveTo>
                    <a:pt x="1546" y="1177"/>
                  </a:moveTo>
                  <a:cubicBezTo>
                    <a:pt x="1546" y="1701"/>
                    <a:pt x="1546" y="1701"/>
                    <a:pt x="1546" y="1701"/>
                  </a:cubicBezTo>
                  <a:cubicBezTo>
                    <a:pt x="1228" y="1701"/>
                    <a:pt x="1228" y="1701"/>
                    <a:pt x="1228" y="1701"/>
                  </a:cubicBezTo>
                  <a:cubicBezTo>
                    <a:pt x="1228" y="1177"/>
                    <a:pt x="1228" y="1177"/>
                    <a:pt x="1228" y="1177"/>
                  </a:cubicBezTo>
                  <a:lnTo>
                    <a:pt x="1546" y="1177"/>
                  </a:lnTo>
                  <a:close/>
                  <a:moveTo>
                    <a:pt x="836" y="318"/>
                  </a:moveTo>
                  <a:cubicBezTo>
                    <a:pt x="1116" y="318"/>
                    <a:pt x="1116" y="318"/>
                    <a:pt x="1116" y="318"/>
                  </a:cubicBezTo>
                  <a:cubicBezTo>
                    <a:pt x="1116" y="598"/>
                    <a:pt x="1116" y="598"/>
                    <a:pt x="1116" y="598"/>
                  </a:cubicBezTo>
                  <a:cubicBezTo>
                    <a:pt x="836" y="598"/>
                    <a:pt x="836" y="598"/>
                    <a:pt x="836" y="598"/>
                  </a:cubicBezTo>
                  <a:lnTo>
                    <a:pt x="836" y="318"/>
                  </a:lnTo>
                  <a:close/>
                  <a:moveTo>
                    <a:pt x="836" y="748"/>
                  </a:moveTo>
                  <a:cubicBezTo>
                    <a:pt x="1116" y="748"/>
                    <a:pt x="1116" y="748"/>
                    <a:pt x="1116" y="748"/>
                  </a:cubicBezTo>
                  <a:cubicBezTo>
                    <a:pt x="1116" y="1028"/>
                    <a:pt x="1116" y="1028"/>
                    <a:pt x="1116" y="1028"/>
                  </a:cubicBezTo>
                  <a:cubicBezTo>
                    <a:pt x="836" y="1028"/>
                    <a:pt x="836" y="1028"/>
                    <a:pt x="836" y="1028"/>
                  </a:cubicBezTo>
                  <a:lnTo>
                    <a:pt x="836" y="748"/>
                  </a:lnTo>
                  <a:close/>
                  <a:moveTo>
                    <a:pt x="407" y="318"/>
                  </a:moveTo>
                  <a:cubicBezTo>
                    <a:pt x="687" y="318"/>
                    <a:pt x="687" y="318"/>
                    <a:pt x="687" y="318"/>
                  </a:cubicBezTo>
                  <a:cubicBezTo>
                    <a:pt x="687" y="598"/>
                    <a:pt x="687" y="598"/>
                    <a:pt x="687" y="598"/>
                  </a:cubicBezTo>
                  <a:cubicBezTo>
                    <a:pt x="407" y="598"/>
                    <a:pt x="407" y="598"/>
                    <a:pt x="407" y="598"/>
                  </a:cubicBezTo>
                  <a:lnTo>
                    <a:pt x="407" y="318"/>
                  </a:lnTo>
                  <a:close/>
                  <a:moveTo>
                    <a:pt x="407" y="748"/>
                  </a:moveTo>
                  <a:cubicBezTo>
                    <a:pt x="687" y="748"/>
                    <a:pt x="687" y="748"/>
                    <a:pt x="687" y="748"/>
                  </a:cubicBezTo>
                  <a:cubicBezTo>
                    <a:pt x="687" y="1028"/>
                    <a:pt x="687" y="1028"/>
                    <a:pt x="687" y="1028"/>
                  </a:cubicBezTo>
                  <a:cubicBezTo>
                    <a:pt x="407" y="1028"/>
                    <a:pt x="407" y="1028"/>
                    <a:pt x="407" y="1028"/>
                  </a:cubicBezTo>
                  <a:lnTo>
                    <a:pt x="407" y="748"/>
                  </a:lnTo>
                  <a:close/>
                  <a:moveTo>
                    <a:pt x="407" y="1177"/>
                  </a:moveTo>
                  <a:cubicBezTo>
                    <a:pt x="687" y="1177"/>
                    <a:pt x="687" y="1177"/>
                    <a:pt x="687" y="1177"/>
                  </a:cubicBezTo>
                  <a:cubicBezTo>
                    <a:pt x="687" y="1458"/>
                    <a:pt x="687" y="1458"/>
                    <a:pt x="687" y="1458"/>
                  </a:cubicBezTo>
                  <a:cubicBezTo>
                    <a:pt x="407" y="1458"/>
                    <a:pt x="407" y="1458"/>
                    <a:pt x="407" y="1458"/>
                  </a:cubicBezTo>
                  <a:lnTo>
                    <a:pt x="407" y="1177"/>
                  </a:lnTo>
                  <a:close/>
                  <a:moveTo>
                    <a:pt x="836" y="1177"/>
                  </a:moveTo>
                  <a:cubicBezTo>
                    <a:pt x="1154" y="1177"/>
                    <a:pt x="1154" y="1177"/>
                    <a:pt x="1154" y="1177"/>
                  </a:cubicBezTo>
                  <a:cubicBezTo>
                    <a:pt x="1154" y="1701"/>
                    <a:pt x="1154" y="1701"/>
                    <a:pt x="1154" y="1701"/>
                  </a:cubicBezTo>
                  <a:cubicBezTo>
                    <a:pt x="836" y="1701"/>
                    <a:pt x="836" y="1701"/>
                    <a:pt x="836" y="1701"/>
                  </a:cubicBezTo>
                  <a:lnTo>
                    <a:pt x="836" y="1177"/>
                  </a:lnTo>
                  <a:close/>
                </a:path>
              </a:pathLst>
            </a:custGeom>
            <a:solidFill>
              <a:srgbClr val="FF52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10059988" y="1851026"/>
              <a:ext cx="1279525" cy="1284288"/>
            </a:xfrm>
            <a:custGeom>
              <a:avLst/>
              <a:gdLst/>
              <a:ahLst/>
              <a:cxnLst/>
              <a:rect l="l" t="t" r="r" b="b"/>
              <a:pathLst>
                <a:path w="594" h="598" extrusionOk="0">
                  <a:moveTo>
                    <a:pt x="32" y="598"/>
                  </a:moveTo>
                  <a:cubicBezTo>
                    <a:pt x="146" y="598"/>
                    <a:pt x="146" y="598"/>
                    <a:pt x="146" y="598"/>
                  </a:cubicBezTo>
                  <a:cubicBezTo>
                    <a:pt x="167" y="598"/>
                    <a:pt x="183" y="581"/>
                    <a:pt x="183" y="561"/>
                  </a:cubicBezTo>
                  <a:cubicBezTo>
                    <a:pt x="183" y="393"/>
                    <a:pt x="183" y="393"/>
                    <a:pt x="183" y="393"/>
                  </a:cubicBezTo>
                  <a:cubicBezTo>
                    <a:pt x="411" y="393"/>
                    <a:pt x="411" y="393"/>
                    <a:pt x="411" y="393"/>
                  </a:cubicBezTo>
                  <a:cubicBezTo>
                    <a:pt x="411" y="561"/>
                    <a:pt x="411" y="561"/>
                    <a:pt x="411" y="561"/>
                  </a:cubicBezTo>
                  <a:cubicBezTo>
                    <a:pt x="411" y="581"/>
                    <a:pt x="422" y="598"/>
                    <a:pt x="443" y="598"/>
                  </a:cubicBezTo>
                  <a:cubicBezTo>
                    <a:pt x="557" y="598"/>
                    <a:pt x="557" y="598"/>
                    <a:pt x="557" y="598"/>
                  </a:cubicBezTo>
                  <a:cubicBezTo>
                    <a:pt x="577" y="598"/>
                    <a:pt x="594" y="581"/>
                    <a:pt x="594" y="561"/>
                  </a:cubicBezTo>
                  <a:cubicBezTo>
                    <a:pt x="592" y="38"/>
                    <a:pt x="592" y="38"/>
                    <a:pt x="592" y="38"/>
                  </a:cubicBezTo>
                  <a:cubicBezTo>
                    <a:pt x="592" y="17"/>
                    <a:pt x="575" y="0"/>
                    <a:pt x="555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22" y="0"/>
                    <a:pt x="411" y="19"/>
                    <a:pt x="411" y="40"/>
                  </a:cubicBezTo>
                  <a:cubicBezTo>
                    <a:pt x="411" y="208"/>
                    <a:pt x="411" y="208"/>
                    <a:pt x="411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3" y="19"/>
                    <a:pt x="165" y="2"/>
                    <a:pt x="144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12" y="0"/>
                    <a:pt x="0" y="19"/>
                    <a:pt x="0" y="40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81"/>
                    <a:pt x="12" y="598"/>
                    <a:pt x="32" y="598"/>
                  </a:cubicBezTo>
                  <a:close/>
                </a:path>
              </a:pathLst>
            </a:custGeom>
            <a:solidFill>
              <a:srgbClr val="FF52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281" name="Google Shape;281;p20"/>
          <p:cNvGrpSpPr/>
          <p:nvPr/>
        </p:nvGrpSpPr>
        <p:grpSpPr>
          <a:xfrm>
            <a:off x="7614339" y="3443372"/>
            <a:ext cx="357908" cy="341730"/>
            <a:chOff x="8140701" y="1851026"/>
            <a:chExt cx="5127625" cy="4895850"/>
          </a:xfrm>
        </p:grpSpPr>
        <p:sp>
          <p:nvSpPr>
            <p:cNvPr id="282" name="Google Shape;282;p20"/>
            <p:cNvSpPr/>
            <p:nvPr/>
          </p:nvSpPr>
          <p:spPr>
            <a:xfrm>
              <a:off x="8140701" y="2854326"/>
              <a:ext cx="5127625" cy="3892550"/>
            </a:xfrm>
            <a:custGeom>
              <a:avLst/>
              <a:gdLst/>
              <a:ahLst/>
              <a:cxnLst/>
              <a:rect l="l" t="t" r="r" b="b"/>
              <a:pathLst>
                <a:path w="2382" h="1813" extrusionOk="0">
                  <a:moveTo>
                    <a:pt x="2326" y="1701"/>
                  </a:moveTo>
                  <a:cubicBezTo>
                    <a:pt x="2273" y="1701"/>
                    <a:pt x="2273" y="1701"/>
                    <a:pt x="2273" y="1701"/>
                  </a:cubicBezTo>
                  <a:cubicBezTo>
                    <a:pt x="2273" y="21"/>
                    <a:pt x="2273" y="21"/>
                    <a:pt x="2273" y="21"/>
                  </a:cubicBezTo>
                  <a:cubicBezTo>
                    <a:pt x="2273" y="10"/>
                    <a:pt x="2260" y="0"/>
                    <a:pt x="2249" y="0"/>
                  </a:cubicBezTo>
                  <a:cubicBezTo>
                    <a:pt x="1596" y="0"/>
                    <a:pt x="1596" y="0"/>
                    <a:pt x="1596" y="0"/>
                  </a:cubicBezTo>
                  <a:cubicBezTo>
                    <a:pt x="1596" y="94"/>
                    <a:pt x="1596" y="94"/>
                    <a:pt x="1596" y="94"/>
                  </a:cubicBezTo>
                  <a:cubicBezTo>
                    <a:pt x="1596" y="176"/>
                    <a:pt x="1529" y="243"/>
                    <a:pt x="1447" y="243"/>
                  </a:cubicBezTo>
                  <a:cubicBezTo>
                    <a:pt x="1333" y="243"/>
                    <a:pt x="1333" y="243"/>
                    <a:pt x="1333" y="243"/>
                  </a:cubicBezTo>
                  <a:cubicBezTo>
                    <a:pt x="1256" y="243"/>
                    <a:pt x="1193" y="185"/>
                    <a:pt x="1184" y="109"/>
                  </a:cubicBezTo>
                  <a:cubicBezTo>
                    <a:pt x="1176" y="183"/>
                    <a:pt x="1113" y="243"/>
                    <a:pt x="1034" y="243"/>
                  </a:cubicBezTo>
                  <a:cubicBezTo>
                    <a:pt x="920" y="243"/>
                    <a:pt x="920" y="243"/>
                    <a:pt x="920" y="243"/>
                  </a:cubicBezTo>
                  <a:cubicBezTo>
                    <a:pt x="838" y="243"/>
                    <a:pt x="777" y="176"/>
                    <a:pt x="777" y="94"/>
                  </a:cubicBezTo>
                  <a:cubicBezTo>
                    <a:pt x="777" y="0"/>
                    <a:pt x="777" y="0"/>
                    <a:pt x="777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2" y="0"/>
                    <a:pt x="109" y="10"/>
                    <a:pt x="109" y="21"/>
                  </a:cubicBezTo>
                  <a:cubicBezTo>
                    <a:pt x="109" y="1701"/>
                    <a:pt x="109" y="1701"/>
                    <a:pt x="109" y="1701"/>
                  </a:cubicBezTo>
                  <a:cubicBezTo>
                    <a:pt x="56" y="1701"/>
                    <a:pt x="56" y="1701"/>
                    <a:pt x="56" y="1701"/>
                  </a:cubicBezTo>
                  <a:cubicBezTo>
                    <a:pt x="25" y="1701"/>
                    <a:pt x="0" y="1725"/>
                    <a:pt x="0" y="1757"/>
                  </a:cubicBezTo>
                  <a:cubicBezTo>
                    <a:pt x="0" y="1788"/>
                    <a:pt x="25" y="1813"/>
                    <a:pt x="56" y="1813"/>
                  </a:cubicBezTo>
                  <a:cubicBezTo>
                    <a:pt x="2326" y="1813"/>
                    <a:pt x="2326" y="1813"/>
                    <a:pt x="2326" y="1813"/>
                  </a:cubicBezTo>
                  <a:cubicBezTo>
                    <a:pt x="2357" y="1813"/>
                    <a:pt x="2382" y="1788"/>
                    <a:pt x="2382" y="1757"/>
                  </a:cubicBezTo>
                  <a:cubicBezTo>
                    <a:pt x="2382" y="1725"/>
                    <a:pt x="2357" y="1701"/>
                    <a:pt x="2326" y="1701"/>
                  </a:cubicBezTo>
                  <a:close/>
                  <a:moveTo>
                    <a:pt x="1695" y="318"/>
                  </a:moveTo>
                  <a:cubicBezTo>
                    <a:pt x="1975" y="318"/>
                    <a:pt x="1975" y="318"/>
                    <a:pt x="1975" y="318"/>
                  </a:cubicBezTo>
                  <a:cubicBezTo>
                    <a:pt x="1975" y="598"/>
                    <a:pt x="1975" y="598"/>
                    <a:pt x="1975" y="598"/>
                  </a:cubicBezTo>
                  <a:cubicBezTo>
                    <a:pt x="1695" y="598"/>
                    <a:pt x="1695" y="598"/>
                    <a:pt x="1695" y="598"/>
                  </a:cubicBezTo>
                  <a:lnTo>
                    <a:pt x="1695" y="318"/>
                  </a:lnTo>
                  <a:close/>
                  <a:moveTo>
                    <a:pt x="1695" y="748"/>
                  </a:moveTo>
                  <a:cubicBezTo>
                    <a:pt x="1975" y="748"/>
                    <a:pt x="1975" y="748"/>
                    <a:pt x="1975" y="748"/>
                  </a:cubicBezTo>
                  <a:cubicBezTo>
                    <a:pt x="1975" y="1028"/>
                    <a:pt x="1975" y="1028"/>
                    <a:pt x="1975" y="1028"/>
                  </a:cubicBezTo>
                  <a:cubicBezTo>
                    <a:pt x="1695" y="1028"/>
                    <a:pt x="1695" y="1028"/>
                    <a:pt x="1695" y="1028"/>
                  </a:cubicBezTo>
                  <a:lnTo>
                    <a:pt x="1695" y="748"/>
                  </a:lnTo>
                  <a:close/>
                  <a:moveTo>
                    <a:pt x="1695" y="1177"/>
                  </a:moveTo>
                  <a:cubicBezTo>
                    <a:pt x="1975" y="1177"/>
                    <a:pt x="1975" y="1177"/>
                    <a:pt x="1975" y="1177"/>
                  </a:cubicBezTo>
                  <a:cubicBezTo>
                    <a:pt x="1975" y="1458"/>
                    <a:pt x="1975" y="1458"/>
                    <a:pt x="1975" y="1458"/>
                  </a:cubicBezTo>
                  <a:cubicBezTo>
                    <a:pt x="1695" y="1458"/>
                    <a:pt x="1695" y="1458"/>
                    <a:pt x="1695" y="1458"/>
                  </a:cubicBezTo>
                  <a:lnTo>
                    <a:pt x="1695" y="1177"/>
                  </a:lnTo>
                  <a:close/>
                  <a:moveTo>
                    <a:pt x="1266" y="318"/>
                  </a:moveTo>
                  <a:cubicBezTo>
                    <a:pt x="1546" y="318"/>
                    <a:pt x="1546" y="318"/>
                    <a:pt x="1546" y="318"/>
                  </a:cubicBezTo>
                  <a:cubicBezTo>
                    <a:pt x="1546" y="598"/>
                    <a:pt x="1546" y="598"/>
                    <a:pt x="1546" y="598"/>
                  </a:cubicBezTo>
                  <a:cubicBezTo>
                    <a:pt x="1266" y="598"/>
                    <a:pt x="1266" y="598"/>
                    <a:pt x="1266" y="598"/>
                  </a:cubicBezTo>
                  <a:lnTo>
                    <a:pt x="1266" y="318"/>
                  </a:lnTo>
                  <a:close/>
                  <a:moveTo>
                    <a:pt x="1266" y="748"/>
                  </a:moveTo>
                  <a:cubicBezTo>
                    <a:pt x="1546" y="748"/>
                    <a:pt x="1546" y="748"/>
                    <a:pt x="1546" y="748"/>
                  </a:cubicBezTo>
                  <a:cubicBezTo>
                    <a:pt x="1546" y="1028"/>
                    <a:pt x="1546" y="1028"/>
                    <a:pt x="1546" y="1028"/>
                  </a:cubicBezTo>
                  <a:cubicBezTo>
                    <a:pt x="1266" y="1028"/>
                    <a:pt x="1266" y="1028"/>
                    <a:pt x="1266" y="1028"/>
                  </a:cubicBezTo>
                  <a:lnTo>
                    <a:pt x="1266" y="748"/>
                  </a:lnTo>
                  <a:close/>
                  <a:moveTo>
                    <a:pt x="1546" y="1177"/>
                  </a:moveTo>
                  <a:cubicBezTo>
                    <a:pt x="1546" y="1701"/>
                    <a:pt x="1546" y="1701"/>
                    <a:pt x="1546" y="1701"/>
                  </a:cubicBezTo>
                  <a:cubicBezTo>
                    <a:pt x="1228" y="1701"/>
                    <a:pt x="1228" y="1701"/>
                    <a:pt x="1228" y="1701"/>
                  </a:cubicBezTo>
                  <a:cubicBezTo>
                    <a:pt x="1228" y="1177"/>
                    <a:pt x="1228" y="1177"/>
                    <a:pt x="1228" y="1177"/>
                  </a:cubicBezTo>
                  <a:lnTo>
                    <a:pt x="1546" y="1177"/>
                  </a:lnTo>
                  <a:close/>
                  <a:moveTo>
                    <a:pt x="836" y="318"/>
                  </a:moveTo>
                  <a:cubicBezTo>
                    <a:pt x="1116" y="318"/>
                    <a:pt x="1116" y="318"/>
                    <a:pt x="1116" y="318"/>
                  </a:cubicBezTo>
                  <a:cubicBezTo>
                    <a:pt x="1116" y="598"/>
                    <a:pt x="1116" y="598"/>
                    <a:pt x="1116" y="598"/>
                  </a:cubicBezTo>
                  <a:cubicBezTo>
                    <a:pt x="836" y="598"/>
                    <a:pt x="836" y="598"/>
                    <a:pt x="836" y="598"/>
                  </a:cubicBezTo>
                  <a:lnTo>
                    <a:pt x="836" y="318"/>
                  </a:lnTo>
                  <a:close/>
                  <a:moveTo>
                    <a:pt x="836" y="748"/>
                  </a:moveTo>
                  <a:cubicBezTo>
                    <a:pt x="1116" y="748"/>
                    <a:pt x="1116" y="748"/>
                    <a:pt x="1116" y="748"/>
                  </a:cubicBezTo>
                  <a:cubicBezTo>
                    <a:pt x="1116" y="1028"/>
                    <a:pt x="1116" y="1028"/>
                    <a:pt x="1116" y="1028"/>
                  </a:cubicBezTo>
                  <a:cubicBezTo>
                    <a:pt x="836" y="1028"/>
                    <a:pt x="836" y="1028"/>
                    <a:pt x="836" y="1028"/>
                  </a:cubicBezTo>
                  <a:lnTo>
                    <a:pt x="836" y="748"/>
                  </a:lnTo>
                  <a:close/>
                  <a:moveTo>
                    <a:pt x="407" y="318"/>
                  </a:moveTo>
                  <a:cubicBezTo>
                    <a:pt x="687" y="318"/>
                    <a:pt x="687" y="318"/>
                    <a:pt x="687" y="318"/>
                  </a:cubicBezTo>
                  <a:cubicBezTo>
                    <a:pt x="687" y="598"/>
                    <a:pt x="687" y="598"/>
                    <a:pt x="687" y="598"/>
                  </a:cubicBezTo>
                  <a:cubicBezTo>
                    <a:pt x="407" y="598"/>
                    <a:pt x="407" y="598"/>
                    <a:pt x="407" y="598"/>
                  </a:cubicBezTo>
                  <a:lnTo>
                    <a:pt x="407" y="318"/>
                  </a:lnTo>
                  <a:close/>
                  <a:moveTo>
                    <a:pt x="407" y="748"/>
                  </a:moveTo>
                  <a:cubicBezTo>
                    <a:pt x="687" y="748"/>
                    <a:pt x="687" y="748"/>
                    <a:pt x="687" y="748"/>
                  </a:cubicBezTo>
                  <a:cubicBezTo>
                    <a:pt x="687" y="1028"/>
                    <a:pt x="687" y="1028"/>
                    <a:pt x="687" y="1028"/>
                  </a:cubicBezTo>
                  <a:cubicBezTo>
                    <a:pt x="407" y="1028"/>
                    <a:pt x="407" y="1028"/>
                    <a:pt x="407" y="1028"/>
                  </a:cubicBezTo>
                  <a:lnTo>
                    <a:pt x="407" y="748"/>
                  </a:lnTo>
                  <a:close/>
                  <a:moveTo>
                    <a:pt x="407" y="1177"/>
                  </a:moveTo>
                  <a:cubicBezTo>
                    <a:pt x="687" y="1177"/>
                    <a:pt x="687" y="1177"/>
                    <a:pt x="687" y="1177"/>
                  </a:cubicBezTo>
                  <a:cubicBezTo>
                    <a:pt x="687" y="1458"/>
                    <a:pt x="687" y="1458"/>
                    <a:pt x="687" y="1458"/>
                  </a:cubicBezTo>
                  <a:cubicBezTo>
                    <a:pt x="407" y="1458"/>
                    <a:pt x="407" y="1458"/>
                    <a:pt x="407" y="1458"/>
                  </a:cubicBezTo>
                  <a:lnTo>
                    <a:pt x="407" y="1177"/>
                  </a:lnTo>
                  <a:close/>
                  <a:moveTo>
                    <a:pt x="836" y="1177"/>
                  </a:moveTo>
                  <a:cubicBezTo>
                    <a:pt x="1154" y="1177"/>
                    <a:pt x="1154" y="1177"/>
                    <a:pt x="1154" y="1177"/>
                  </a:cubicBezTo>
                  <a:cubicBezTo>
                    <a:pt x="1154" y="1701"/>
                    <a:pt x="1154" y="1701"/>
                    <a:pt x="1154" y="1701"/>
                  </a:cubicBezTo>
                  <a:cubicBezTo>
                    <a:pt x="836" y="1701"/>
                    <a:pt x="836" y="1701"/>
                    <a:pt x="836" y="1701"/>
                  </a:cubicBezTo>
                  <a:lnTo>
                    <a:pt x="836" y="1177"/>
                  </a:lnTo>
                  <a:close/>
                </a:path>
              </a:pathLst>
            </a:custGeom>
            <a:solidFill>
              <a:srgbClr val="FF52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10059988" y="1851026"/>
              <a:ext cx="1279525" cy="1284288"/>
            </a:xfrm>
            <a:custGeom>
              <a:avLst/>
              <a:gdLst/>
              <a:ahLst/>
              <a:cxnLst/>
              <a:rect l="l" t="t" r="r" b="b"/>
              <a:pathLst>
                <a:path w="594" h="598" extrusionOk="0">
                  <a:moveTo>
                    <a:pt x="32" y="598"/>
                  </a:moveTo>
                  <a:cubicBezTo>
                    <a:pt x="146" y="598"/>
                    <a:pt x="146" y="598"/>
                    <a:pt x="146" y="598"/>
                  </a:cubicBezTo>
                  <a:cubicBezTo>
                    <a:pt x="167" y="598"/>
                    <a:pt x="183" y="581"/>
                    <a:pt x="183" y="561"/>
                  </a:cubicBezTo>
                  <a:cubicBezTo>
                    <a:pt x="183" y="393"/>
                    <a:pt x="183" y="393"/>
                    <a:pt x="183" y="393"/>
                  </a:cubicBezTo>
                  <a:cubicBezTo>
                    <a:pt x="411" y="393"/>
                    <a:pt x="411" y="393"/>
                    <a:pt x="411" y="393"/>
                  </a:cubicBezTo>
                  <a:cubicBezTo>
                    <a:pt x="411" y="561"/>
                    <a:pt x="411" y="561"/>
                    <a:pt x="411" y="561"/>
                  </a:cubicBezTo>
                  <a:cubicBezTo>
                    <a:pt x="411" y="581"/>
                    <a:pt x="422" y="598"/>
                    <a:pt x="443" y="598"/>
                  </a:cubicBezTo>
                  <a:cubicBezTo>
                    <a:pt x="557" y="598"/>
                    <a:pt x="557" y="598"/>
                    <a:pt x="557" y="598"/>
                  </a:cubicBezTo>
                  <a:cubicBezTo>
                    <a:pt x="577" y="598"/>
                    <a:pt x="594" y="581"/>
                    <a:pt x="594" y="561"/>
                  </a:cubicBezTo>
                  <a:cubicBezTo>
                    <a:pt x="592" y="38"/>
                    <a:pt x="592" y="38"/>
                    <a:pt x="592" y="38"/>
                  </a:cubicBezTo>
                  <a:cubicBezTo>
                    <a:pt x="592" y="17"/>
                    <a:pt x="575" y="0"/>
                    <a:pt x="555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22" y="0"/>
                    <a:pt x="411" y="19"/>
                    <a:pt x="411" y="40"/>
                  </a:cubicBezTo>
                  <a:cubicBezTo>
                    <a:pt x="411" y="208"/>
                    <a:pt x="411" y="208"/>
                    <a:pt x="411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3" y="19"/>
                    <a:pt x="165" y="2"/>
                    <a:pt x="144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12" y="0"/>
                    <a:pt x="0" y="19"/>
                    <a:pt x="0" y="40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81"/>
                    <a:pt x="12" y="598"/>
                    <a:pt x="32" y="598"/>
                  </a:cubicBezTo>
                  <a:close/>
                </a:path>
              </a:pathLst>
            </a:custGeom>
            <a:solidFill>
              <a:srgbClr val="FF52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284" name="Google Shape;284;p20"/>
          <p:cNvGrpSpPr/>
          <p:nvPr/>
        </p:nvGrpSpPr>
        <p:grpSpPr>
          <a:xfrm>
            <a:off x="3771841" y="4477171"/>
            <a:ext cx="390069" cy="365917"/>
            <a:chOff x="2998931" y="4487593"/>
            <a:chExt cx="586306" cy="491560"/>
          </a:xfrm>
        </p:grpSpPr>
        <p:sp>
          <p:nvSpPr>
            <p:cNvPr id="285" name="Google Shape;285;p20"/>
            <p:cNvSpPr/>
            <p:nvPr/>
          </p:nvSpPr>
          <p:spPr>
            <a:xfrm>
              <a:off x="3089996" y="4861466"/>
              <a:ext cx="404176" cy="117687"/>
            </a:xfrm>
            <a:custGeom>
              <a:avLst/>
              <a:gdLst/>
              <a:ahLst/>
              <a:cxnLst/>
              <a:rect l="l" t="t" r="r" b="b"/>
              <a:pathLst>
                <a:path w="340" h="99" extrusionOk="0">
                  <a:moveTo>
                    <a:pt x="78" y="0"/>
                  </a:moveTo>
                  <a:lnTo>
                    <a:pt x="254" y="0"/>
                  </a:lnTo>
                  <a:lnTo>
                    <a:pt x="254" y="48"/>
                  </a:lnTo>
                  <a:lnTo>
                    <a:pt x="340" y="48"/>
                  </a:lnTo>
                  <a:lnTo>
                    <a:pt x="340" y="99"/>
                  </a:lnTo>
                  <a:lnTo>
                    <a:pt x="0" y="99"/>
                  </a:lnTo>
                  <a:lnTo>
                    <a:pt x="0" y="48"/>
                  </a:lnTo>
                  <a:lnTo>
                    <a:pt x="78" y="48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86" name="Google Shape;286;p20"/>
            <p:cNvSpPr/>
            <p:nvPr/>
          </p:nvSpPr>
          <p:spPr>
            <a:xfrm>
              <a:off x="2998931" y="4487593"/>
              <a:ext cx="586306" cy="341456"/>
            </a:xfrm>
            <a:prstGeom prst="roundRect">
              <a:avLst>
                <a:gd name="adj" fmla="val 186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287" name="Google Shape;287;p20"/>
          <p:cNvGrpSpPr/>
          <p:nvPr/>
        </p:nvGrpSpPr>
        <p:grpSpPr>
          <a:xfrm>
            <a:off x="2088752" y="2931722"/>
            <a:ext cx="581473" cy="555189"/>
            <a:chOff x="8140701" y="1851026"/>
            <a:chExt cx="5127625" cy="4895850"/>
          </a:xfrm>
        </p:grpSpPr>
        <p:sp>
          <p:nvSpPr>
            <p:cNvPr id="288" name="Google Shape;288;p20"/>
            <p:cNvSpPr/>
            <p:nvPr/>
          </p:nvSpPr>
          <p:spPr>
            <a:xfrm>
              <a:off x="8140701" y="2854326"/>
              <a:ext cx="5127625" cy="3892550"/>
            </a:xfrm>
            <a:custGeom>
              <a:avLst/>
              <a:gdLst/>
              <a:ahLst/>
              <a:cxnLst/>
              <a:rect l="l" t="t" r="r" b="b"/>
              <a:pathLst>
                <a:path w="2382" h="1813" extrusionOk="0">
                  <a:moveTo>
                    <a:pt x="2326" y="1701"/>
                  </a:moveTo>
                  <a:cubicBezTo>
                    <a:pt x="2273" y="1701"/>
                    <a:pt x="2273" y="1701"/>
                    <a:pt x="2273" y="1701"/>
                  </a:cubicBezTo>
                  <a:cubicBezTo>
                    <a:pt x="2273" y="21"/>
                    <a:pt x="2273" y="21"/>
                    <a:pt x="2273" y="21"/>
                  </a:cubicBezTo>
                  <a:cubicBezTo>
                    <a:pt x="2273" y="10"/>
                    <a:pt x="2260" y="0"/>
                    <a:pt x="2249" y="0"/>
                  </a:cubicBezTo>
                  <a:cubicBezTo>
                    <a:pt x="1596" y="0"/>
                    <a:pt x="1596" y="0"/>
                    <a:pt x="1596" y="0"/>
                  </a:cubicBezTo>
                  <a:cubicBezTo>
                    <a:pt x="1596" y="94"/>
                    <a:pt x="1596" y="94"/>
                    <a:pt x="1596" y="94"/>
                  </a:cubicBezTo>
                  <a:cubicBezTo>
                    <a:pt x="1596" y="176"/>
                    <a:pt x="1529" y="243"/>
                    <a:pt x="1447" y="243"/>
                  </a:cubicBezTo>
                  <a:cubicBezTo>
                    <a:pt x="1333" y="243"/>
                    <a:pt x="1333" y="243"/>
                    <a:pt x="1333" y="243"/>
                  </a:cubicBezTo>
                  <a:cubicBezTo>
                    <a:pt x="1256" y="243"/>
                    <a:pt x="1193" y="185"/>
                    <a:pt x="1184" y="109"/>
                  </a:cubicBezTo>
                  <a:cubicBezTo>
                    <a:pt x="1176" y="183"/>
                    <a:pt x="1113" y="243"/>
                    <a:pt x="1034" y="243"/>
                  </a:cubicBezTo>
                  <a:cubicBezTo>
                    <a:pt x="920" y="243"/>
                    <a:pt x="920" y="243"/>
                    <a:pt x="920" y="243"/>
                  </a:cubicBezTo>
                  <a:cubicBezTo>
                    <a:pt x="838" y="243"/>
                    <a:pt x="777" y="176"/>
                    <a:pt x="777" y="94"/>
                  </a:cubicBezTo>
                  <a:cubicBezTo>
                    <a:pt x="777" y="0"/>
                    <a:pt x="777" y="0"/>
                    <a:pt x="777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2" y="0"/>
                    <a:pt x="109" y="10"/>
                    <a:pt x="109" y="21"/>
                  </a:cubicBezTo>
                  <a:cubicBezTo>
                    <a:pt x="109" y="1701"/>
                    <a:pt x="109" y="1701"/>
                    <a:pt x="109" y="1701"/>
                  </a:cubicBezTo>
                  <a:cubicBezTo>
                    <a:pt x="56" y="1701"/>
                    <a:pt x="56" y="1701"/>
                    <a:pt x="56" y="1701"/>
                  </a:cubicBezTo>
                  <a:cubicBezTo>
                    <a:pt x="25" y="1701"/>
                    <a:pt x="0" y="1725"/>
                    <a:pt x="0" y="1757"/>
                  </a:cubicBezTo>
                  <a:cubicBezTo>
                    <a:pt x="0" y="1788"/>
                    <a:pt x="25" y="1813"/>
                    <a:pt x="56" y="1813"/>
                  </a:cubicBezTo>
                  <a:cubicBezTo>
                    <a:pt x="2326" y="1813"/>
                    <a:pt x="2326" y="1813"/>
                    <a:pt x="2326" y="1813"/>
                  </a:cubicBezTo>
                  <a:cubicBezTo>
                    <a:pt x="2357" y="1813"/>
                    <a:pt x="2382" y="1788"/>
                    <a:pt x="2382" y="1757"/>
                  </a:cubicBezTo>
                  <a:cubicBezTo>
                    <a:pt x="2382" y="1725"/>
                    <a:pt x="2357" y="1701"/>
                    <a:pt x="2326" y="1701"/>
                  </a:cubicBezTo>
                  <a:close/>
                  <a:moveTo>
                    <a:pt x="1695" y="318"/>
                  </a:moveTo>
                  <a:cubicBezTo>
                    <a:pt x="1975" y="318"/>
                    <a:pt x="1975" y="318"/>
                    <a:pt x="1975" y="318"/>
                  </a:cubicBezTo>
                  <a:cubicBezTo>
                    <a:pt x="1975" y="598"/>
                    <a:pt x="1975" y="598"/>
                    <a:pt x="1975" y="598"/>
                  </a:cubicBezTo>
                  <a:cubicBezTo>
                    <a:pt x="1695" y="598"/>
                    <a:pt x="1695" y="598"/>
                    <a:pt x="1695" y="598"/>
                  </a:cubicBezTo>
                  <a:lnTo>
                    <a:pt x="1695" y="318"/>
                  </a:lnTo>
                  <a:close/>
                  <a:moveTo>
                    <a:pt x="1695" y="748"/>
                  </a:moveTo>
                  <a:cubicBezTo>
                    <a:pt x="1975" y="748"/>
                    <a:pt x="1975" y="748"/>
                    <a:pt x="1975" y="748"/>
                  </a:cubicBezTo>
                  <a:cubicBezTo>
                    <a:pt x="1975" y="1028"/>
                    <a:pt x="1975" y="1028"/>
                    <a:pt x="1975" y="1028"/>
                  </a:cubicBezTo>
                  <a:cubicBezTo>
                    <a:pt x="1695" y="1028"/>
                    <a:pt x="1695" y="1028"/>
                    <a:pt x="1695" y="1028"/>
                  </a:cubicBezTo>
                  <a:lnTo>
                    <a:pt x="1695" y="748"/>
                  </a:lnTo>
                  <a:close/>
                  <a:moveTo>
                    <a:pt x="1695" y="1177"/>
                  </a:moveTo>
                  <a:cubicBezTo>
                    <a:pt x="1975" y="1177"/>
                    <a:pt x="1975" y="1177"/>
                    <a:pt x="1975" y="1177"/>
                  </a:cubicBezTo>
                  <a:cubicBezTo>
                    <a:pt x="1975" y="1458"/>
                    <a:pt x="1975" y="1458"/>
                    <a:pt x="1975" y="1458"/>
                  </a:cubicBezTo>
                  <a:cubicBezTo>
                    <a:pt x="1695" y="1458"/>
                    <a:pt x="1695" y="1458"/>
                    <a:pt x="1695" y="1458"/>
                  </a:cubicBezTo>
                  <a:lnTo>
                    <a:pt x="1695" y="1177"/>
                  </a:lnTo>
                  <a:close/>
                  <a:moveTo>
                    <a:pt x="1266" y="318"/>
                  </a:moveTo>
                  <a:cubicBezTo>
                    <a:pt x="1546" y="318"/>
                    <a:pt x="1546" y="318"/>
                    <a:pt x="1546" y="318"/>
                  </a:cubicBezTo>
                  <a:cubicBezTo>
                    <a:pt x="1546" y="598"/>
                    <a:pt x="1546" y="598"/>
                    <a:pt x="1546" y="598"/>
                  </a:cubicBezTo>
                  <a:cubicBezTo>
                    <a:pt x="1266" y="598"/>
                    <a:pt x="1266" y="598"/>
                    <a:pt x="1266" y="598"/>
                  </a:cubicBezTo>
                  <a:lnTo>
                    <a:pt x="1266" y="318"/>
                  </a:lnTo>
                  <a:close/>
                  <a:moveTo>
                    <a:pt x="1266" y="748"/>
                  </a:moveTo>
                  <a:cubicBezTo>
                    <a:pt x="1546" y="748"/>
                    <a:pt x="1546" y="748"/>
                    <a:pt x="1546" y="748"/>
                  </a:cubicBezTo>
                  <a:cubicBezTo>
                    <a:pt x="1546" y="1028"/>
                    <a:pt x="1546" y="1028"/>
                    <a:pt x="1546" y="1028"/>
                  </a:cubicBezTo>
                  <a:cubicBezTo>
                    <a:pt x="1266" y="1028"/>
                    <a:pt x="1266" y="1028"/>
                    <a:pt x="1266" y="1028"/>
                  </a:cubicBezTo>
                  <a:lnTo>
                    <a:pt x="1266" y="748"/>
                  </a:lnTo>
                  <a:close/>
                  <a:moveTo>
                    <a:pt x="1546" y="1177"/>
                  </a:moveTo>
                  <a:cubicBezTo>
                    <a:pt x="1546" y="1701"/>
                    <a:pt x="1546" y="1701"/>
                    <a:pt x="1546" y="1701"/>
                  </a:cubicBezTo>
                  <a:cubicBezTo>
                    <a:pt x="1228" y="1701"/>
                    <a:pt x="1228" y="1701"/>
                    <a:pt x="1228" y="1701"/>
                  </a:cubicBezTo>
                  <a:cubicBezTo>
                    <a:pt x="1228" y="1177"/>
                    <a:pt x="1228" y="1177"/>
                    <a:pt x="1228" y="1177"/>
                  </a:cubicBezTo>
                  <a:lnTo>
                    <a:pt x="1546" y="1177"/>
                  </a:lnTo>
                  <a:close/>
                  <a:moveTo>
                    <a:pt x="836" y="318"/>
                  </a:moveTo>
                  <a:cubicBezTo>
                    <a:pt x="1116" y="318"/>
                    <a:pt x="1116" y="318"/>
                    <a:pt x="1116" y="318"/>
                  </a:cubicBezTo>
                  <a:cubicBezTo>
                    <a:pt x="1116" y="598"/>
                    <a:pt x="1116" y="598"/>
                    <a:pt x="1116" y="598"/>
                  </a:cubicBezTo>
                  <a:cubicBezTo>
                    <a:pt x="836" y="598"/>
                    <a:pt x="836" y="598"/>
                    <a:pt x="836" y="598"/>
                  </a:cubicBezTo>
                  <a:lnTo>
                    <a:pt x="836" y="318"/>
                  </a:lnTo>
                  <a:close/>
                  <a:moveTo>
                    <a:pt x="836" y="748"/>
                  </a:moveTo>
                  <a:cubicBezTo>
                    <a:pt x="1116" y="748"/>
                    <a:pt x="1116" y="748"/>
                    <a:pt x="1116" y="748"/>
                  </a:cubicBezTo>
                  <a:cubicBezTo>
                    <a:pt x="1116" y="1028"/>
                    <a:pt x="1116" y="1028"/>
                    <a:pt x="1116" y="1028"/>
                  </a:cubicBezTo>
                  <a:cubicBezTo>
                    <a:pt x="836" y="1028"/>
                    <a:pt x="836" y="1028"/>
                    <a:pt x="836" y="1028"/>
                  </a:cubicBezTo>
                  <a:lnTo>
                    <a:pt x="836" y="748"/>
                  </a:lnTo>
                  <a:close/>
                  <a:moveTo>
                    <a:pt x="407" y="318"/>
                  </a:moveTo>
                  <a:cubicBezTo>
                    <a:pt x="687" y="318"/>
                    <a:pt x="687" y="318"/>
                    <a:pt x="687" y="318"/>
                  </a:cubicBezTo>
                  <a:cubicBezTo>
                    <a:pt x="687" y="598"/>
                    <a:pt x="687" y="598"/>
                    <a:pt x="687" y="598"/>
                  </a:cubicBezTo>
                  <a:cubicBezTo>
                    <a:pt x="407" y="598"/>
                    <a:pt x="407" y="598"/>
                    <a:pt x="407" y="598"/>
                  </a:cubicBezTo>
                  <a:lnTo>
                    <a:pt x="407" y="318"/>
                  </a:lnTo>
                  <a:close/>
                  <a:moveTo>
                    <a:pt x="407" y="748"/>
                  </a:moveTo>
                  <a:cubicBezTo>
                    <a:pt x="687" y="748"/>
                    <a:pt x="687" y="748"/>
                    <a:pt x="687" y="748"/>
                  </a:cubicBezTo>
                  <a:cubicBezTo>
                    <a:pt x="687" y="1028"/>
                    <a:pt x="687" y="1028"/>
                    <a:pt x="687" y="1028"/>
                  </a:cubicBezTo>
                  <a:cubicBezTo>
                    <a:pt x="407" y="1028"/>
                    <a:pt x="407" y="1028"/>
                    <a:pt x="407" y="1028"/>
                  </a:cubicBezTo>
                  <a:lnTo>
                    <a:pt x="407" y="748"/>
                  </a:lnTo>
                  <a:close/>
                  <a:moveTo>
                    <a:pt x="407" y="1177"/>
                  </a:moveTo>
                  <a:cubicBezTo>
                    <a:pt x="687" y="1177"/>
                    <a:pt x="687" y="1177"/>
                    <a:pt x="687" y="1177"/>
                  </a:cubicBezTo>
                  <a:cubicBezTo>
                    <a:pt x="687" y="1458"/>
                    <a:pt x="687" y="1458"/>
                    <a:pt x="687" y="1458"/>
                  </a:cubicBezTo>
                  <a:cubicBezTo>
                    <a:pt x="407" y="1458"/>
                    <a:pt x="407" y="1458"/>
                    <a:pt x="407" y="1458"/>
                  </a:cubicBezTo>
                  <a:lnTo>
                    <a:pt x="407" y="1177"/>
                  </a:lnTo>
                  <a:close/>
                  <a:moveTo>
                    <a:pt x="836" y="1177"/>
                  </a:moveTo>
                  <a:cubicBezTo>
                    <a:pt x="1154" y="1177"/>
                    <a:pt x="1154" y="1177"/>
                    <a:pt x="1154" y="1177"/>
                  </a:cubicBezTo>
                  <a:cubicBezTo>
                    <a:pt x="1154" y="1701"/>
                    <a:pt x="1154" y="1701"/>
                    <a:pt x="1154" y="1701"/>
                  </a:cubicBezTo>
                  <a:cubicBezTo>
                    <a:pt x="836" y="1701"/>
                    <a:pt x="836" y="1701"/>
                    <a:pt x="836" y="1701"/>
                  </a:cubicBezTo>
                  <a:lnTo>
                    <a:pt x="836" y="1177"/>
                  </a:lnTo>
                  <a:close/>
                </a:path>
              </a:pathLst>
            </a:custGeom>
            <a:solidFill>
              <a:srgbClr val="FF52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89" name="Google Shape;289;p20"/>
            <p:cNvSpPr/>
            <p:nvPr/>
          </p:nvSpPr>
          <p:spPr>
            <a:xfrm>
              <a:off x="10059988" y="1851026"/>
              <a:ext cx="1279525" cy="1284288"/>
            </a:xfrm>
            <a:custGeom>
              <a:avLst/>
              <a:gdLst/>
              <a:ahLst/>
              <a:cxnLst/>
              <a:rect l="l" t="t" r="r" b="b"/>
              <a:pathLst>
                <a:path w="594" h="598" extrusionOk="0">
                  <a:moveTo>
                    <a:pt x="32" y="598"/>
                  </a:moveTo>
                  <a:cubicBezTo>
                    <a:pt x="146" y="598"/>
                    <a:pt x="146" y="598"/>
                    <a:pt x="146" y="598"/>
                  </a:cubicBezTo>
                  <a:cubicBezTo>
                    <a:pt x="167" y="598"/>
                    <a:pt x="183" y="581"/>
                    <a:pt x="183" y="561"/>
                  </a:cubicBezTo>
                  <a:cubicBezTo>
                    <a:pt x="183" y="393"/>
                    <a:pt x="183" y="393"/>
                    <a:pt x="183" y="393"/>
                  </a:cubicBezTo>
                  <a:cubicBezTo>
                    <a:pt x="411" y="393"/>
                    <a:pt x="411" y="393"/>
                    <a:pt x="411" y="393"/>
                  </a:cubicBezTo>
                  <a:cubicBezTo>
                    <a:pt x="411" y="561"/>
                    <a:pt x="411" y="561"/>
                    <a:pt x="411" y="561"/>
                  </a:cubicBezTo>
                  <a:cubicBezTo>
                    <a:pt x="411" y="581"/>
                    <a:pt x="422" y="598"/>
                    <a:pt x="443" y="598"/>
                  </a:cubicBezTo>
                  <a:cubicBezTo>
                    <a:pt x="557" y="598"/>
                    <a:pt x="557" y="598"/>
                    <a:pt x="557" y="598"/>
                  </a:cubicBezTo>
                  <a:cubicBezTo>
                    <a:pt x="577" y="598"/>
                    <a:pt x="594" y="581"/>
                    <a:pt x="594" y="561"/>
                  </a:cubicBezTo>
                  <a:cubicBezTo>
                    <a:pt x="592" y="38"/>
                    <a:pt x="592" y="38"/>
                    <a:pt x="592" y="38"/>
                  </a:cubicBezTo>
                  <a:cubicBezTo>
                    <a:pt x="592" y="17"/>
                    <a:pt x="575" y="0"/>
                    <a:pt x="555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22" y="0"/>
                    <a:pt x="411" y="19"/>
                    <a:pt x="411" y="40"/>
                  </a:cubicBezTo>
                  <a:cubicBezTo>
                    <a:pt x="411" y="208"/>
                    <a:pt x="411" y="208"/>
                    <a:pt x="411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3" y="19"/>
                    <a:pt x="165" y="2"/>
                    <a:pt x="144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12" y="0"/>
                    <a:pt x="0" y="19"/>
                    <a:pt x="0" y="40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81"/>
                    <a:pt x="12" y="598"/>
                    <a:pt x="32" y="598"/>
                  </a:cubicBezTo>
                  <a:close/>
                </a:path>
              </a:pathLst>
            </a:custGeom>
            <a:solidFill>
              <a:srgbClr val="FF52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BB9C"/>
      </a:accent1>
      <a:accent2>
        <a:srgbClr val="69D5D8"/>
      </a:accent2>
      <a:accent3>
        <a:srgbClr val="3896D3"/>
      </a:accent3>
      <a:accent4>
        <a:srgbClr val="FF4937"/>
      </a:accent4>
      <a:accent5>
        <a:srgbClr val="00AEB5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209</Words>
  <Application>Microsoft Office PowerPoint</Application>
  <PresentationFormat>Произвольный</PresentationFormat>
  <Paragraphs>63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Verdana</vt:lpstr>
      <vt:lpstr>Cambria</vt:lpstr>
      <vt:lpstr>Montserrat ExtraBold</vt:lpstr>
      <vt:lpstr>Montserrat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Fainshtein</dc:creator>
  <cp:lastModifiedBy>Kirill Igin</cp:lastModifiedBy>
  <cp:revision>5</cp:revision>
  <dcterms:modified xsi:type="dcterms:W3CDTF">2020-04-09T16:50:10Z</dcterms:modified>
</cp:coreProperties>
</file>