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1"/>
  </p:notesMasterIdLst>
  <p:sldIdLst>
    <p:sldId id="256" r:id="rId3"/>
    <p:sldId id="267" r:id="rId4"/>
    <p:sldId id="259" r:id="rId5"/>
    <p:sldId id="258" r:id="rId6"/>
    <p:sldId id="263" r:id="rId7"/>
    <p:sldId id="269" r:id="rId8"/>
    <p:sldId id="26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orient="horz" pos="4315" userDrawn="1">
          <p15:clr>
            <a:srgbClr val="A4A3A4"/>
          </p15:clr>
        </p15:guide>
        <p15:guide id="4" pos="4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D6C4"/>
    <a:srgbClr val="1E2340"/>
    <a:srgbClr val="FFD13F"/>
    <a:srgbClr val="E98517"/>
    <a:srgbClr val="226BAF"/>
    <a:srgbClr val="4F4A4A"/>
    <a:srgbClr val="9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>
        <p:guide orient="horz" pos="3725"/>
        <p:guide pos="370"/>
        <p:guide orient="horz" pos="4315"/>
        <p:guide pos="40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26C53-594D-447D-8866-0722B7B1B706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E8B81-6E56-4E56-9912-1C1A1EE7B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5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E8B81-6E56-4E56-9912-1C1A1EE7B7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4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56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BE2C-8978-4AF8-BDBB-F00DD41CD6E6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351E1-A47F-43F2-840F-372B672DB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9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52B1-2732-4E58-80F2-E5D97753E4BA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08D4-8121-426A-9ABD-B09FA6439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3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0"/>
          </p:nvPr>
        </p:nvSpPr>
        <p:spPr>
          <a:xfrm>
            <a:off x="6951693" y="-4456"/>
            <a:ext cx="5241809" cy="6870282"/>
          </a:xfrm>
          <a:custGeom>
            <a:avLst/>
            <a:gdLst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3456461 w 5041733"/>
              <a:gd name="connsiteY3" fmla="*/ 5643061 h 5643061"/>
              <a:gd name="connsiteX4" fmla="*/ 0 w 5041733"/>
              <a:gd name="connsiteY4" fmla="*/ 5643061 h 5643061"/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1507345 w 5041733"/>
              <a:gd name="connsiteY3" fmla="*/ 5631029 h 5643061"/>
              <a:gd name="connsiteX4" fmla="*/ 0 w 5041733"/>
              <a:gd name="connsiteY4" fmla="*/ 5643061 h 5643061"/>
              <a:gd name="connsiteX0" fmla="*/ 2896 w 5044629"/>
              <a:gd name="connsiteY0" fmla="*/ 5643061 h 5643061"/>
              <a:gd name="connsiteX1" fmla="*/ 0 w 5044629"/>
              <a:gd name="connsiteY1" fmla="*/ 24063 h 5643061"/>
              <a:gd name="connsiteX2" fmla="*/ 5044629 w 5044629"/>
              <a:gd name="connsiteY2" fmla="*/ 0 h 5643061"/>
              <a:gd name="connsiteX3" fmla="*/ 1510241 w 5044629"/>
              <a:gd name="connsiteY3" fmla="*/ 5631029 h 5643061"/>
              <a:gd name="connsiteX4" fmla="*/ 2896 w 5044629"/>
              <a:gd name="connsiteY4" fmla="*/ 5643061 h 5643061"/>
              <a:gd name="connsiteX0" fmla="*/ 14927 w 5056660"/>
              <a:gd name="connsiteY0" fmla="*/ 6870282 h 6870282"/>
              <a:gd name="connsiteX1" fmla="*/ 0 w 5056660"/>
              <a:gd name="connsiteY1" fmla="*/ 0 h 6870282"/>
              <a:gd name="connsiteX2" fmla="*/ 5056660 w 5056660"/>
              <a:gd name="connsiteY2" fmla="*/ 1227221 h 6870282"/>
              <a:gd name="connsiteX3" fmla="*/ 1522272 w 5056660"/>
              <a:gd name="connsiteY3" fmla="*/ 6858250 h 6870282"/>
              <a:gd name="connsiteX4" fmla="*/ 14927 w 5056660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1522272 w 4779934"/>
              <a:gd name="connsiteY3" fmla="*/ 6858250 h 6870282"/>
              <a:gd name="connsiteX4" fmla="*/ 14927 w 4779934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3072513 w 4779934"/>
              <a:gd name="connsiteY3" fmla="*/ 6864306 h 6870282"/>
              <a:gd name="connsiteX4" fmla="*/ 14927 w 4779934"/>
              <a:gd name="connsiteY4" fmla="*/ 6870282 h 6870282"/>
              <a:gd name="connsiteX0" fmla="*/ 14927 w 4779934"/>
              <a:gd name="connsiteY0" fmla="*/ 6870282 h 6876417"/>
              <a:gd name="connsiteX1" fmla="*/ 0 w 4779934"/>
              <a:gd name="connsiteY1" fmla="*/ 0 h 6876417"/>
              <a:gd name="connsiteX2" fmla="*/ 4779934 w 4779934"/>
              <a:gd name="connsiteY2" fmla="*/ 0 h 6876417"/>
              <a:gd name="connsiteX3" fmla="*/ 3133069 w 4779934"/>
              <a:gd name="connsiteY3" fmla="*/ 6876417 h 6876417"/>
              <a:gd name="connsiteX4" fmla="*/ 14927 w 4779934"/>
              <a:gd name="connsiteY4" fmla="*/ 6870282 h 6876417"/>
              <a:gd name="connsiteX0" fmla="*/ 14927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14927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639060 w 4929888"/>
              <a:gd name="connsiteY0" fmla="*/ 6870282 h 6870282"/>
              <a:gd name="connsiteX1" fmla="*/ 0 w 4929888"/>
              <a:gd name="connsiteY1" fmla="*/ 0 h 6870282"/>
              <a:gd name="connsiteX2" fmla="*/ 4928592 w 4929888"/>
              <a:gd name="connsiteY2" fmla="*/ 0 h 6870282"/>
              <a:gd name="connsiteX3" fmla="*/ 4929888 w 4929888"/>
              <a:gd name="connsiteY3" fmla="*/ 6868922 h 6870282"/>
              <a:gd name="connsiteX4" fmla="*/ 2639060 w 4929888"/>
              <a:gd name="connsiteY4" fmla="*/ 6870282 h 6870282"/>
              <a:gd name="connsiteX0" fmla="*/ 874557 w 4929888"/>
              <a:gd name="connsiteY0" fmla="*/ 6855292 h 6868922"/>
              <a:gd name="connsiteX1" fmla="*/ 0 w 4929888"/>
              <a:gd name="connsiteY1" fmla="*/ 0 h 6868922"/>
              <a:gd name="connsiteX2" fmla="*/ 4928592 w 4929888"/>
              <a:gd name="connsiteY2" fmla="*/ 0 h 6868922"/>
              <a:gd name="connsiteX3" fmla="*/ 4929888 w 4929888"/>
              <a:gd name="connsiteY3" fmla="*/ 6868922 h 6868922"/>
              <a:gd name="connsiteX4" fmla="*/ 874557 w 4929888"/>
              <a:gd name="connsiteY4" fmla="*/ 6855292 h 6868922"/>
              <a:gd name="connsiteX0" fmla="*/ 75460 w 4130791"/>
              <a:gd name="connsiteY0" fmla="*/ 6855292 h 6868922"/>
              <a:gd name="connsiteX1" fmla="*/ 467726 w 4130791"/>
              <a:gd name="connsiteY1" fmla="*/ 0 h 6868922"/>
              <a:gd name="connsiteX2" fmla="*/ 4129495 w 4130791"/>
              <a:gd name="connsiteY2" fmla="*/ 0 h 6868922"/>
              <a:gd name="connsiteX3" fmla="*/ 4130791 w 4130791"/>
              <a:gd name="connsiteY3" fmla="*/ 6868922 h 6868922"/>
              <a:gd name="connsiteX4" fmla="*/ 75460 w 4130791"/>
              <a:gd name="connsiteY4" fmla="*/ 6855292 h 6868922"/>
              <a:gd name="connsiteX0" fmla="*/ 72162 w 4127493"/>
              <a:gd name="connsiteY0" fmla="*/ 6855292 h 6868922"/>
              <a:gd name="connsiteX1" fmla="*/ 464428 w 4127493"/>
              <a:gd name="connsiteY1" fmla="*/ 0 h 6868922"/>
              <a:gd name="connsiteX2" fmla="*/ 4126197 w 4127493"/>
              <a:gd name="connsiteY2" fmla="*/ 0 h 6868922"/>
              <a:gd name="connsiteX3" fmla="*/ 4127493 w 4127493"/>
              <a:gd name="connsiteY3" fmla="*/ 6868922 h 6868922"/>
              <a:gd name="connsiteX4" fmla="*/ 72162 w 4127493"/>
              <a:gd name="connsiteY4" fmla="*/ 6855292 h 6868922"/>
              <a:gd name="connsiteX0" fmla="*/ 56291 w 4467108"/>
              <a:gd name="connsiteY0" fmla="*/ 6870282 h 6870282"/>
              <a:gd name="connsiteX1" fmla="*/ 804043 w 4467108"/>
              <a:gd name="connsiteY1" fmla="*/ 0 h 6870282"/>
              <a:gd name="connsiteX2" fmla="*/ 4465812 w 4467108"/>
              <a:gd name="connsiteY2" fmla="*/ 0 h 6870282"/>
              <a:gd name="connsiteX3" fmla="*/ 4467108 w 4467108"/>
              <a:gd name="connsiteY3" fmla="*/ 6868922 h 6870282"/>
              <a:gd name="connsiteX4" fmla="*/ 56291 w 4467108"/>
              <a:gd name="connsiteY4" fmla="*/ 6870282 h 6870282"/>
              <a:gd name="connsiteX0" fmla="*/ 109455 w 4520272"/>
              <a:gd name="connsiteY0" fmla="*/ 6870282 h 6870282"/>
              <a:gd name="connsiteX1" fmla="*/ 857207 w 4520272"/>
              <a:gd name="connsiteY1" fmla="*/ 0 h 6870282"/>
              <a:gd name="connsiteX2" fmla="*/ 4518976 w 4520272"/>
              <a:gd name="connsiteY2" fmla="*/ 0 h 6870282"/>
              <a:gd name="connsiteX3" fmla="*/ 4520272 w 4520272"/>
              <a:gd name="connsiteY3" fmla="*/ 6868922 h 6870282"/>
              <a:gd name="connsiteX4" fmla="*/ 109455 w 4520272"/>
              <a:gd name="connsiteY4" fmla="*/ 6870282 h 687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272" h="6870282">
                <a:moveTo>
                  <a:pt x="109455" y="6870282"/>
                </a:moveTo>
                <a:cubicBezTo>
                  <a:pt x="-421507" y="3917991"/>
                  <a:pt x="1168415" y="2052881"/>
                  <a:pt x="857207" y="0"/>
                </a:cubicBezTo>
                <a:lnTo>
                  <a:pt x="4518976" y="0"/>
                </a:lnTo>
                <a:lnTo>
                  <a:pt x="4520272" y="6868922"/>
                </a:lnTo>
                <a:lnTo>
                  <a:pt x="109455" y="6870282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Title Placeholder 27"/>
          <p:cNvSpPr>
            <a:spLocks noGrp="1"/>
          </p:cNvSpPr>
          <p:nvPr>
            <p:ph type="title"/>
          </p:nvPr>
        </p:nvSpPr>
        <p:spPr>
          <a:xfrm>
            <a:off x="838200" y="168355"/>
            <a:ext cx="10515600" cy="641872"/>
          </a:xfrm>
          <a:prstGeom prst="rect">
            <a:avLst/>
          </a:prstGeom>
        </p:spPr>
        <p:txBody>
          <a:bodyPr anchor="ctr"/>
          <a:lstStyle/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54298" cy="6858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2" y="3333"/>
                  <a:pt x="3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999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62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29892" y="2465205"/>
            <a:ext cx="435621" cy="375839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145355" y="2807210"/>
            <a:ext cx="435621" cy="726332"/>
          </a:xfrm>
          <a:prstGeom prst="rect">
            <a:avLst/>
          </a:prstGeom>
          <a:solidFill>
            <a:srgbClr val="2D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4585" y="3465231"/>
            <a:ext cx="435621" cy="444792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87777" y="4074843"/>
            <a:ext cx="435621" cy="260069"/>
          </a:xfrm>
          <a:prstGeom prst="rect">
            <a:avLst/>
          </a:prstGeom>
          <a:solidFill>
            <a:srgbClr val="9DC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88974" y="5905041"/>
            <a:ext cx="10064826" cy="517085"/>
          </a:xfrm>
          <a:prstGeom prst="rect">
            <a:avLst/>
          </a:prstGeom>
        </p:spPr>
        <p:txBody>
          <a:bodyPr>
            <a:normAutofit/>
          </a:bodyPr>
          <a:lstStyle>
            <a:lvl1pPr marL="163268" indent="0">
              <a:buNone/>
              <a:defRPr sz="1600"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541" y="232921"/>
            <a:ext cx="1249112" cy="517024"/>
          </a:xfrm>
          <a:prstGeom prst="rect">
            <a:avLst/>
          </a:prstGeom>
        </p:spPr>
      </p:pic>
      <p:sp>
        <p:nvSpPr>
          <p:cNvPr id="34" name="Title 33"/>
          <p:cNvSpPr>
            <a:spLocks noGrp="1"/>
          </p:cNvSpPr>
          <p:nvPr>
            <p:ph type="title" hasCustomPrompt="1"/>
          </p:nvPr>
        </p:nvSpPr>
        <p:spPr>
          <a:xfrm>
            <a:off x="1288774" y="2741045"/>
            <a:ext cx="10515600" cy="137591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905507"/>
            <a:ext cx="10515600" cy="104698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5" name="Группа 26"/>
          <p:cNvGrpSpPr/>
          <p:nvPr userDrawn="1"/>
        </p:nvGrpSpPr>
        <p:grpSpPr>
          <a:xfrm>
            <a:off x="10507541" y="242422"/>
            <a:ext cx="1249112" cy="513189"/>
            <a:chOff x="4805363" y="2930526"/>
            <a:chExt cx="2430463" cy="998537"/>
          </a:xfrm>
          <a:solidFill>
            <a:srgbClr val="1E8AC2"/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4805363" y="3276601"/>
              <a:ext cx="344488" cy="385763"/>
            </a:xfrm>
            <a:custGeom>
              <a:avLst/>
              <a:gdLst>
                <a:gd name="T0" fmla="*/ 115 w 653"/>
                <a:gd name="T1" fmla="*/ 410 h 729"/>
                <a:gd name="T2" fmla="*/ 115 w 653"/>
                <a:gd name="T3" fmla="*/ 611 h 729"/>
                <a:gd name="T4" fmla="*/ 480 w 653"/>
                <a:gd name="T5" fmla="*/ 611 h 729"/>
                <a:gd name="T6" fmla="*/ 498 w 653"/>
                <a:gd name="T7" fmla="*/ 608 h 729"/>
                <a:gd name="T8" fmla="*/ 514 w 653"/>
                <a:gd name="T9" fmla="*/ 601 h 729"/>
                <a:gd name="T10" fmla="*/ 526 w 653"/>
                <a:gd name="T11" fmla="*/ 588 h 729"/>
                <a:gd name="T12" fmla="*/ 535 w 653"/>
                <a:gd name="T13" fmla="*/ 572 h 729"/>
                <a:gd name="T14" fmla="*/ 538 w 653"/>
                <a:gd name="T15" fmla="*/ 554 h 729"/>
                <a:gd name="T16" fmla="*/ 538 w 653"/>
                <a:gd name="T17" fmla="*/ 469 h 729"/>
                <a:gd name="T18" fmla="*/ 535 w 653"/>
                <a:gd name="T19" fmla="*/ 449 h 729"/>
                <a:gd name="T20" fmla="*/ 526 w 653"/>
                <a:gd name="T21" fmla="*/ 433 h 729"/>
                <a:gd name="T22" fmla="*/ 514 w 653"/>
                <a:gd name="T23" fmla="*/ 421 h 729"/>
                <a:gd name="T24" fmla="*/ 498 w 653"/>
                <a:gd name="T25" fmla="*/ 413 h 729"/>
                <a:gd name="T26" fmla="*/ 480 w 653"/>
                <a:gd name="T27" fmla="*/ 410 h 729"/>
                <a:gd name="T28" fmla="*/ 115 w 653"/>
                <a:gd name="T29" fmla="*/ 410 h 729"/>
                <a:gd name="T30" fmla="*/ 0 w 653"/>
                <a:gd name="T31" fmla="*/ 0 h 729"/>
                <a:gd name="T32" fmla="*/ 609 w 653"/>
                <a:gd name="T33" fmla="*/ 0 h 729"/>
                <a:gd name="T34" fmla="*/ 609 w 653"/>
                <a:gd name="T35" fmla="*/ 118 h 729"/>
                <a:gd name="T36" fmla="*/ 115 w 653"/>
                <a:gd name="T37" fmla="*/ 118 h 729"/>
                <a:gd name="T38" fmla="*/ 115 w 653"/>
                <a:gd name="T39" fmla="*/ 293 h 729"/>
                <a:gd name="T40" fmla="*/ 480 w 653"/>
                <a:gd name="T41" fmla="*/ 293 h 729"/>
                <a:gd name="T42" fmla="*/ 514 w 653"/>
                <a:gd name="T43" fmla="*/ 296 h 729"/>
                <a:gd name="T44" fmla="*/ 547 w 653"/>
                <a:gd name="T45" fmla="*/ 307 h 729"/>
                <a:gd name="T46" fmla="*/ 576 w 653"/>
                <a:gd name="T47" fmla="*/ 323 h 729"/>
                <a:gd name="T48" fmla="*/ 603 w 653"/>
                <a:gd name="T49" fmla="*/ 345 h 729"/>
                <a:gd name="T50" fmla="*/ 624 w 653"/>
                <a:gd name="T51" fmla="*/ 370 h 729"/>
                <a:gd name="T52" fmla="*/ 640 w 653"/>
                <a:gd name="T53" fmla="*/ 399 h 729"/>
                <a:gd name="T54" fmla="*/ 650 w 653"/>
                <a:gd name="T55" fmla="*/ 433 h 729"/>
                <a:gd name="T56" fmla="*/ 653 w 653"/>
                <a:gd name="T57" fmla="*/ 469 h 729"/>
                <a:gd name="T58" fmla="*/ 653 w 653"/>
                <a:gd name="T59" fmla="*/ 488 h 729"/>
                <a:gd name="T60" fmla="*/ 653 w 653"/>
                <a:gd name="T61" fmla="*/ 511 h 729"/>
                <a:gd name="T62" fmla="*/ 653 w 653"/>
                <a:gd name="T63" fmla="*/ 554 h 729"/>
                <a:gd name="T64" fmla="*/ 650 w 653"/>
                <a:gd name="T65" fmla="*/ 589 h 729"/>
                <a:gd name="T66" fmla="*/ 640 w 653"/>
                <a:gd name="T67" fmla="*/ 622 h 729"/>
                <a:gd name="T68" fmla="*/ 624 w 653"/>
                <a:gd name="T69" fmla="*/ 651 h 729"/>
                <a:gd name="T70" fmla="*/ 603 w 653"/>
                <a:gd name="T71" fmla="*/ 678 h 729"/>
                <a:gd name="T72" fmla="*/ 576 w 653"/>
                <a:gd name="T73" fmla="*/ 698 h 729"/>
                <a:gd name="T74" fmla="*/ 547 w 653"/>
                <a:gd name="T75" fmla="*/ 714 h 729"/>
                <a:gd name="T76" fmla="*/ 514 w 653"/>
                <a:gd name="T77" fmla="*/ 725 h 729"/>
                <a:gd name="T78" fmla="*/ 480 w 653"/>
                <a:gd name="T79" fmla="*/ 729 h 729"/>
                <a:gd name="T80" fmla="*/ 0 w 653"/>
                <a:gd name="T81" fmla="*/ 729 h 729"/>
                <a:gd name="T82" fmla="*/ 0 w 653"/>
                <a:gd name="T83" fmla="*/ 364 h 729"/>
                <a:gd name="T84" fmla="*/ 0 w 653"/>
                <a:gd name="T85" fmla="*/ 180 h 729"/>
                <a:gd name="T86" fmla="*/ 0 w 653"/>
                <a:gd name="T8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3" h="729">
                  <a:moveTo>
                    <a:pt x="115" y="410"/>
                  </a:moveTo>
                  <a:lnTo>
                    <a:pt x="115" y="611"/>
                  </a:lnTo>
                  <a:lnTo>
                    <a:pt x="480" y="611"/>
                  </a:lnTo>
                  <a:lnTo>
                    <a:pt x="498" y="608"/>
                  </a:lnTo>
                  <a:lnTo>
                    <a:pt x="514" y="601"/>
                  </a:lnTo>
                  <a:lnTo>
                    <a:pt x="526" y="588"/>
                  </a:lnTo>
                  <a:lnTo>
                    <a:pt x="535" y="572"/>
                  </a:lnTo>
                  <a:lnTo>
                    <a:pt x="538" y="554"/>
                  </a:lnTo>
                  <a:lnTo>
                    <a:pt x="538" y="469"/>
                  </a:lnTo>
                  <a:lnTo>
                    <a:pt x="535" y="449"/>
                  </a:lnTo>
                  <a:lnTo>
                    <a:pt x="526" y="433"/>
                  </a:lnTo>
                  <a:lnTo>
                    <a:pt x="514" y="421"/>
                  </a:lnTo>
                  <a:lnTo>
                    <a:pt x="498" y="413"/>
                  </a:lnTo>
                  <a:lnTo>
                    <a:pt x="480" y="410"/>
                  </a:lnTo>
                  <a:lnTo>
                    <a:pt x="115" y="410"/>
                  </a:lnTo>
                  <a:close/>
                  <a:moveTo>
                    <a:pt x="0" y="0"/>
                  </a:moveTo>
                  <a:lnTo>
                    <a:pt x="609" y="0"/>
                  </a:lnTo>
                  <a:lnTo>
                    <a:pt x="609" y="118"/>
                  </a:lnTo>
                  <a:lnTo>
                    <a:pt x="115" y="118"/>
                  </a:lnTo>
                  <a:lnTo>
                    <a:pt x="115" y="293"/>
                  </a:lnTo>
                  <a:lnTo>
                    <a:pt x="480" y="293"/>
                  </a:lnTo>
                  <a:lnTo>
                    <a:pt x="514" y="296"/>
                  </a:lnTo>
                  <a:lnTo>
                    <a:pt x="547" y="307"/>
                  </a:lnTo>
                  <a:lnTo>
                    <a:pt x="576" y="323"/>
                  </a:lnTo>
                  <a:lnTo>
                    <a:pt x="603" y="345"/>
                  </a:lnTo>
                  <a:lnTo>
                    <a:pt x="624" y="370"/>
                  </a:lnTo>
                  <a:lnTo>
                    <a:pt x="640" y="399"/>
                  </a:lnTo>
                  <a:lnTo>
                    <a:pt x="650" y="433"/>
                  </a:lnTo>
                  <a:lnTo>
                    <a:pt x="653" y="469"/>
                  </a:lnTo>
                  <a:lnTo>
                    <a:pt x="653" y="488"/>
                  </a:lnTo>
                  <a:lnTo>
                    <a:pt x="653" y="511"/>
                  </a:lnTo>
                  <a:lnTo>
                    <a:pt x="653" y="554"/>
                  </a:lnTo>
                  <a:lnTo>
                    <a:pt x="650" y="589"/>
                  </a:lnTo>
                  <a:lnTo>
                    <a:pt x="640" y="622"/>
                  </a:lnTo>
                  <a:lnTo>
                    <a:pt x="624" y="651"/>
                  </a:lnTo>
                  <a:lnTo>
                    <a:pt x="603" y="678"/>
                  </a:lnTo>
                  <a:lnTo>
                    <a:pt x="576" y="698"/>
                  </a:lnTo>
                  <a:lnTo>
                    <a:pt x="547" y="714"/>
                  </a:lnTo>
                  <a:lnTo>
                    <a:pt x="514" y="725"/>
                  </a:lnTo>
                  <a:lnTo>
                    <a:pt x="480" y="729"/>
                  </a:lnTo>
                  <a:lnTo>
                    <a:pt x="0" y="729"/>
                  </a:lnTo>
                  <a:lnTo>
                    <a:pt x="0" y="364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665788" y="3276601"/>
              <a:ext cx="346075" cy="385763"/>
            </a:xfrm>
            <a:custGeom>
              <a:avLst/>
              <a:gdLst>
                <a:gd name="T0" fmla="*/ 115 w 654"/>
                <a:gd name="T1" fmla="*/ 118 h 729"/>
                <a:gd name="T2" fmla="*/ 115 w 654"/>
                <a:gd name="T3" fmla="*/ 320 h 729"/>
                <a:gd name="T4" fmla="*/ 481 w 654"/>
                <a:gd name="T5" fmla="*/ 320 h 729"/>
                <a:gd name="T6" fmla="*/ 498 w 654"/>
                <a:gd name="T7" fmla="*/ 317 h 729"/>
                <a:gd name="T8" fmla="*/ 515 w 654"/>
                <a:gd name="T9" fmla="*/ 308 h 729"/>
                <a:gd name="T10" fmla="*/ 526 w 654"/>
                <a:gd name="T11" fmla="*/ 296 h 729"/>
                <a:gd name="T12" fmla="*/ 535 w 654"/>
                <a:gd name="T13" fmla="*/ 280 h 729"/>
                <a:gd name="T14" fmla="*/ 538 w 654"/>
                <a:gd name="T15" fmla="*/ 261 h 729"/>
                <a:gd name="T16" fmla="*/ 538 w 654"/>
                <a:gd name="T17" fmla="*/ 176 h 729"/>
                <a:gd name="T18" fmla="*/ 535 w 654"/>
                <a:gd name="T19" fmla="*/ 158 h 729"/>
                <a:gd name="T20" fmla="*/ 526 w 654"/>
                <a:gd name="T21" fmla="*/ 142 h 729"/>
                <a:gd name="T22" fmla="*/ 515 w 654"/>
                <a:gd name="T23" fmla="*/ 129 h 729"/>
                <a:gd name="T24" fmla="*/ 498 w 654"/>
                <a:gd name="T25" fmla="*/ 121 h 729"/>
                <a:gd name="T26" fmla="*/ 481 w 654"/>
                <a:gd name="T27" fmla="*/ 118 h 729"/>
                <a:gd name="T28" fmla="*/ 115 w 654"/>
                <a:gd name="T29" fmla="*/ 118 h 729"/>
                <a:gd name="T30" fmla="*/ 0 w 654"/>
                <a:gd name="T31" fmla="*/ 0 h 729"/>
                <a:gd name="T32" fmla="*/ 481 w 654"/>
                <a:gd name="T33" fmla="*/ 0 h 729"/>
                <a:gd name="T34" fmla="*/ 515 w 654"/>
                <a:gd name="T35" fmla="*/ 5 h 729"/>
                <a:gd name="T36" fmla="*/ 547 w 654"/>
                <a:gd name="T37" fmla="*/ 15 h 729"/>
                <a:gd name="T38" fmla="*/ 577 w 654"/>
                <a:gd name="T39" fmla="*/ 31 h 729"/>
                <a:gd name="T40" fmla="*/ 603 w 654"/>
                <a:gd name="T41" fmla="*/ 52 h 729"/>
                <a:gd name="T42" fmla="*/ 624 w 654"/>
                <a:gd name="T43" fmla="*/ 79 h 729"/>
                <a:gd name="T44" fmla="*/ 640 w 654"/>
                <a:gd name="T45" fmla="*/ 108 h 729"/>
                <a:gd name="T46" fmla="*/ 651 w 654"/>
                <a:gd name="T47" fmla="*/ 140 h 729"/>
                <a:gd name="T48" fmla="*/ 654 w 654"/>
                <a:gd name="T49" fmla="*/ 176 h 729"/>
                <a:gd name="T50" fmla="*/ 654 w 654"/>
                <a:gd name="T51" fmla="*/ 261 h 729"/>
                <a:gd name="T52" fmla="*/ 651 w 654"/>
                <a:gd name="T53" fmla="*/ 296 h 729"/>
                <a:gd name="T54" fmla="*/ 640 w 654"/>
                <a:gd name="T55" fmla="*/ 330 h 729"/>
                <a:gd name="T56" fmla="*/ 624 w 654"/>
                <a:gd name="T57" fmla="*/ 360 h 729"/>
                <a:gd name="T58" fmla="*/ 603 w 654"/>
                <a:gd name="T59" fmla="*/ 385 h 729"/>
                <a:gd name="T60" fmla="*/ 577 w 654"/>
                <a:gd name="T61" fmla="*/ 407 h 729"/>
                <a:gd name="T62" fmla="*/ 547 w 654"/>
                <a:gd name="T63" fmla="*/ 423 h 729"/>
                <a:gd name="T64" fmla="*/ 515 w 654"/>
                <a:gd name="T65" fmla="*/ 433 h 729"/>
                <a:gd name="T66" fmla="*/ 481 w 654"/>
                <a:gd name="T67" fmla="*/ 436 h 729"/>
                <a:gd name="T68" fmla="*/ 115 w 654"/>
                <a:gd name="T69" fmla="*/ 436 h 729"/>
                <a:gd name="T70" fmla="*/ 115 w 654"/>
                <a:gd name="T71" fmla="*/ 729 h 729"/>
                <a:gd name="T72" fmla="*/ 0 w 654"/>
                <a:gd name="T73" fmla="*/ 729 h 729"/>
                <a:gd name="T74" fmla="*/ 0 w 654"/>
                <a:gd name="T75" fmla="*/ 488 h 729"/>
                <a:gd name="T76" fmla="*/ 0 w 654"/>
                <a:gd name="T77" fmla="*/ 242 h 729"/>
                <a:gd name="T78" fmla="*/ 0 w 654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29">
                  <a:moveTo>
                    <a:pt x="115" y="118"/>
                  </a:moveTo>
                  <a:lnTo>
                    <a:pt x="115" y="320"/>
                  </a:lnTo>
                  <a:lnTo>
                    <a:pt x="481" y="320"/>
                  </a:lnTo>
                  <a:lnTo>
                    <a:pt x="498" y="317"/>
                  </a:lnTo>
                  <a:lnTo>
                    <a:pt x="515" y="308"/>
                  </a:lnTo>
                  <a:lnTo>
                    <a:pt x="526" y="296"/>
                  </a:lnTo>
                  <a:lnTo>
                    <a:pt x="535" y="280"/>
                  </a:lnTo>
                  <a:lnTo>
                    <a:pt x="538" y="261"/>
                  </a:lnTo>
                  <a:lnTo>
                    <a:pt x="538" y="176"/>
                  </a:lnTo>
                  <a:lnTo>
                    <a:pt x="535" y="158"/>
                  </a:lnTo>
                  <a:lnTo>
                    <a:pt x="526" y="142"/>
                  </a:lnTo>
                  <a:lnTo>
                    <a:pt x="515" y="129"/>
                  </a:lnTo>
                  <a:lnTo>
                    <a:pt x="498" y="121"/>
                  </a:lnTo>
                  <a:lnTo>
                    <a:pt x="481" y="118"/>
                  </a:lnTo>
                  <a:lnTo>
                    <a:pt x="115" y="118"/>
                  </a:lnTo>
                  <a:close/>
                  <a:moveTo>
                    <a:pt x="0" y="0"/>
                  </a:moveTo>
                  <a:lnTo>
                    <a:pt x="481" y="0"/>
                  </a:lnTo>
                  <a:lnTo>
                    <a:pt x="515" y="5"/>
                  </a:lnTo>
                  <a:lnTo>
                    <a:pt x="547" y="15"/>
                  </a:lnTo>
                  <a:lnTo>
                    <a:pt x="577" y="31"/>
                  </a:lnTo>
                  <a:lnTo>
                    <a:pt x="603" y="52"/>
                  </a:lnTo>
                  <a:lnTo>
                    <a:pt x="624" y="79"/>
                  </a:lnTo>
                  <a:lnTo>
                    <a:pt x="640" y="108"/>
                  </a:lnTo>
                  <a:lnTo>
                    <a:pt x="651" y="140"/>
                  </a:lnTo>
                  <a:lnTo>
                    <a:pt x="654" y="176"/>
                  </a:lnTo>
                  <a:lnTo>
                    <a:pt x="654" y="261"/>
                  </a:lnTo>
                  <a:lnTo>
                    <a:pt x="651" y="296"/>
                  </a:lnTo>
                  <a:lnTo>
                    <a:pt x="640" y="330"/>
                  </a:lnTo>
                  <a:lnTo>
                    <a:pt x="624" y="360"/>
                  </a:lnTo>
                  <a:lnTo>
                    <a:pt x="603" y="385"/>
                  </a:lnTo>
                  <a:lnTo>
                    <a:pt x="577" y="407"/>
                  </a:lnTo>
                  <a:lnTo>
                    <a:pt x="547" y="423"/>
                  </a:lnTo>
                  <a:lnTo>
                    <a:pt x="515" y="433"/>
                  </a:lnTo>
                  <a:lnTo>
                    <a:pt x="481" y="436"/>
                  </a:lnTo>
                  <a:lnTo>
                    <a:pt x="115" y="436"/>
                  </a:lnTo>
                  <a:lnTo>
                    <a:pt x="115" y="729"/>
                  </a:lnTo>
                  <a:lnTo>
                    <a:pt x="0" y="729"/>
                  </a:lnTo>
                  <a:lnTo>
                    <a:pt x="0" y="488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083301" y="3276601"/>
              <a:ext cx="331788" cy="385763"/>
            </a:xfrm>
            <a:custGeom>
              <a:avLst/>
              <a:gdLst>
                <a:gd name="T0" fmla="*/ 173 w 627"/>
                <a:gd name="T1" fmla="*/ 0 h 729"/>
                <a:gd name="T2" fmla="*/ 627 w 627"/>
                <a:gd name="T3" fmla="*/ 0 h 729"/>
                <a:gd name="T4" fmla="*/ 627 w 627"/>
                <a:gd name="T5" fmla="*/ 118 h 729"/>
                <a:gd name="T6" fmla="*/ 173 w 627"/>
                <a:gd name="T7" fmla="*/ 118 h 729"/>
                <a:gd name="T8" fmla="*/ 155 w 627"/>
                <a:gd name="T9" fmla="*/ 121 h 729"/>
                <a:gd name="T10" fmla="*/ 139 w 627"/>
                <a:gd name="T11" fmla="*/ 129 h 729"/>
                <a:gd name="T12" fmla="*/ 127 w 627"/>
                <a:gd name="T13" fmla="*/ 142 h 729"/>
                <a:gd name="T14" fmla="*/ 118 w 627"/>
                <a:gd name="T15" fmla="*/ 158 h 729"/>
                <a:gd name="T16" fmla="*/ 115 w 627"/>
                <a:gd name="T17" fmla="*/ 176 h 729"/>
                <a:gd name="T18" fmla="*/ 115 w 627"/>
                <a:gd name="T19" fmla="*/ 554 h 729"/>
                <a:gd name="T20" fmla="*/ 118 w 627"/>
                <a:gd name="T21" fmla="*/ 572 h 729"/>
                <a:gd name="T22" fmla="*/ 127 w 627"/>
                <a:gd name="T23" fmla="*/ 588 h 729"/>
                <a:gd name="T24" fmla="*/ 139 w 627"/>
                <a:gd name="T25" fmla="*/ 601 h 729"/>
                <a:gd name="T26" fmla="*/ 155 w 627"/>
                <a:gd name="T27" fmla="*/ 608 h 729"/>
                <a:gd name="T28" fmla="*/ 173 w 627"/>
                <a:gd name="T29" fmla="*/ 611 h 729"/>
                <a:gd name="T30" fmla="*/ 627 w 627"/>
                <a:gd name="T31" fmla="*/ 611 h 729"/>
                <a:gd name="T32" fmla="*/ 627 w 627"/>
                <a:gd name="T33" fmla="*/ 729 h 729"/>
                <a:gd name="T34" fmla="*/ 545 w 627"/>
                <a:gd name="T35" fmla="*/ 729 h 729"/>
                <a:gd name="T36" fmla="*/ 470 w 627"/>
                <a:gd name="T37" fmla="*/ 729 h 729"/>
                <a:gd name="T38" fmla="*/ 400 w 627"/>
                <a:gd name="T39" fmla="*/ 729 h 729"/>
                <a:gd name="T40" fmla="*/ 329 w 627"/>
                <a:gd name="T41" fmla="*/ 729 h 729"/>
                <a:gd name="T42" fmla="*/ 255 w 627"/>
                <a:gd name="T43" fmla="*/ 729 h 729"/>
                <a:gd name="T44" fmla="*/ 173 w 627"/>
                <a:gd name="T45" fmla="*/ 729 h 729"/>
                <a:gd name="T46" fmla="*/ 139 w 627"/>
                <a:gd name="T47" fmla="*/ 725 h 729"/>
                <a:gd name="T48" fmla="*/ 106 w 627"/>
                <a:gd name="T49" fmla="*/ 714 h 729"/>
                <a:gd name="T50" fmla="*/ 76 w 627"/>
                <a:gd name="T51" fmla="*/ 698 h 729"/>
                <a:gd name="T52" fmla="*/ 50 w 627"/>
                <a:gd name="T53" fmla="*/ 678 h 729"/>
                <a:gd name="T54" fmla="*/ 29 w 627"/>
                <a:gd name="T55" fmla="*/ 651 h 729"/>
                <a:gd name="T56" fmla="*/ 13 w 627"/>
                <a:gd name="T57" fmla="*/ 622 h 729"/>
                <a:gd name="T58" fmla="*/ 3 w 627"/>
                <a:gd name="T59" fmla="*/ 589 h 729"/>
                <a:gd name="T60" fmla="*/ 0 w 627"/>
                <a:gd name="T61" fmla="*/ 554 h 729"/>
                <a:gd name="T62" fmla="*/ 0 w 627"/>
                <a:gd name="T63" fmla="*/ 176 h 729"/>
                <a:gd name="T64" fmla="*/ 3 w 627"/>
                <a:gd name="T65" fmla="*/ 140 h 729"/>
                <a:gd name="T66" fmla="*/ 13 w 627"/>
                <a:gd name="T67" fmla="*/ 108 h 729"/>
                <a:gd name="T68" fmla="*/ 29 w 627"/>
                <a:gd name="T69" fmla="*/ 79 h 729"/>
                <a:gd name="T70" fmla="*/ 50 w 627"/>
                <a:gd name="T71" fmla="*/ 52 h 729"/>
                <a:gd name="T72" fmla="*/ 76 w 627"/>
                <a:gd name="T73" fmla="*/ 31 h 729"/>
                <a:gd name="T74" fmla="*/ 106 w 627"/>
                <a:gd name="T75" fmla="*/ 15 h 729"/>
                <a:gd name="T76" fmla="*/ 139 w 627"/>
                <a:gd name="T77" fmla="*/ 5 h 729"/>
                <a:gd name="T78" fmla="*/ 173 w 627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729">
                  <a:moveTo>
                    <a:pt x="173" y="0"/>
                  </a:moveTo>
                  <a:lnTo>
                    <a:pt x="627" y="0"/>
                  </a:lnTo>
                  <a:lnTo>
                    <a:pt x="627" y="118"/>
                  </a:lnTo>
                  <a:lnTo>
                    <a:pt x="173" y="118"/>
                  </a:lnTo>
                  <a:lnTo>
                    <a:pt x="155" y="121"/>
                  </a:lnTo>
                  <a:lnTo>
                    <a:pt x="139" y="129"/>
                  </a:lnTo>
                  <a:lnTo>
                    <a:pt x="127" y="142"/>
                  </a:lnTo>
                  <a:lnTo>
                    <a:pt x="118" y="158"/>
                  </a:lnTo>
                  <a:lnTo>
                    <a:pt x="115" y="176"/>
                  </a:lnTo>
                  <a:lnTo>
                    <a:pt x="115" y="554"/>
                  </a:lnTo>
                  <a:lnTo>
                    <a:pt x="118" y="572"/>
                  </a:lnTo>
                  <a:lnTo>
                    <a:pt x="127" y="588"/>
                  </a:lnTo>
                  <a:lnTo>
                    <a:pt x="139" y="601"/>
                  </a:lnTo>
                  <a:lnTo>
                    <a:pt x="155" y="608"/>
                  </a:lnTo>
                  <a:lnTo>
                    <a:pt x="173" y="611"/>
                  </a:lnTo>
                  <a:lnTo>
                    <a:pt x="627" y="611"/>
                  </a:lnTo>
                  <a:lnTo>
                    <a:pt x="627" y="729"/>
                  </a:lnTo>
                  <a:lnTo>
                    <a:pt x="545" y="729"/>
                  </a:lnTo>
                  <a:lnTo>
                    <a:pt x="470" y="729"/>
                  </a:lnTo>
                  <a:lnTo>
                    <a:pt x="400" y="729"/>
                  </a:lnTo>
                  <a:lnTo>
                    <a:pt x="329" y="729"/>
                  </a:lnTo>
                  <a:lnTo>
                    <a:pt x="255" y="729"/>
                  </a:lnTo>
                  <a:lnTo>
                    <a:pt x="173" y="729"/>
                  </a:lnTo>
                  <a:lnTo>
                    <a:pt x="139" y="725"/>
                  </a:lnTo>
                  <a:lnTo>
                    <a:pt x="106" y="714"/>
                  </a:lnTo>
                  <a:lnTo>
                    <a:pt x="76" y="698"/>
                  </a:lnTo>
                  <a:lnTo>
                    <a:pt x="50" y="678"/>
                  </a:lnTo>
                  <a:lnTo>
                    <a:pt x="29" y="651"/>
                  </a:lnTo>
                  <a:lnTo>
                    <a:pt x="13" y="622"/>
                  </a:lnTo>
                  <a:lnTo>
                    <a:pt x="3" y="589"/>
                  </a:lnTo>
                  <a:lnTo>
                    <a:pt x="0" y="554"/>
                  </a:lnTo>
                  <a:lnTo>
                    <a:pt x="0" y="176"/>
                  </a:lnTo>
                  <a:lnTo>
                    <a:pt x="3" y="140"/>
                  </a:lnTo>
                  <a:lnTo>
                    <a:pt x="13" y="108"/>
                  </a:lnTo>
                  <a:lnTo>
                    <a:pt x="29" y="79"/>
                  </a:lnTo>
                  <a:lnTo>
                    <a:pt x="50" y="52"/>
                  </a:lnTo>
                  <a:lnTo>
                    <a:pt x="76" y="31"/>
                  </a:lnTo>
                  <a:lnTo>
                    <a:pt x="106" y="15"/>
                  </a:lnTo>
                  <a:lnTo>
                    <a:pt x="139" y="5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5181601" y="3276601"/>
              <a:ext cx="428625" cy="385763"/>
            </a:xfrm>
            <a:custGeom>
              <a:avLst/>
              <a:gdLst>
                <a:gd name="T0" fmla="*/ 405 w 810"/>
                <a:gd name="T1" fmla="*/ 130 h 729"/>
                <a:gd name="T2" fmla="*/ 272 w 810"/>
                <a:gd name="T3" fmla="*/ 410 h 729"/>
                <a:gd name="T4" fmla="*/ 538 w 810"/>
                <a:gd name="T5" fmla="*/ 410 h 729"/>
                <a:gd name="T6" fmla="*/ 405 w 810"/>
                <a:gd name="T7" fmla="*/ 130 h 729"/>
                <a:gd name="T8" fmla="*/ 340 w 810"/>
                <a:gd name="T9" fmla="*/ 0 h 729"/>
                <a:gd name="T10" fmla="*/ 470 w 810"/>
                <a:gd name="T11" fmla="*/ 0 h 729"/>
                <a:gd name="T12" fmla="*/ 810 w 810"/>
                <a:gd name="T13" fmla="*/ 729 h 729"/>
                <a:gd name="T14" fmla="*/ 681 w 810"/>
                <a:gd name="T15" fmla="*/ 729 h 729"/>
                <a:gd name="T16" fmla="*/ 596 w 810"/>
                <a:gd name="T17" fmla="*/ 526 h 729"/>
                <a:gd name="T18" fmla="*/ 214 w 810"/>
                <a:gd name="T19" fmla="*/ 526 h 729"/>
                <a:gd name="T20" fmla="*/ 128 w 810"/>
                <a:gd name="T21" fmla="*/ 729 h 729"/>
                <a:gd name="T22" fmla="*/ 0 w 810"/>
                <a:gd name="T23" fmla="*/ 729 h 729"/>
                <a:gd name="T24" fmla="*/ 340 w 810"/>
                <a:gd name="T2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" h="729">
                  <a:moveTo>
                    <a:pt x="405" y="130"/>
                  </a:moveTo>
                  <a:lnTo>
                    <a:pt x="272" y="410"/>
                  </a:lnTo>
                  <a:lnTo>
                    <a:pt x="538" y="410"/>
                  </a:lnTo>
                  <a:lnTo>
                    <a:pt x="405" y="130"/>
                  </a:lnTo>
                  <a:close/>
                  <a:moveTo>
                    <a:pt x="340" y="0"/>
                  </a:moveTo>
                  <a:lnTo>
                    <a:pt x="470" y="0"/>
                  </a:lnTo>
                  <a:lnTo>
                    <a:pt x="810" y="729"/>
                  </a:lnTo>
                  <a:lnTo>
                    <a:pt x="681" y="729"/>
                  </a:lnTo>
                  <a:lnTo>
                    <a:pt x="596" y="526"/>
                  </a:lnTo>
                  <a:lnTo>
                    <a:pt x="214" y="526"/>
                  </a:lnTo>
                  <a:lnTo>
                    <a:pt x="128" y="729"/>
                  </a:lnTo>
                  <a:lnTo>
                    <a:pt x="0" y="729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5853113" y="3743326"/>
              <a:ext cx="160338" cy="182563"/>
            </a:xfrm>
            <a:custGeom>
              <a:avLst/>
              <a:gdLst>
                <a:gd name="T0" fmla="*/ 68 w 302"/>
                <a:gd name="T1" fmla="*/ 68 h 345"/>
                <a:gd name="T2" fmla="*/ 68 w 302"/>
                <a:gd name="T3" fmla="*/ 147 h 345"/>
                <a:gd name="T4" fmla="*/ 207 w 302"/>
                <a:gd name="T5" fmla="*/ 147 h 345"/>
                <a:gd name="T6" fmla="*/ 222 w 302"/>
                <a:gd name="T7" fmla="*/ 144 h 345"/>
                <a:gd name="T8" fmla="*/ 231 w 302"/>
                <a:gd name="T9" fmla="*/ 134 h 345"/>
                <a:gd name="T10" fmla="*/ 235 w 302"/>
                <a:gd name="T11" fmla="*/ 121 h 345"/>
                <a:gd name="T12" fmla="*/ 235 w 302"/>
                <a:gd name="T13" fmla="*/ 94 h 345"/>
                <a:gd name="T14" fmla="*/ 231 w 302"/>
                <a:gd name="T15" fmla="*/ 81 h 345"/>
                <a:gd name="T16" fmla="*/ 222 w 302"/>
                <a:gd name="T17" fmla="*/ 71 h 345"/>
                <a:gd name="T18" fmla="*/ 207 w 302"/>
                <a:gd name="T19" fmla="*/ 68 h 345"/>
                <a:gd name="T20" fmla="*/ 68 w 302"/>
                <a:gd name="T21" fmla="*/ 68 h 345"/>
                <a:gd name="T22" fmla="*/ 0 w 302"/>
                <a:gd name="T23" fmla="*/ 0 h 345"/>
                <a:gd name="T24" fmla="*/ 221 w 302"/>
                <a:gd name="T25" fmla="*/ 0 h 345"/>
                <a:gd name="T26" fmla="*/ 247 w 302"/>
                <a:gd name="T27" fmla="*/ 5 h 345"/>
                <a:gd name="T28" fmla="*/ 269 w 302"/>
                <a:gd name="T29" fmla="*/ 16 h 345"/>
                <a:gd name="T30" fmla="*/ 287 w 302"/>
                <a:gd name="T31" fmla="*/ 34 h 345"/>
                <a:gd name="T32" fmla="*/ 299 w 302"/>
                <a:gd name="T33" fmla="*/ 56 h 345"/>
                <a:gd name="T34" fmla="*/ 302 w 302"/>
                <a:gd name="T35" fmla="*/ 81 h 345"/>
                <a:gd name="T36" fmla="*/ 302 w 302"/>
                <a:gd name="T37" fmla="*/ 134 h 345"/>
                <a:gd name="T38" fmla="*/ 299 w 302"/>
                <a:gd name="T39" fmla="*/ 159 h 345"/>
                <a:gd name="T40" fmla="*/ 287 w 302"/>
                <a:gd name="T41" fmla="*/ 181 h 345"/>
                <a:gd name="T42" fmla="*/ 269 w 302"/>
                <a:gd name="T43" fmla="*/ 199 h 345"/>
                <a:gd name="T44" fmla="*/ 247 w 302"/>
                <a:gd name="T45" fmla="*/ 211 h 345"/>
                <a:gd name="T46" fmla="*/ 221 w 302"/>
                <a:gd name="T47" fmla="*/ 215 h 345"/>
                <a:gd name="T48" fmla="*/ 68 w 302"/>
                <a:gd name="T49" fmla="*/ 215 h 345"/>
                <a:gd name="T50" fmla="*/ 68 w 302"/>
                <a:gd name="T51" fmla="*/ 280 h 345"/>
                <a:gd name="T52" fmla="*/ 68 w 302"/>
                <a:gd name="T53" fmla="*/ 345 h 345"/>
                <a:gd name="T54" fmla="*/ 0 w 302"/>
                <a:gd name="T55" fmla="*/ 345 h 345"/>
                <a:gd name="T56" fmla="*/ 0 w 302"/>
                <a:gd name="T57" fmla="*/ 261 h 345"/>
                <a:gd name="T58" fmla="*/ 0 w 302"/>
                <a:gd name="T59" fmla="*/ 172 h 345"/>
                <a:gd name="T60" fmla="*/ 0 w 302"/>
                <a:gd name="T61" fmla="*/ 84 h 345"/>
                <a:gd name="T62" fmla="*/ 0 w 302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345">
                  <a:moveTo>
                    <a:pt x="68" y="68"/>
                  </a:moveTo>
                  <a:lnTo>
                    <a:pt x="68" y="147"/>
                  </a:lnTo>
                  <a:lnTo>
                    <a:pt x="207" y="147"/>
                  </a:lnTo>
                  <a:lnTo>
                    <a:pt x="222" y="144"/>
                  </a:lnTo>
                  <a:lnTo>
                    <a:pt x="231" y="134"/>
                  </a:lnTo>
                  <a:lnTo>
                    <a:pt x="235" y="121"/>
                  </a:lnTo>
                  <a:lnTo>
                    <a:pt x="235" y="94"/>
                  </a:lnTo>
                  <a:lnTo>
                    <a:pt x="231" y="81"/>
                  </a:lnTo>
                  <a:lnTo>
                    <a:pt x="222" y="71"/>
                  </a:lnTo>
                  <a:lnTo>
                    <a:pt x="207" y="68"/>
                  </a:lnTo>
                  <a:lnTo>
                    <a:pt x="68" y="68"/>
                  </a:lnTo>
                  <a:close/>
                  <a:moveTo>
                    <a:pt x="0" y="0"/>
                  </a:moveTo>
                  <a:lnTo>
                    <a:pt x="221" y="0"/>
                  </a:lnTo>
                  <a:lnTo>
                    <a:pt x="247" y="5"/>
                  </a:lnTo>
                  <a:lnTo>
                    <a:pt x="269" y="16"/>
                  </a:lnTo>
                  <a:lnTo>
                    <a:pt x="287" y="34"/>
                  </a:lnTo>
                  <a:lnTo>
                    <a:pt x="299" y="56"/>
                  </a:lnTo>
                  <a:lnTo>
                    <a:pt x="302" y="81"/>
                  </a:lnTo>
                  <a:lnTo>
                    <a:pt x="302" y="134"/>
                  </a:lnTo>
                  <a:lnTo>
                    <a:pt x="299" y="159"/>
                  </a:lnTo>
                  <a:lnTo>
                    <a:pt x="287" y="181"/>
                  </a:lnTo>
                  <a:lnTo>
                    <a:pt x="269" y="199"/>
                  </a:lnTo>
                  <a:lnTo>
                    <a:pt x="247" y="211"/>
                  </a:lnTo>
                  <a:lnTo>
                    <a:pt x="221" y="215"/>
                  </a:lnTo>
                  <a:lnTo>
                    <a:pt x="68" y="215"/>
                  </a:lnTo>
                  <a:lnTo>
                    <a:pt x="68" y="280"/>
                  </a:lnTo>
                  <a:lnTo>
                    <a:pt x="68" y="345"/>
                  </a:lnTo>
                  <a:lnTo>
                    <a:pt x="0" y="345"/>
                  </a:lnTo>
                  <a:lnTo>
                    <a:pt x="0" y="261"/>
                  </a:lnTo>
                  <a:lnTo>
                    <a:pt x="0" y="17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665788" y="3743326"/>
              <a:ext cx="153988" cy="180975"/>
            </a:xfrm>
            <a:custGeom>
              <a:avLst/>
              <a:gdLst>
                <a:gd name="T0" fmla="*/ 0 w 291"/>
                <a:gd name="T1" fmla="*/ 0 h 343"/>
                <a:gd name="T2" fmla="*/ 291 w 291"/>
                <a:gd name="T3" fmla="*/ 0 h 343"/>
                <a:gd name="T4" fmla="*/ 291 w 291"/>
                <a:gd name="T5" fmla="*/ 68 h 343"/>
                <a:gd name="T6" fmla="*/ 68 w 291"/>
                <a:gd name="T7" fmla="*/ 68 h 343"/>
                <a:gd name="T8" fmla="*/ 68 w 291"/>
                <a:gd name="T9" fmla="*/ 343 h 343"/>
                <a:gd name="T10" fmla="*/ 0 w 291"/>
                <a:gd name="T11" fmla="*/ 343 h 343"/>
                <a:gd name="T12" fmla="*/ 0 w 29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43">
                  <a:moveTo>
                    <a:pt x="0" y="0"/>
                  </a:moveTo>
                  <a:lnTo>
                    <a:pt x="291" y="0"/>
                  </a:lnTo>
                  <a:lnTo>
                    <a:pt x="291" y="68"/>
                  </a:lnTo>
                  <a:lnTo>
                    <a:pt x="68" y="68"/>
                  </a:lnTo>
                  <a:lnTo>
                    <a:pt x="68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026151" y="3743326"/>
              <a:ext cx="192088" cy="182563"/>
            </a:xfrm>
            <a:custGeom>
              <a:avLst/>
              <a:gdLst>
                <a:gd name="T0" fmla="*/ 0 w 363"/>
                <a:gd name="T1" fmla="*/ 0 h 343"/>
                <a:gd name="T2" fmla="*/ 75 w 363"/>
                <a:gd name="T3" fmla="*/ 0 h 343"/>
                <a:gd name="T4" fmla="*/ 186 w 363"/>
                <a:gd name="T5" fmla="*/ 182 h 343"/>
                <a:gd name="T6" fmla="*/ 288 w 363"/>
                <a:gd name="T7" fmla="*/ 0 h 343"/>
                <a:gd name="T8" fmla="*/ 363 w 363"/>
                <a:gd name="T9" fmla="*/ 0 h 343"/>
                <a:gd name="T10" fmla="*/ 360 w 363"/>
                <a:gd name="T11" fmla="*/ 4 h 343"/>
                <a:gd name="T12" fmla="*/ 355 w 363"/>
                <a:gd name="T13" fmla="*/ 13 h 343"/>
                <a:gd name="T14" fmla="*/ 346 w 363"/>
                <a:gd name="T15" fmla="*/ 29 h 343"/>
                <a:gd name="T16" fmla="*/ 334 w 363"/>
                <a:gd name="T17" fmla="*/ 50 h 343"/>
                <a:gd name="T18" fmla="*/ 319 w 363"/>
                <a:gd name="T19" fmla="*/ 75 h 343"/>
                <a:gd name="T20" fmla="*/ 303 w 363"/>
                <a:gd name="T21" fmla="*/ 103 h 343"/>
                <a:gd name="T22" fmla="*/ 285 w 363"/>
                <a:gd name="T23" fmla="*/ 132 h 343"/>
                <a:gd name="T24" fmla="*/ 267 w 363"/>
                <a:gd name="T25" fmla="*/ 163 h 343"/>
                <a:gd name="T26" fmla="*/ 250 w 363"/>
                <a:gd name="T27" fmla="*/ 194 h 343"/>
                <a:gd name="T28" fmla="*/ 230 w 363"/>
                <a:gd name="T29" fmla="*/ 225 h 343"/>
                <a:gd name="T30" fmla="*/ 214 w 363"/>
                <a:gd name="T31" fmla="*/ 254 h 343"/>
                <a:gd name="T32" fmla="*/ 198 w 363"/>
                <a:gd name="T33" fmla="*/ 282 h 343"/>
                <a:gd name="T34" fmla="*/ 183 w 363"/>
                <a:gd name="T35" fmla="*/ 306 h 343"/>
                <a:gd name="T36" fmla="*/ 171 w 363"/>
                <a:gd name="T37" fmla="*/ 326 h 343"/>
                <a:gd name="T38" fmla="*/ 162 w 363"/>
                <a:gd name="T39" fmla="*/ 343 h 343"/>
                <a:gd name="T40" fmla="*/ 88 w 363"/>
                <a:gd name="T41" fmla="*/ 343 h 343"/>
                <a:gd name="T42" fmla="*/ 97 w 363"/>
                <a:gd name="T43" fmla="*/ 328 h 343"/>
                <a:gd name="T44" fmla="*/ 108 w 363"/>
                <a:gd name="T45" fmla="*/ 310 h 343"/>
                <a:gd name="T46" fmla="*/ 118 w 363"/>
                <a:gd name="T47" fmla="*/ 291 h 343"/>
                <a:gd name="T48" fmla="*/ 127 w 363"/>
                <a:gd name="T49" fmla="*/ 273 h 343"/>
                <a:gd name="T50" fmla="*/ 136 w 363"/>
                <a:gd name="T51" fmla="*/ 257 h 343"/>
                <a:gd name="T52" fmla="*/ 142 w 363"/>
                <a:gd name="T53" fmla="*/ 247 h 343"/>
                <a:gd name="T54" fmla="*/ 0 w 363"/>
                <a:gd name="T5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3" h="343">
                  <a:moveTo>
                    <a:pt x="0" y="0"/>
                  </a:moveTo>
                  <a:lnTo>
                    <a:pt x="75" y="0"/>
                  </a:lnTo>
                  <a:lnTo>
                    <a:pt x="186" y="182"/>
                  </a:lnTo>
                  <a:lnTo>
                    <a:pt x="288" y="0"/>
                  </a:lnTo>
                  <a:lnTo>
                    <a:pt x="363" y="0"/>
                  </a:lnTo>
                  <a:lnTo>
                    <a:pt x="360" y="4"/>
                  </a:lnTo>
                  <a:lnTo>
                    <a:pt x="355" y="13"/>
                  </a:lnTo>
                  <a:lnTo>
                    <a:pt x="346" y="29"/>
                  </a:lnTo>
                  <a:lnTo>
                    <a:pt x="334" y="50"/>
                  </a:lnTo>
                  <a:lnTo>
                    <a:pt x="319" y="75"/>
                  </a:lnTo>
                  <a:lnTo>
                    <a:pt x="303" y="103"/>
                  </a:lnTo>
                  <a:lnTo>
                    <a:pt x="285" y="132"/>
                  </a:lnTo>
                  <a:lnTo>
                    <a:pt x="267" y="163"/>
                  </a:lnTo>
                  <a:lnTo>
                    <a:pt x="250" y="194"/>
                  </a:lnTo>
                  <a:lnTo>
                    <a:pt x="230" y="225"/>
                  </a:lnTo>
                  <a:lnTo>
                    <a:pt x="214" y="254"/>
                  </a:lnTo>
                  <a:lnTo>
                    <a:pt x="198" y="282"/>
                  </a:lnTo>
                  <a:lnTo>
                    <a:pt x="183" y="306"/>
                  </a:lnTo>
                  <a:lnTo>
                    <a:pt x="171" y="326"/>
                  </a:lnTo>
                  <a:lnTo>
                    <a:pt x="162" y="343"/>
                  </a:lnTo>
                  <a:lnTo>
                    <a:pt x="88" y="343"/>
                  </a:lnTo>
                  <a:lnTo>
                    <a:pt x="97" y="328"/>
                  </a:lnTo>
                  <a:lnTo>
                    <a:pt x="108" y="310"/>
                  </a:lnTo>
                  <a:lnTo>
                    <a:pt x="118" y="291"/>
                  </a:lnTo>
                  <a:lnTo>
                    <a:pt x="127" y="273"/>
                  </a:lnTo>
                  <a:lnTo>
                    <a:pt x="136" y="257"/>
                  </a:lnTo>
                  <a:lnTo>
                    <a:pt x="142" y="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235701" y="3743326"/>
              <a:ext cx="179388" cy="180975"/>
            </a:xfrm>
            <a:custGeom>
              <a:avLst/>
              <a:gdLst>
                <a:gd name="T0" fmla="*/ 0 w 338"/>
                <a:gd name="T1" fmla="*/ 0 h 341"/>
                <a:gd name="T2" fmla="*/ 338 w 338"/>
                <a:gd name="T3" fmla="*/ 0 h 341"/>
                <a:gd name="T4" fmla="*/ 338 w 338"/>
                <a:gd name="T5" fmla="*/ 341 h 341"/>
                <a:gd name="T6" fmla="*/ 270 w 338"/>
                <a:gd name="T7" fmla="*/ 341 h 341"/>
                <a:gd name="T8" fmla="*/ 270 w 338"/>
                <a:gd name="T9" fmla="*/ 287 h 341"/>
                <a:gd name="T10" fmla="*/ 270 w 338"/>
                <a:gd name="T11" fmla="*/ 66 h 341"/>
                <a:gd name="T12" fmla="*/ 67 w 338"/>
                <a:gd name="T13" fmla="*/ 66 h 341"/>
                <a:gd name="T14" fmla="*/ 67 w 338"/>
                <a:gd name="T15" fmla="*/ 341 h 341"/>
                <a:gd name="T16" fmla="*/ 0 w 338"/>
                <a:gd name="T17" fmla="*/ 341 h 341"/>
                <a:gd name="T18" fmla="*/ 0 w 338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41">
                  <a:moveTo>
                    <a:pt x="0" y="0"/>
                  </a:moveTo>
                  <a:lnTo>
                    <a:pt x="338" y="0"/>
                  </a:lnTo>
                  <a:lnTo>
                    <a:pt x="338" y="341"/>
                  </a:lnTo>
                  <a:lnTo>
                    <a:pt x="270" y="341"/>
                  </a:lnTo>
                  <a:lnTo>
                    <a:pt x="270" y="287"/>
                  </a:lnTo>
                  <a:lnTo>
                    <a:pt x="270" y="66"/>
                  </a:lnTo>
                  <a:lnTo>
                    <a:pt x="67" y="66"/>
                  </a:lnTo>
                  <a:lnTo>
                    <a:pt x="67" y="341"/>
                  </a:lnTo>
                  <a:lnTo>
                    <a:pt x="0" y="3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6638926" y="3729038"/>
              <a:ext cx="258763" cy="200025"/>
            </a:xfrm>
            <a:custGeom>
              <a:avLst/>
              <a:gdLst>
                <a:gd name="T0" fmla="*/ 5 w 491"/>
                <a:gd name="T1" fmla="*/ 0 h 378"/>
                <a:gd name="T2" fmla="*/ 9 w 491"/>
                <a:gd name="T3" fmla="*/ 0 h 378"/>
                <a:gd name="T4" fmla="*/ 14 w 491"/>
                <a:gd name="T5" fmla="*/ 1 h 378"/>
                <a:gd name="T6" fmla="*/ 487 w 491"/>
                <a:gd name="T7" fmla="*/ 346 h 378"/>
                <a:gd name="T8" fmla="*/ 490 w 491"/>
                <a:gd name="T9" fmla="*/ 349 h 378"/>
                <a:gd name="T10" fmla="*/ 491 w 491"/>
                <a:gd name="T11" fmla="*/ 352 h 378"/>
                <a:gd name="T12" fmla="*/ 491 w 491"/>
                <a:gd name="T13" fmla="*/ 356 h 378"/>
                <a:gd name="T14" fmla="*/ 490 w 491"/>
                <a:gd name="T15" fmla="*/ 359 h 378"/>
                <a:gd name="T16" fmla="*/ 485 w 491"/>
                <a:gd name="T17" fmla="*/ 362 h 378"/>
                <a:gd name="T18" fmla="*/ 456 w 491"/>
                <a:gd name="T19" fmla="*/ 375 h 378"/>
                <a:gd name="T20" fmla="*/ 447 w 491"/>
                <a:gd name="T21" fmla="*/ 378 h 378"/>
                <a:gd name="T22" fmla="*/ 437 w 491"/>
                <a:gd name="T23" fmla="*/ 378 h 378"/>
                <a:gd name="T24" fmla="*/ 428 w 491"/>
                <a:gd name="T25" fmla="*/ 375 h 378"/>
                <a:gd name="T26" fmla="*/ 14 w 491"/>
                <a:gd name="T27" fmla="*/ 168 h 378"/>
                <a:gd name="T28" fmla="*/ 6 w 491"/>
                <a:gd name="T29" fmla="*/ 162 h 378"/>
                <a:gd name="T30" fmla="*/ 2 w 491"/>
                <a:gd name="T31" fmla="*/ 153 h 378"/>
                <a:gd name="T32" fmla="*/ 0 w 491"/>
                <a:gd name="T33" fmla="*/ 144 h 378"/>
                <a:gd name="T34" fmla="*/ 0 w 491"/>
                <a:gd name="T35" fmla="*/ 9 h 378"/>
                <a:gd name="T36" fmla="*/ 0 w 491"/>
                <a:gd name="T37" fmla="*/ 4 h 378"/>
                <a:gd name="T38" fmla="*/ 2 w 491"/>
                <a:gd name="T39" fmla="*/ 0 h 378"/>
                <a:gd name="T40" fmla="*/ 5 w 491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1" h="378">
                  <a:moveTo>
                    <a:pt x="5" y="0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487" y="346"/>
                  </a:lnTo>
                  <a:lnTo>
                    <a:pt x="490" y="349"/>
                  </a:lnTo>
                  <a:lnTo>
                    <a:pt x="491" y="352"/>
                  </a:lnTo>
                  <a:lnTo>
                    <a:pt x="491" y="356"/>
                  </a:lnTo>
                  <a:lnTo>
                    <a:pt x="490" y="359"/>
                  </a:lnTo>
                  <a:lnTo>
                    <a:pt x="485" y="362"/>
                  </a:lnTo>
                  <a:lnTo>
                    <a:pt x="456" y="375"/>
                  </a:lnTo>
                  <a:lnTo>
                    <a:pt x="447" y="378"/>
                  </a:lnTo>
                  <a:lnTo>
                    <a:pt x="437" y="378"/>
                  </a:lnTo>
                  <a:lnTo>
                    <a:pt x="428" y="375"/>
                  </a:lnTo>
                  <a:lnTo>
                    <a:pt x="14" y="168"/>
                  </a:lnTo>
                  <a:lnTo>
                    <a:pt x="6" y="162"/>
                  </a:lnTo>
                  <a:lnTo>
                    <a:pt x="2" y="153"/>
                  </a:lnTo>
                  <a:lnTo>
                    <a:pt x="0" y="14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715126" y="2930526"/>
              <a:ext cx="520700" cy="841375"/>
            </a:xfrm>
            <a:custGeom>
              <a:avLst/>
              <a:gdLst>
                <a:gd name="T0" fmla="*/ 982 w 984"/>
                <a:gd name="T1" fmla="*/ 0 h 1590"/>
                <a:gd name="T2" fmla="*/ 984 w 984"/>
                <a:gd name="T3" fmla="*/ 2 h 1590"/>
                <a:gd name="T4" fmla="*/ 984 w 984"/>
                <a:gd name="T5" fmla="*/ 5 h 1590"/>
                <a:gd name="T6" fmla="*/ 982 w 984"/>
                <a:gd name="T7" fmla="*/ 9 h 1590"/>
                <a:gd name="T8" fmla="*/ 117 w 984"/>
                <a:gd name="T9" fmla="*/ 1583 h 1590"/>
                <a:gd name="T10" fmla="*/ 114 w 984"/>
                <a:gd name="T11" fmla="*/ 1587 h 1590"/>
                <a:gd name="T12" fmla="*/ 111 w 984"/>
                <a:gd name="T13" fmla="*/ 1590 h 1590"/>
                <a:gd name="T14" fmla="*/ 107 w 984"/>
                <a:gd name="T15" fmla="*/ 1590 h 1590"/>
                <a:gd name="T16" fmla="*/ 101 w 984"/>
                <a:gd name="T17" fmla="*/ 1590 h 1590"/>
                <a:gd name="T18" fmla="*/ 96 w 984"/>
                <a:gd name="T19" fmla="*/ 1587 h 1590"/>
                <a:gd name="T20" fmla="*/ 11 w 984"/>
                <a:gd name="T21" fmla="*/ 1525 h 1590"/>
                <a:gd name="T22" fmla="*/ 5 w 984"/>
                <a:gd name="T23" fmla="*/ 1518 h 1590"/>
                <a:gd name="T24" fmla="*/ 0 w 984"/>
                <a:gd name="T25" fmla="*/ 1509 h 1590"/>
                <a:gd name="T26" fmla="*/ 0 w 984"/>
                <a:gd name="T27" fmla="*/ 1500 h 1590"/>
                <a:gd name="T28" fmla="*/ 203 w 984"/>
                <a:gd name="T29" fmla="*/ 479 h 1590"/>
                <a:gd name="T30" fmla="*/ 209 w 984"/>
                <a:gd name="T31" fmla="*/ 466 h 1590"/>
                <a:gd name="T32" fmla="*/ 219 w 984"/>
                <a:gd name="T33" fmla="*/ 455 h 1590"/>
                <a:gd name="T34" fmla="*/ 976 w 984"/>
                <a:gd name="T35" fmla="*/ 3 h 1590"/>
                <a:gd name="T36" fmla="*/ 981 w 984"/>
                <a:gd name="T37" fmla="*/ 0 h 1590"/>
                <a:gd name="T38" fmla="*/ 982 w 984"/>
                <a:gd name="T39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4" h="1590">
                  <a:moveTo>
                    <a:pt x="982" y="0"/>
                  </a:moveTo>
                  <a:lnTo>
                    <a:pt x="984" y="2"/>
                  </a:lnTo>
                  <a:lnTo>
                    <a:pt x="984" y="5"/>
                  </a:lnTo>
                  <a:lnTo>
                    <a:pt x="982" y="9"/>
                  </a:lnTo>
                  <a:lnTo>
                    <a:pt x="117" y="1583"/>
                  </a:lnTo>
                  <a:lnTo>
                    <a:pt x="114" y="1587"/>
                  </a:lnTo>
                  <a:lnTo>
                    <a:pt x="111" y="1590"/>
                  </a:lnTo>
                  <a:lnTo>
                    <a:pt x="107" y="1590"/>
                  </a:lnTo>
                  <a:lnTo>
                    <a:pt x="101" y="1590"/>
                  </a:lnTo>
                  <a:lnTo>
                    <a:pt x="96" y="1587"/>
                  </a:lnTo>
                  <a:lnTo>
                    <a:pt x="11" y="1525"/>
                  </a:lnTo>
                  <a:lnTo>
                    <a:pt x="5" y="1518"/>
                  </a:lnTo>
                  <a:lnTo>
                    <a:pt x="0" y="1509"/>
                  </a:lnTo>
                  <a:lnTo>
                    <a:pt x="0" y="1500"/>
                  </a:lnTo>
                  <a:lnTo>
                    <a:pt x="203" y="479"/>
                  </a:lnTo>
                  <a:lnTo>
                    <a:pt x="209" y="466"/>
                  </a:lnTo>
                  <a:lnTo>
                    <a:pt x="219" y="455"/>
                  </a:lnTo>
                  <a:lnTo>
                    <a:pt x="976" y="3"/>
                  </a:lnTo>
                  <a:lnTo>
                    <a:pt x="981" y="0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6638926" y="3208338"/>
              <a:ext cx="125413" cy="498475"/>
            </a:xfrm>
            <a:custGeom>
              <a:avLst/>
              <a:gdLst>
                <a:gd name="T0" fmla="*/ 233 w 237"/>
                <a:gd name="T1" fmla="*/ 0 h 942"/>
                <a:gd name="T2" fmla="*/ 236 w 237"/>
                <a:gd name="T3" fmla="*/ 0 h 942"/>
                <a:gd name="T4" fmla="*/ 237 w 237"/>
                <a:gd name="T5" fmla="*/ 4 h 942"/>
                <a:gd name="T6" fmla="*/ 237 w 237"/>
                <a:gd name="T7" fmla="*/ 9 h 942"/>
                <a:gd name="T8" fmla="*/ 88 w 237"/>
                <a:gd name="T9" fmla="*/ 933 h 942"/>
                <a:gd name="T10" fmla="*/ 86 w 237"/>
                <a:gd name="T11" fmla="*/ 938 h 942"/>
                <a:gd name="T12" fmla="*/ 83 w 237"/>
                <a:gd name="T13" fmla="*/ 941 h 942"/>
                <a:gd name="T14" fmla="*/ 80 w 237"/>
                <a:gd name="T15" fmla="*/ 942 h 942"/>
                <a:gd name="T16" fmla="*/ 76 w 237"/>
                <a:gd name="T17" fmla="*/ 942 h 942"/>
                <a:gd name="T18" fmla="*/ 71 w 237"/>
                <a:gd name="T19" fmla="*/ 941 h 942"/>
                <a:gd name="T20" fmla="*/ 14 w 237"/>
                <a:gd name="T21" fmla="*/ 898 h 942"/>
                <a:gd name="T22" fmla="*/ 6 w 237"/>
                <a:gd name="T23" fmla="*/ 891 h 942"/>
                <a:gd name="T24" fmla="*/ 2 w 237"/>
                <a:gd name="T25" fmla="*/ 882 h 942"/>
                <a:gd name="T26" fmla="*/ 0 w 237"/>
                <a:gd name="T27" fmla="*/ 873 h 942"/>
                <a:gd name="T28" fmla="*/ 0 w 237"/>
                <a:gd name="T29" fmla="*/ 180 h 942"/>
                <a:gd name="T30" fmla="*/ 2 w 237"/>
                <a:gd name="T31" fmla="*/ 171 h 942"/>
                <a:gd name="T32" fmla="*/ 6 w 237"/>
                <a:gd name="T33" fmla="*/ 162 h 942"/>
                <a:gd name="T34" fmla="*/ 14 w 237"/>
                <a:gd name="T35" fmla="*/ 155 h 942"/>
                <a:gd name="T36" fmla="*/ 227 w 237"/>
                <a:gd name="T37" fmla="*/ 1 h 942"/>
                <a:gd name="T38" fmla="*/ 230 w 237"/>
                <a:gd name="T39" fmla="*/ 0 h 942"/>
                <a:gd name="T40" fmla="*/ 233 w 237"/>
                <a:gd name="T4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942">
                  <a:moveTo>
                    <a:pt x="233" y="0"/>
                  </a:moveTo>
                  <a:lnTo>
                    <a:pt x="236" y="0"/>
                  </a:lnTo>
                  <a:lnTo>
                    <a:pt x="237" y="4"/>
                  </a:lnTo>
                  <a:lnTo>
                    <a:pt x="237" y="9"/>
                  </a:lnTo>
                  <a:lnTo>
                    <a:pt x="88" y="933"/>
                  </a:lnTo>
                  <a:lnTo>
                    <a:pt x="86" y="938"/>
                  </a:lnTo>
                  <a:lnTo>
                    <a:pt x="83" y="941"/>
                  </a:lnTo>
                  <a:lnTo>
                    <a:pt x="80" y="942"/>
                  </a:lnTo>
                  <a:lnTo>
                    <a:pt x="76" y="942"/>
                  </a:lnTo>
                  <a:lnTo>
                    <a:pt x="71" y="941"/>
                  </a:lnTo>
                  <a:lnTo>
                    <a:pt x="14" y="898"/>
                  </a:lnTo>
                  <a:lnTo>
                    <a:pt x="6" y="891"/>
                  </a:lnTo>
                  <a:lnTo>
                    <a:pt x="2" y="882"/>
                  </a:lnTo>
                  <a:lnTo>
                    <a:pt x="0" y="873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6" y="162"/>
                  </a:lnTo>
                  <a:lnTo>
                    <a:pt x="14" y="155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6807201" y="3271838"/>
              <a:ext cx="393700" cy="568325"/>
            </a:xfrm>
            <a:custGeom>
              <a:avLst/>
              <a:gdLst>
                <a:gd name="T0" fmla="*/ 584 w 742"/>
                <a:gd name="T1" fmla="*/ 0 h 1073"/>
                <a:gd name="T2" fmla="*/ 585 w 742"/>
                <a:gd name="T3" fmla="*/ 0 h 1073"/>
                <a:gd name="T4" fmla="*/ 588 w 742"/>
                <a:gd name="T5" fmla="*/ 1 h 1073"/>
                <a:gd name="T6" fmla="*/ 590 w 742"/>
                <a:gd name="T7" fmla="*/ 6 h 1073"/>
                <a:gd name="T8" fmla="*/ 742 w 742"/>
                <a:gd name="T9" fmla="*/ 522 h 1073"/>
                <a:gd name="T10" fmla="*/ 742 w 742"/>
                <a:gd name="T11" fmla="*/ 533 h 1073"/>
                <a:gd name="T12" fmla="*/ 741 w 742"/>
                <a:gd name="T13" fmla="*/ 541 h 1073"/>
                <a:gd name="T14" fmla="*/ 735 w 742"/>
                <a:gd name="T15" fmla="*/ 549 h 1073"/>
                <a:gd name="T16" fmla="*/ 121 w 742"/>
                <a:gd name="T17" fmla="*/ 1068 h 1073"/>
                <a:gd name="T18" fmla="*/ 112 w 742"/>
                <a:gd name="T19" fmla="*/ 1071 h 1073"/>
                <a:gd name="T20" fmla="*/ 103 w 742"/>
                <a:gd name="T21" fmla="*/ 1073 h 1073"/>
                <a:gd name="T22" fmla="*/ 94 w 742"/>
                <a:gd name="T23" fmla="*/ 1068 h 1073"/>
                <a:gd name="T24" fmla="*/ 6 w 742"/>
                <a:gd name="T25" fmla="*/ 1005 h 1073"/>
                <a:gd name="T26" fmla="*/ 3 w 742"/>
                <a:gd name="T27" fmla="*/ 1002 h 1073"/>
                <a:gd name="T28" fmla="*/ 0 w 742"/>
                <a:gd name="T29" fmla="*/ 998 h 1073"/>
                <a:gd name="T30" fmla="*/ 0 w 742"/>
                <a:gd name="T31" fmla="*/ 992 h 1073"/>
                <a:gd name="T32" fmla="*/ 0 w 742"/>
                <a:gd name="T33" fmla="*/ 987 h 1073"/>
                <a:gd name="T34" fmla="*/ 1 w 742"/>
                <a:gd name="T35" fmla="*/ 981 h 1073"/>
                <a:gd name="T36" fmla="*/ 578 w 742"/>
                <a:gd name="T37" fmla="*/ 4 h 1073"/>
                <a:gd name="T38" fmla="*/ 581 w 742"/>
                <a:gd name="T39" fmla="*/ 1 h 1073"/>
                <a:gd name="T40" fmla="*/ 584 w 742"/>
                <a:gd name="T4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1073">
                  <a:moveTo>
                    <a:pt x="584" y="0"/>
                  </a:moveTo>
                  <a:lnTo>
                    <a:pt x="585" y="0"/>
                  </a:lnTo>
                  <a:lnTo>
                    <a:pt x="588" y="1"/>
                  </a:lnTo>
                  <a:lnTo>
                    <a:pt x="590" y="6"/>
                  </a:lnTo>
                  <a:lnTo>
                    <a:pt x="742" y="522"/>
                  </a:lnTo>
                  <a:lnTo>
                    <a:pt x="742" y="533"/>
                  </a:lnTo>
                  <a:lnTo>
                    <a:pt x="741" y="541"/>
                  </a:lnTo>
                  <a:lnTo>
                    <a:pt x="735" y="549"/>
                  </a:lnTo>
                  <a:lnTo>
                    <a:pt x="121" y="1068"/>
                  </a:lnTo>
                  <a:lnTo>
                    <a:pt x="112" y="1071"/>
                  </a:lnTo>
                  <a:lnTo>
                    <a:pt x="103" y="1073"/>
                  </a:lnTo>
                  <a:lnTo>
                    <a:pt x="94" y="1068"/>
                  </a:lnTo>
                  <a:lnTo>
                    <a:pt x="6" y="1005"/>
                  </a:lnTo>
                  <a:lnTo>
                    <a:pt x="3" y="1002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0" y="987"/>
                  </a:lnTo>
                  <a:lnTo>
                    <a:pt x="1" y="981"/>
                  </a:lnTo>
                  <a:lnTo>
                    <a:pt x="578" y="4"/>
                  </a:lnTo>
                  <a:lnTo>
                    <a:pt x="581" y="1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6899276" y="3644901"/>
              <a:ext cx="300038" cy="249238"/>
            </a:xfrm>
            <a:custGeom>
              <a:avLst/>
              <a:gdLst>
                <a:gd name="T0" fmla="*/ 532 w 566"/>
                <a:gd name="T1" fmla="*/ 0 h 472"/>
                <a:gd name="T2" fmla="*/ 535 w 566"/>
                <a:gd name="T3" fmla="*/ 1 h 472"/>
                <a:gd name="T4" fmla="*/ 540 w 566"/>
                <a:gd name="T5" fmla="*/ 4 h 472"/>
                <a:gd name="T6" fmla="*/ 541 w 566"/>
                <a:gd name="T7" fmla="*/ 9 h 472"/>
                <a:gd name="T8" fmla="*/ 566 w 566"/>
                <a:gd name="T9" fmla="*/ 254 h 472"/>
                <a:gd name="T10" fmla="*/ 566 w 566"/>
                <a:gd name="T11" fmla="*/ 260 h 472"/>
                <a:gd name="T12" fmla="*/ 566 w 566"/>
                <a:gd name="T13" fmla="*/ 265 h 472"/>
                <a:gd name="T14" fmla="*/ 565 w 566"/>
                <a:gd name="T15" fmla="*/ 271 h 472"/>
                <a:gd name="T16" fmla="*/ 562 w 566"/>
                <a:gd name="T17" fmla="*/ 275 h 472"/>
                <a:gd name="T18" fmla="*/ 557 w 566"/>
                <a:gd name="T19" fmla="*/ 278 h 472"/>
                <a:gd name="T20" fmla="*/ 93 w 566"/>
                <a:gd name="T21" fmla="*/ 471 h 472"/>
                <a:gd name="T22" fmla="*/ 84 w 566"/>
                <a:gd name="T23" fmla="*/ 472 h 472"/>
                <a:gd name="T24" fmla="*/ 74 w 566"/>
                <a:gd name="T25" fmla="*/ 472 h 472"/>
                <a:gd name="T26" fmla="*/ 66 w 566"/>
                <a:gd name="T27" fmla="*/ 468 h 472"/>
                <a:gd name="T28" fmla="*/ 4 w 566"/>
                <a:gd name="T29" fmla="*/ 424 h 472"/>
                <a:gd name="T30" fmla="*/ 1 w 566"/>
                <a:gd name="T31" fmla="*/ 421 h 472"/>
                <a:gd name="T32" fmla="*/ 0 w 566"/>
                <a:gd name="T33" fmla="*/ 416 h 472"/>
                <a:gd name="T34" fmla="*/ 0 w 566"/>
                <a:gd name="T35" fmla="*/ 412 h 472"/>
                <a:gd name="T36" fmla="*/ 1 w 566"/>
                <a:gd name="T37" fmla="*/ 407 h 472"/>
                <a:gd name="T38" fmla="*/ 4 w 566"/>
                <a:gd name="T39" fmla="*/ 405 h 472"/>
                <a:gd name="T40" fmla="*/ 523 w 566"/>
                <a:gd name="T41" fmla="*/ 3 h 472"/>
                <a:gd name="T42" fmla="*/ 528 w 566"/>
                <a:gd name="T43" fmla="*/ 1 h 472"/>
                <a:gd name="T44" fmla="*/ 532 w 566"/>
                <a:gd name="T4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6" h="472">
                  <a:moveTo>
                    <a:pt x="532" y="0"/>
                  </a:moveTo>
                  <a:lnTo>
                    <a:pt x="535" y="1"/>
                  </a:lnTo>
                  <a:lnTo>
                    <a:pt x="540" y="4"/>
                  </a:lnTo>
                  <a:lnTo>
                    <a:pt x="541" y="9"/>
                  </a:lnTo>
                  <a:lnTo>
                    <a:pt x="566" y="254"/>
                  </a:lnTo>
                  <a:lnTo>
                    <a:pt x="566" y="260"/>
                  </a:lnTo>
                  <a:lnTo>
                    <a:pt x="566" y="265"/>
                  </a:lnTo>
                  <a:lnTo>
                    <a:pt x="565" y="271"/>
                  </a:lnTo>
                  <a:lnTo>
                    <a:pt x="562" y="275"/>
                  </a:lnTo>
                  <a:lnTo>
                    <a:pt x="557" y="278"/>
                  </a:lnTo>
                  <a:lnTo>
                    <a:pt x="93" y="471"/>
                  </a:lnTo>
                  <a:lnTo>
                    <a:pt x="84" y="472"/>
                  </a:lnTo>
                  <a:lnTo>
                    <a:pt x="74" y="472"/>
                  </a:lnTo>
                  <a:lnTo>
                    <a:pt x="66" y="468"/>
                  </a:lnTo>
                  <a:lnTo>
                    <a:pt x="4" y="424"/>
                  </a:lnTo>
                  <a:lnTo>
                    <a:pt x="1" y="421"/>
                  </a:lnTo>
                  <a:lnTo>
                    <a:pt x="0" y="416"/>
                  </a:lnTo>
                  <a:lnTo>
                    <a:pt x="0" y="412"/>
                  </a:lnTo>
                  <a:lnTo>
                    <a:pt x="1" y="407"/>
                  </a:lnTo>
                  <a:lnTo>
                    <a:pt x="4" y="405"/>
                  </a:lnTo>
                  <a:lnTo>
                    <a:pt x="523" y="3"/>
                  </a:lnTo>
                  <a:lnTo>
                    <a:pt x="528" y="1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093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19"/>
          <p:cNvGrpSpPr/>
          <p:nvPr userDrawn="1"/>
        </p:nvGrpSpPr>
        <p:grpSpPr>
          <a:xfrm>
            <a:off x="7981102" y="2815781"/>
            <a:ext cx="2571750" cy="1001713"/>
            <a:chOff x="5281610" y="2372014"/>
            <a:chExt cx="2571750" cy="1001713"/>
          </a:xfrm>
          <a:solidFill>
            <a:schemeClr val="bg1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281610" y="2718089"/>
              <a:ext cx="346075" cy="387350"/>
            </a:xfrm>
            <a:custGeom>
              <a:avLst/>
              <a:gdLst>
                <a:gd name="T0" fmla="*/ 39 w 218"/>
                <a:gd name="T1" fmla="*/ 138 h 244"/>
                <a:gd name="T2" fmla="*/ 39 w 218"/>
                <a:gd name="T3" fmla="*/ 205 h 244"/>
                <a:gd name="T4" fmla="*/ 160 w 218"/>
                <a:gd name="T5" fmla="*/ 205 h 244"/>
                <a:gd name="T6" fmla="*/ 169 w 218"/>
                <a:gd name="T7" fmla="*/ 202 h 244"/>
                <a:gd name="T8" fmla="*/ 176 w 218"/>
                <a:gd name="T9" fmla="*/ 195 h 244"/>
                <a:gd name="T10" fmla="*/ 179 w 218"/>
                <a:gd name="T11" fmla="*/ 185 h 244"/>
                <a:gd name="T12" fmla="*/ 179 w 218"/>
                <a:gd name="T13" fmla="*/ 156 h 244"/>
                <a:gd name="T14" fmla="*/ 176 w 218"/>
                <a:gd name="T15" fmla="*/ 147 h 244"/>
                <a:gd name="T16" fmla="*/ 169 w 218"/>
                <a:gd name="T17" fmla="*/ 140 h 244"/>
                <a:gd name="T18" fmla="*/ 160 w 218"/>
                <a:gd name="T19" fmla="*/ 138 h 244"/>
                <a:gd name="T20" fmla="*/ 39 w 218"/>
                <a:gd name="T21" fmla="*/ 138 h 244"/>
                <a:gd name="T22" fmla="*/ 0 w 218"/>
                <a:gd name="T23" fmla="*/ 0 h 244"/>
                <a:gd name="T24" fmla="*/ 202 w 218"/>
                <a:gd name="T25" fmla="*/ 0 h 244"/>
                <a:gd name="T26" fmla="*/ 202 w 218"/>
                <a:gd name="T27" fmla="*/ 40 h 244"/>
                <a:gd name="T28" fmla="*/ 39 w 218"/>
                <a:gd name="T29" fmla="*/ 40 h 244"/>
                <a:gd name="T30" fmla="*/ 39 w 218"/>
                <a:gd name="T31" fmla="*/ 98 h 244"/>
                <a:gd name="T32" fmla="*/ 160 w 218"/>
                <a:gd name="T33" fmla="*/ 98 h 244"/>
                <a:gd name="T34" fmla="*/ 178 w 218"/>
                <a:gd name="T35" fmla="*/ 101 h 244"/>
                <a:gd name="T36" fmla="*/ 194 w 218"/>
                <a:gd name="T37" fmla="*/ 109 h 244"/>
                <a:gd name="T38" fmla="*/ 206 w 218"/>
                <a:gd name="T39" fmla="*/ 122 h 244"/>
                <a:gd name="T40" fmla="*/ 214 w 218"/>
                <a:gd name="T41" fmla="*/ 138 h 244"/>
                <a:gd name="T42" fmla="*/ 218 w 218"/>
                <a:gd name="T43" fmla="*/ 156 h 244"/>
                <a:gd name="T44" fmla="*/ 218 w 218"/>
                <a:gd name="T45" fmla="*/ 166 h 244"/>
                <a:gd name="T46" fmla="*/ 218 w 218"/>
                <a:gd name="T47" fmla="*/ 176 h 244"/>
                <a:gd name="T48" fmla="*/ 218 w 218"/>
                <a:gd name="T49" fmla="*/ 185 h 244"/>
                <a:gd name="T50" fmla="*/ 214 w 218"/>
                <a:gd name="T51" fmla="*/ 204 h 244"/>
                <a:gd name="T52" fmla="*/ 206 w 218"/>
                <a:gd name="T53" fmla="*/ 220 h 244"/>
                <a:gd name="T54" fmla="*/ 194 w 218"/>
                <a:gd name="T55" fmla="*/ 233 h 244"/>
                <a:gd name="T56" fmla="*/ 178 w 218"/>
                <a:gd name="T57" fmla="*/ 241 h 244"/>
                <a:gd name="T58" fmla="*/ 160 w 218"/>
                <a:gd name="T59" fmla="*/ 244 h 244"/>
                <a:gd name="T60" fmla="*/ 0 w 218"/>
                <a:gd name="T61" fmla="*/ 244 h 244"/>
                <a:gd name="T62" fmla="*/ 0 w 218"/>
                <a:gd name="T63" fmla="*/ 164 h 244"/>
                <a:gd name="T64" fmla="*/ 0 w 218"/>
                <a:gd name="T65" fmla="*/ 81 h 244"/>
                <a:gd name="T66" fmla="*/ 0 w 218"/>
                <a:gd name="T6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244">
                  <a:moveTo>
                    <a:pt x="39" y="138"/>
                  </a:moveTo>
                  <a:lnTo>
                    <a:pt x="39" y="205"/>
                  </a:lnTo>
                  <a:lnTo>
                    <a:pt x="160" y="205"/>
                  </a:lnTo>
                  <a:lnTo>
                    <a:pt x="169" y="202"/>
                  </a:lnTo>
                  <a:lnTo>
                    <a:pt x="176" y="195"/>
                  </a:lnTo>
                  <a:lnTo>
                    <a:pt x="179" y="185"/>
                  </a:lnTo>
                  <a:lnTo>
                    <a:pt x="179" y="156"/>
                  </a:lnTo>
                  <a:lnTo>
                    <a:pt x="176" y="147"/>
                  </a:lnTo>
                  <a:lnTo>
                    <a:pt x="169" y="140"/>
                  </a:lnTo>
                  <a:lnTo>
                    <a:pt x="160" y="138"/>
                  </a:lnTo>
                  <a:lnTo>
                    <a:pt x="39" y="138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40"/>
                  </a:lnTo>
                  <a:lnTo>
                    <a:pt x="39" y="40"/>
                  </a:lnTo>
                  <a:lnTo>
                    <a:pt x="39" y="98"/>
                  </a:lnTo>
                  <a:lnTo>
                    <a:pt x="160" y="98"/>
                  </a:lnTo>
                  <a:lnTo>
                    <a:pt x="178" y="101"/>
                  </a:lnTo>
                  <a:lnTo>
                    <a:pt x="194" y="109"/>
                  </a:lnTo>
                  <a:lnTo>
                    <a:pt x="206" y="122"/>
                  </a:lnTo>
                  <a:lnTo>
                    <a:pt x="214" y="138"/>
                  </a:lnTo>
                  <a:lnTo>
                    <a:pt x="218" y="156"/>
                  </a:lnTo>
                  <a:lnTo>
                    <a:pt x="218" y="166"/>
                  </a:lnTo>
                  <a:lnTo>
                    <a:pt x="218" y="176"/>
                  </a:lnTo>
                  <a:lnTo>
                    <a:pt x="218" y="185"/>
                  </a:lnTo>
                  <a:lnTo>
                    <a:pt x="214" y="204"/>
                  </a:lnTo>
                  <a:lnTo>
                    <a:pt x="206" y="220"/>
                  </a:lnTo>
                  <a:lnTo>
                    <a:pt x="194" y="233"/>
                  </a:lnTo>
                  <a:lnTo>
                    <a:pt x="178" y="241"/>
                  </a:lnTo>
                  <a:lnTo>
                    <a:pt x="160" y="244"/>
                  </a:lnTo>
                  <a:lnTo>
                    <a:pt x="0" y="244"/>
                  </a:lnTo>
                  <a:lnTo>
                    <a:pt x="0" y="164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140448" y="2718089"/>
              <a:ext cx="346075" cy="387350"/>
            </a:xfrm>
            <a:custGeom>
              <a:avLst/>
              <a:gdLst>
                <a:gd name="T0" fmla="*/ 39 w 218"/>
                <a:gd name="T1" fmla="*/ 40 h 244"/>
                <a:gd name="T2" fmla="*/ 39 w 218"/>
                <a:gd name="T3" fmla="*/ 107 h 244"/>
                <a:gd name="T4" fmla="*/ 160 w 218"/>
                <a:gd name="T5" fmla="*/ 107 h 244"/>
                <a:gd name="T6" fmla="*/ 171 w 218"/>
                <a:gd name="T7" fmla="*/ 105 h 244"/>
                <a:gd name="T8" fmla="*/ 177 w 218"/>
                <a:gd name="T9" fmla="*/ 98 h 244"/>
                <a:gd name="T10" fmla="*/ 180 w 218"/>
                <a:gd name="T11" fmla="*/ 87 h 244"/>
                <a:gd name="T12" fmla="*/ 180 w 218"/>
                <a:gd name="T13" fmla="*/ 59 h 244"/>
                <a:gd name="T14" fmla="*/ 177 w 218"/>
                <a:gd name="T15" fmla="*/ 49 h 244"/>
                <a:gd name="T16" fmla="*/ 171 w 218"/>
                <a:gd name="T17" fmla="*/ 42 h 244"/>
                <a:gd name="T18" fmla="*/ 160 w 218"/>
                <a:gd name="T19" fmla="*/ 40 h 244"/>
                <a:gd name="T20" fmla="*/ 39 w 218"/>
                <a:gd name="T21" fmla="*/ 40 h 244"/>
                <a:gd name="T22" fmla="*/ 0 w 218"/>
                <a:gd name="T23" fmla="*/ 0 h 244"/>
                <a:gd name="T24" fmla="*/ 160 w 218"/>
                <a:gd name="T25" fmla="*/ 0 h 244"/>
                <a:gd name="T26" fmla="*/ 179 w 218"/>
                <a:gd name="T27" fmla="*/ 4 h 244"/>
                <a:gd name="T28" fmla="*/ 194 w 218"/>
                <a:gd name="T29" fmla="*/ 12 h 244"/>
                <a:gd name="T30" fmla="*/ 207 w 218"/>
                <a:gd name="T31" fmla="*/ 25 h 244"/>
                <a:gd name="T32" fmla="*/ 215 w 218"/>
                <a:gd name="T33" fmla="*/ 40 h 244"/>
                <a:gd name="T34" fmla="*/ 218 w 218"/>
                <a:gd name="T35" fmla="*/ 59 h 244"/>
                <a:gd name="T36" fmla="*/ 218 w 218"/>
                <a:gd name="T37" fmla="*/ 68 h 244"/>
                <a:gd name="T38" fmla="*/ 218 w 218"/>
                <a:gd name="T39" fmla="*/ 79 h 244"/>
                <a:gd name="T40" fmla="*/ 218 w 218"/>
                <a:gd name="T41" fmla="*/ 87 h 244"/>
                <a:gd name="T42" fmla="*/ 215 w 218"/>
                <a:gd name="T43" fmla="*/ 106 h 244"/>
                <a:gd name="T44" fmla="*/ 207 w 218"/>
                <a:gd name="T45" fmla="*/ 122 h 244"/>
                <a:gd name="T46" fmla="*/ 194 w 218"/>
                <a:gd name="T47" fmla="*/ 135 h 244"/>
                <a:gd name="T48" fmla="*/ 179 w 218"/>
                <a:gd name="T49" fmla="*/ 144 h 244"/>
                <a:gd name="T50" fmla="*/ 160 w 218"/>
                <a:gd name="T51" fmla="*/ 146 h 244"/>
                <a:gd name="T52" fmla="*/ 39 w 218"/>
                <a:gd name="T53" fmla="*/ 146 h 244"/>
                <a:gd name="T54" fmla="*/ 39 w 218"/>
                <a:gd name="T55" fmla="*/ 244 h 244"/>
                <a:gd name="T56" fmla="*/ 0 w 218"/>
                <a:gd name="T57" fmla="*/ 244 h 244"/>
                <a:gd name="T58" fmla="*/ 0 w 218"/>
                <a:gd name="T5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44">
                  <a:moveTo>
                    <a:pt x="39" y="40"/>
                  </a:moveTo>
                  <a:lnTo>
                    <a:pt x="39" y="107"/>
                  </a:lnTo>
                  <a:lnTo>
                    <a:pt x="160" y="107"/>
                  </a:lnTo>
                  <a:lnTo>
                    <a:pt x="171" y="105"/>
                  </a:lnTo>
                  <a:lnTo>
                    <a:pt x="177" y="98"/>
                  </a:lnTo>
                  <a:lnTo>
                    <a:pt x="180" y="87"/>
                  </a:lnTo>
                  <a:lnTo>
                    <a:pt x="180" y="59"/>
                  </a:lnTo>
                  <a:lnTo>
                    <a:pt x="177" y="49"/>
                  </a:lnTo>
                  <a:lnTo>
                    <a:pt x="171" y="42"/>
                  </a:lnTo>
                  <a:lnTo>
                    <a:pt x="160" y="40"/>
                  </a:lnTo>
                  <a:lnTo>
                    <a:pt x="39" y="40"/>
                  </a:lnTo>
                  <a:close/>
                  <a:moveTo>
                    <a:pt x="0" y="0"/>
                  </a:moveTo>
                  <a:lnTo>
                    <a:pt x="160" y="0"/>
                  </a:lnTo>
                  <a:lnTo>
                    <a:pt x="179" y="4"/>
                  </a:lnTo>
                  <a:lnTo>
                    <a:pt x="194" y="12"/>
                  </a:lnTo>
                  <a:lnTo>
                    <a:pt x="207" y="25"/>
                  </a:lnTo>
                  <a:lnTo>
                    <a:pt x="215" y="40"/>
                  </a:lnTo>
                  <a:lnTo>
                    <a:pt x="218" y="59"/>
                  </a:lnTo>
                  <a:lnTo>
                    <a:pt x="218" y="68"/>
                  </a:lnTo>
                  <a:lnTo>
                    <a:pt x="218" y="79"/>
                  </a:lnTo>
                  <a:lnTo>
                    <a:pt x="218" y="87"/>
                  </a:lnTo>
                  <a:lnTo>
                    <a:pt x="215" y="106"/>
                  </a:lnTo>
                  <a:lnTo>
                    <a:pt x="207" y="122"/>
                  </a:lnTo>
                  <a:lnTo>
                    <a:pt x="194" y="135"/>
                  </a:lnTo>
                  <a:lnTo>
                    <a:pt x="179" y="144"/>
                  </a:lnTo>
                  <a:lnTo>
                    <a:pt x="160" y="146"/>
                  </a:lnTo>
                  <a:lnTo>
                    <a:pt x="39" y="146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559548" y="2718089"/>
              <a:ext cx="330200" cy="387350"/>
            </a:xfrm>
            <a:custGeom>
              <a:avLst/>
              <a:gdLst>
                <a:gd name="T0" fmla="*/ 57 w 208"/>
                <a:gd name="T1" fmla="*/ 0 h 244"/>
                <a:gd name="T2" fmla="*/ 208 w 208"/>
                <a:gd name="T3" fmla="*/ 0 h 244"/>
                <a:gd name="T4" fmla="*/ 208 w 208"/>
                <a:gd name="T5" fmla="*/ 40 h 244"/>
                <a:gd name="T6" fmla="*/ 57 w 208"/>
                <a:gd name="T7" fmla="*/ 40 h 244"/>
                <a:gd name="T8" fmla="*/ 48 w 208"/>
                <a:gd name="T9" fmla="*/ 42 h 244"/>
                <a:gd name="T10" fmla="*/ 41 w 208"/>
                <a:gd name="T11" fmla="*/ 49 h 244"/>
                <a:gd name="T12" fmla="*/ 38 w 208"/>
                <a:gd name="T13" fmla="*/ 59 h 244"/>
                <a:gd name="T14" fmla="*/ 38 w 208"/>
                <a:gd name="T15" fmla="*/ 81 h 244"/>
                <a:gd name="T16" fmla="*/ 38 w 208"/>
                <a:gd name="T17" fmla="*/ 108 h 244"/>
                <a:gd name="T18" fmla="*/ 38 w 208"/>
                <a:gd name="T19" fmla="*/ 185 h 244"/>
                <a:gd name="T20" fmla="*/ 41 w 208"/>
                <a:gd name="T21" fmla="*/ 195 h 244"/>
                <a:gd name="T22" fmla="*/ 48 w 208"/>
                <a:gd name="T23" fmla="*/ 202 h 244"/>
                <a:gd name="T24" fmla="*/ 57 w 208"/>
                <a:gd name="T25" fmla="*/ 205 h 244"/>
                <a:gd name="T26" fmla="*/ 208 w 208"/>
                <a:gd name="T27" fmla="*/ 205 h 244"/>
                <a:gd name="T28" fmla="*/ 208 w 208"/>
                <a:gd name="T29" fmla="*/ 244 h 244"/>
                <a:gd name="T30" fmla="*/ 169 w 208"/>
                <a:gd name="T31" fmla="*/ 244 h 244"/>
                <a:gd name="T32" fmla="*/ 133 w 208"/>
                <a:gd name="T33" fmla="*/ 244 h 244"/>
                <a:gd name="T34" fmla="*/ 57 w 208"/>
                <a:gd name="T35" fmla="*/ 244 h 244"/>
                <a:gd name="T36" fmla="*/ 38 w 208"/>
                <a:gd name="T37" fmla="*/ 241 h 244"/>
                <a:gd name="T38" fmla="*/ 23 w 208"/>
                <a:gd name="T39" fmla="*/ 233 h 244"/>
                <a:gd name="T40" fmla="*/ 10 w 208"/>
                <a:gd name="T41" fmla="*/ 220 h 244"/>
                <a:gd name="T42" fmla="*/ 2 w 208"/>
                <a:gd name="T43" fmla="*/ 204 h 244"/>
                <a:gd name="T44" fmla="*/ 0 w 208"/>
                <a:gd name="T45" fmla="*/ 185 h 244"/>
                <a:gd name="T46" fmla="*/ 0 w 208"/>
                <a:gd name="T47" fmla="*/ 146 h 244"/>
                <a:gd name="T48" fmla="*/ 0 w 208"/>
                <a:gd name="T49" fmla="*/ 134 h 244"/>
                <a:gd name="T50" fmla="*/ 0 w 208"/>
                <a:gd name="T51" fmla="*/ 126 h 244"/>
                <a:gd name="T52" fmla="*/ 0 w 208"/>
                <a:gd name="T53" fmla="*/ 119 h 244"/>
                <a:gd name="T54" fmla="*/ 0 w 208"/>
                <a:gd name="T55" fmla="*/ 109 h 244"/>
                <a:gd name="T56" fmla="*/ 0 w 208"/>
                <a:gd name="T57" fmla="*/ 99 h 244"/>
                <a:gd name="T58" fmla="*/ 0 w 208"/>
                <a:gd name="T59" fmla="*/ 82 h 244"/>
                <a:gd name="T60" fmla="*/ 0 w 208"/>
                <a:gd name="T61" fmla="*/ 59 h 244"/>
                <a:gd name="T62" fmla="*/ 2 w 208"/>
                <a:gd name="T63" fmla="*/ 40 h 244"/>
                <a:gd name="T64" fmla="*/ 10 w 208"/>
                <a:gd name="T65" fmla="*/ 25 h 244"/>
                <a:gd name="T66" fmla="*/ 23 w 208"/>
                <a:gd name="T67" fmla="*/ 12 h 244"/>
                <a:gd name="T68" fmla="*/ 38 w 208"/>
                <a:gd name="T69" fmla="*/ 4 h 244"/>
                <a:gd name="T70" fmla="*/ 57 w 208"/>
                <a:gd name="T7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44">
                  <a:moveTo>
                    <a:pt x="57" y="0"/>
                  </a:moveTo>
                  <a:lnTo>
                    <a:pt x="208" y="0"/>
                  </a:lnTo>
                  <a:lnTo>
                    <a:pt x="208" y="40"/>
                  </a:lnTo>
                  <a:lnTo>
                    <a:pt x="57" y="40"/>
                  </a:lnTo>
                  <a:lnTo>
                    <a:pt x="48" y="42"/>
                  </a:lnTo>
                  <a:lnTo>
                    <a:pt x="41" y="49"/>
                  </a:lnTo>
                  <a:lnTo>
                    <a:pt x="38" y="59"/>
                  </a:lnTo>
                  <a:lnTo>
                    <a:pt x="38" y="81"/>
                  </a:lnTo>
                  <a:lnTo>
                    <a:pt x="38" y="108"/>
                  </a:lnTo>
                  <a:lnTo>
                    <a:pt x="38" y="185"/>
                  </a:lnTo>
                  <a:lnTo>
                    <a:pt x="41" y="195"/>
                  </a:lnTo>
                  <a:lnTo>
                    <a:pt x="48" y="202"/>
                  </a:lnTo>
                  <a:lnTo>
                    <a:pt x="57" y="205"/>
                  </a:lnTo>
                  <a:lnTo>
                    <a:pt x="208" y="205"/>
                  </a:lnTo>
                  <a:lnTo>
                    <a:pt x="208" y="244"/>
                  </a:lnTo>
                  <a:lnTo>
                    <a:pt x="169" y="244"/>
                  </a:lnTo>
                  <a:lnTo>
                    <a:pt x="133" y="244"/>
                  </a:lnTo>
                  <a:lnTo>
                    <a:pt x="57" y="244"/>
                  </a:lnTo>
                  <a:lnTo>
                    <a:pt x="38" y="241"/>
                  </a:lnTo>
                  <a:lnTo>
                    <a:pt x="23" y="233"/>
                  </a:lnTo>
                  <a:lnTo>
                    <a:pt x="10" y="220"/>
                  </a:lnTo>
                  <a:lnTo>
                    <a:pt x="2" y="204"/>
                  </a:lnTo>
                  <a:lnTo>
                    <a:pt x="0" y="185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2"/>
                  </a:lnTo>
                  <a:lnTo>
                    <a:pt x="0" y="59"/>
                  </a:lnTo>
                  <a:lnTo>
                    <a:pt x="2" y="40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8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5656260" y="2718089"/>
              <a:ext cx="430213" cy="387350"/>
            </a:xfrm>
            <a:custGeom>
              <a:avLst/>
              <a:gdLst>
                <a:gd name="T0" fmla="*/ 136 w 271"/>
                <a:gd name="T1" fmla="*/ 44 h 244"/>
                <a:gd name="T2" fmla="*/ 91 w 271"/>
                <a:gd name="T3" fmla="*/ 138 h 244"/>
                <a:gd name="T4" fmla="*/ 180 w 271"/>
                <a:gd name="T5" fmla="*/ 138 h 244"/>
                <a:gd name="T6" fmla="*/ 136 w 271"/>
                <a:gd name="T7" fmla="*/ 44 h 244"/>
                <a:gd name="T8" fmla="*/ 113 w 271"/>
                <a:gd name="T9" fmla="*/ 0 h 244"/>
                <a:gd name="T10" fmla="*/ 158 w 271"/>
                <a:gd name="T11" fmla="*/ 0 h 244"/>
                <a:gd name="T12" fmla="*/ 271 w 271"/>
                <a:gd name="T13" fmla="*/ 244 h 244"/>
                <a:gd name="T14" fmla="*/ 227 w 271"/>
                <a:gd name="T15" fmla="*/ 244 h 244"/>
                <a:gd name="T16" fmla="*/ 199 w 271"/>
                <a:gd name="T17" fmla="*/ 176 h 244"/>
                <a:gd name="T18" fmla="*/ 72 w 271"/>
                <a:gd name="T19" fmla="*/ 176 h 244"/>
                <a:gd name="T20" fmla="*/ 44 w 271"/>
                <a:gd name="T21" fmla="*/ 244 h 244"/>
                <a:gd name="T22" fmla="*/ 0 w 271"/>
                <a:gd name="T23" fmla="*/ 244 h 244"/>
                <a:gd name="T24" fmla="*/ 113 w 271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244">
                  <a:moveTo>
                    <a:pt x="136" y="44"/>
                  </a:moveTo>
                  <a:lnTo>
                    <a:pt x="91" y="138"/>
                  </a:lnTo>
                  <a:lnTo>
                    <a:pt x="180" y="138"/>
                  </a:lnTo>
                  <a:lnTo>
                    <a:pt x="136" y="44"/>
                  </a:lnTo>
                  <a:close/>
                  <a:moveTo>
                    <a:pt x="113" y="0"/>
                  </a:moveTo>
                  <a:lnTo>
                    <a:pt x="158" y="0"/>
                  </a:lnTo>
                  <a:lnTo>
                    <a:pt x="271" y="244"/>
                  </a:lnTo>
                  <a:lnTo>
                    <a:pt x="227" y="244"/>
                  </a:lnTo>
                  <a:lnTo>
                    <a:pt x="199" y="176"/>
                  </a:lnTo>
                  <a:lnTo>
                    <a:pt x="72" y="176"/>
                  </a:lnTo>
                  <a:lnTo>
                    <a:pt x="44" y="244"/>
                  </a:lnTo>
                  <a:lnTo>
                    <a:pt x="0" y="24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6329360" y="3186402"/>
              <a:ext cx="160338" cy="184150"/>
            </a:xfrm>
            <a:custGeom>
              <a:avLst/>
              <a:gdLst>
                <a:gd name="T0" fmla="*/ 22 w 101"/>
                <a:gd name="T1" fmla="*/ 23 h 116"/>
                <a:gd name="T2" fmla="*/ 22 w 101"/>
                <a:gd name="T3" fmla="*/ 50 h 116"/>
                <a:gd name="T4" fmla="*/ 69 w 101"/>
                <a:gd name="T5" fmla="*/ 50 h 116"/>
                <a:gd name="T6" fmla="*/ 73 w 101"/>
                <a:gd name="T7" fmla="*/ 49 h 116"/>
                <a:gd name="T8" fmla="*/ 75 w 101"/>
                <a:gd name="T9" fmla="*/ 47 h 116"/>
                <a:gd name="T10" fmla="*/ 78 w 101"/>
                <a:gd name="T11" fmla="*/ 44 h 116"/>
                <a:gd name="T12" fmla="*/ 79 w 101"/>
                <a:gd name="T13" fmla="*/ 40 h 116"/>
                <a:gd name="T14" fmla="*/ 79 w 101"/>
                <a:gd name="T15" fmla="*/ 32 h 116"/>
                <a:gd name="T16" fmla="*/ 78 w 101"/>
                <a:gd name="T17" fmla="*/ 29 h 116"/>
                <a:gd name="T18" fmla="*/ 75 w 101"/>
                <a:gd name="T19" fmla="*/ 25 h 116"/>
                <a:gd name="T20" fmla="*/ 73 w 101"/>
                <a:gd name="T21" fmla="*/ 24 h 116"/>
                <a:gd name="T22" fmla="*/ 69 w 101"/>
                <a:gd name="T23" fmla="*/ 23 h 116"/>
                <a:gd name="T24" fmla="*/ 22 w 101"/>
                <a:gd name="T25" fmla="*/ 23 h 116"/>
                <a:gd name="T26" fmla="*/ 0 w 101"/>
                <a:gd name="T27" fmla="*/ 0 h 116"/>
                <a:gd name="T28" fmla="*/ 74 w 101"/>
                <a:gd name="T29" fmla="*/ 0 h 116"/>
                <a:gd name="T30" fmla="*/ 85 w 101"/>
                <a:gd name="T31" fmla="*/ 3 h 116"/>
                <a:gd name="T32" fmla="*/ 93 w 101"/>
                <a:gd name="T33" fmla="*/ 9 h 116"/>
                <a:gd name="T34" fmla="*/ 99 w 101"/>
                <a:gd name="T35" fmla="*/ 17 h 116"/>
                <a:gd name="T36" fmla="*/ 101 w 101"/>
                <a:gd name="T37" fmla="*/ 27 h 116"/>
                <a:gd name="T38" fmla="*/ 101 w 101"/>
                <a:gd name="T39" fmla="*/ 30 h 116"/>
                <a:gd name="T40" fmla="*/ 101 w 101"/>
                <a:gd name="T41" fmla="*/ 34 h 116"/>
                <a:gd name="T42" fmla="*/ 101 w 101"/>
                <a:gd name="T43" fmla="*/ 38 h 116"/>
                <a:gd name="T44" fmla="*/ 101 w 101"/>
                <a:gd name="T45" fmla="*/ 43 h 116"/>
                <a:gd name="T46" fmla="*/ 101 w 101"/>
                <a:gd name="T47" fmla="*/ 45 h 116"/>
                <a:gd name="T48" fmla="*/ 99 w 101"/>
                <a:gd name="T49" fmla="*/ 56 h 116"/>
                <a:gd name="T50" fmla="*/ 93 w 101"/>
                <a:gd name="T51" fmla="*/ 64 h 116"/>
                <a:gd name="T52" fmla="*/ 85 w 101"/>
                <a:gd name="T53" fmla="*/ 70 h 116"/>
                <a:gd name="T54" fmla="*/ 74 w 101"/>
                <a:gd name="T55" fmla="*/ 72 h 116"/>
                <a:gd name="T56" fmla="*/ 22 w 101"/>
                <a:gd name="T57" fmla="*/ 72 h 116"/>
                <a:gd name="T58" fmla="*/ 22 w 101"/>
                <a:gd name="T59" fmla="*/ 93 h 116"/>
                <a:gd name="T60" fmla="*/ 22 w 101"/>
                <a:gd name="T61" fmla="*/ 116 h 116"/>
                <a:gd name="T62" fmla="*/ 0 w 101"/>
                <a:gd name="T63" fmla="*/ 116 h 116"/>
                <a:gd name="T64" fmla="*/ 0 w 101"/>
                <a:gd name="T65" fmla="*/ 78 h 116"/>
                <a:gd name="T66" fmla="*/ 0 w 101"/>
                <a:gd name="T67" fmla="*/ 38 h 116"/>
                <a:gd name="T68" fmla="*/ 0 w 101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16">
                  <a:moveTo>
                    <a:pt x="22" y="23"/>
                  </a:moveTo>
                  <a:lnTo>
                    <a:pt x="22" y="50"/>
                  </a:lnTo>
                  <a:lnTo>
                    <a:pt x="69" y="50"/>
                  </a:lnTo>
                  <a:lnTo>
                    <a:pt x="73" y="49"/>
                  </a:lnTo>
                  <a:lnTo>
                    <a:pt x="75" y="47"/>
                  </a:lnTo>
                  <a:lnTo>
                    <a:pt x="78" y="4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78" y="29"/>
                  </a:lnTo>
                  <a:lnTo>
                    <a:pt x="75" y="25"/>
                  </a:lnTo>
                  <a:lnTo>
                    <a:pt x="73" y="24"/>
                  </a:lnTo>
                  <a:lnTo>
                    <a:pt x="69" y="23"/>
                  </a:lnTo>
                  <a:lnTo>
                    <a:pt x="22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85" y="3"/>
                  </a:lnTo>
                  <a:lnTo>
                    <a:pt x="93" y="9"/>
                  </a:lnTo>
                  <a:lnTo>
                    <a:pt x="99" y="17"/>
                  </a:lnTo>
                  <a:lnTo>
                    <a:pt x="101" y="27"/>
                  </a:lnTo>
                  <a:lnTo>
                    <a:pt x="101" y="30"/>
                  </a:lnTo>
                  <a:lnTo>
                    <a:pt x="101" y="34"/>
                  </a:lnTo>
                  <a:lnTo>
                    <a:pt x="101" y="38"/>
                  </a:lnTo>
                  <a:lnTo>
                    <a:pt x="101" y="43"/>
                  </a:lnTo>
                  <a:lnTo>
                    <a:pt x="101" y="45"/>
                  </a:lnTo>
                  <a:lnTo>
                    <a:pt x="99" y="56"/>
                  </a:lnTo>
                  <a:lnTo>
                    <a:pt x="93" y="64"/>
                  </a:lnTo>
                  <a:lnTo>
                    <a:pt x="85" y="70"/>
                  </a:lnTo>
                  <a:lnTo>
                    <a:pt x="74" y="72"/>
                  </a:lnTo>
                  <a:lnTo>
                    <a:pt x="22" y="72"/>
                  </a:lnTo>
                  <a:lnTo>
                    <a:pt x="22" y="93"/>
                  </a:lnTo>
                  <a:lnTo>
                    <a:pt x="22" y="116"/>
                  </a:lnTo>
                  <a:lnTo>
                    <a:pt x="0" y="116"/>
                  </a:lnTo>
                  <a:lnTo>
                    <a:pt x="0" y="7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140448" y="3186402"/>
              <a:ext cx="155575" cy="180975"/>
            </a:xfrm>
            <a:custGeom>
              <a:avLst/>
              <a:gdLst>
                <a:gd name="T0" fmla="*/ 0 w 98"/>
                <a:gd name="T1" fmla="*/ 0 h 114"/>
                <a:gd name="T2" fmla="*/ 98 w 98"/>
                <a:gd name="T3" fmla="*/ 0 h 114"/>
                <a:gd name="T4" fmla="*/ 98 w 98"/>
                <a:gd name="T5" fmla="*/ 23 h 114"/>
                <a:gd name="T6" fmla="*/ 24 w 98"/>
                <a:gd name="T7" fmla="*/ 23 h 114"/>
                <a:gd name="T8" fmla="*/ 24 w 98"/>
                <a:gd name="T9" fmla="*/ 114 h 114"/>
                <a:gd name="T10" fmla="*/ 0 w 98"/>
                <a:gd name="T11" fmla="*/ 114 h 114"/>
                <a:gd name="T12" fmla="*/ 0 w 98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14">
                  <a:moveTo>
                    <a:pt x="0" y="0"/>
                  </a:moveTo>
                  <a:lnTo>
                    <a:pt x="98" y="0"/>
                  </a:lnTo>
                  <a:lnTo>
                    <a:pt x="98" y="23"/>
                  </a:lnTo>
                  <a:lnTo>
                    <a:pt x="24" y="23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502398" y="3186402"/>
              <a:ext cx="190500" cy="184150"/>
            </a:xfrm>
            <a:custGeom>
              <a:avLst/>
              <a:gdLst>
                <a:gd name="T0" fmla="*/ 0 w 120"/>
                <a:gd name="T1" fmla="*/ 0 h 116"/>
                <a:gd name="T2" fmla="*/ 25 w 120"/>
                <a:gd name="T3" fmla="*/ 0 h 116"/>
                <a:gd name="T4" fmla="*/ 62 w 120"/>
                <a:gd name="T5" fmla="*/ 61 h 116"/>
                <a:gd name="T6" fmla="*/ 96 w 120"/>
                <a:gd name="T7" fmla="*/ 0 h 116"/>
                <a:gd name="T8" fmla="*/ 120 w 120"/>
                <a:gd name="T9" fmla="*/ 0 h 116"/>
                <a:gd name="T10" fmla="*/ 119 w 120"/>
                <a:gd name="T11" fmla="*/ 4 h 116"/>
                <a:gd name="T12" fmla="*/ 114 w 120"/>
                <a:gd name="T13" fmla="*/ 11 h 116"/>
                <a:gd name="T14" fmla="*/ 109 w 120"/>
                <a:gd name="T15" fmla="*/ 21 h 116"/>
                <a:gd name="T16" fmla="*/ 100 w 120"/>
                <a:gd name="T17" fmla="*/ 34 h 116"/>
                <a:gd name="T18" fmla="*/ 92 w 120"/>
                <a:gd name="T19" fmla="*/ 50 h 116"/>
                <a:gd name="T20" fmla="*/ 83 w 120"/>
                <a:gd name="T21" fmla="*/ 66 h 116"/>
                <a:gd name="T22" fmla="*/ 73 w 120"/>
                <a:gd name="T23" fmla="*/ 81 h 116"/>
                <a:gd name="T24" fmla="*/ 65 w 120"/>
                <a:gd name="T25" fmla="*/ 96 h 116"/>
                <a:gd name="T26" fmla="*/ 58 w 120"/>
                <a:gd name="T27" fmla="*/ 107 h 116"/>
                <a:gd name="T28" fmla="*/ 53 w 120"/>
                <a:gd name="T29" fmla="*/ 116 h 116"/>
                <a:gd name="T30" fmla="*/ 30 w 120"/>
                <a:gd name="T31" fmla="*/ 116 h 116"/>
                <a:gd name="T32" fmla="*/ 33 w 120"/>
                <a:gd name="T33" fmla="*/ 107 h 116"/>
                <a:gd name="T34" fmla="*/ 39 w 120"/>
                <a:gd name="T35" fmla="*/ 98 h 116"/>
                <a:gd name="T36" fmla="*/ 44 w 120"/>
                <a:gd name="T37" fmla="*/ 90 h 116"/>
                <a:gd name="T38" fmla="*/ 47 w 120"/>
                <a:gd name="T39" fmla="*/ 84 h 116"/>
                <a:gd name="T40" fmla="*/ 0 w 120"/>
                <a:gd name="T4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16">
                  <a:moveTo>
                    <a:pt x="0" y="0"/>
                  </a:moveTo>
                  <a:lnTo>
                    <a:pt x="25" y="0"/>
                  </a:lnTo>
                  <a:lnTo>
                    <a:pt x="62" y="61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19" y="4"/>
                  </a:lnTo>
                  <a:lnTo>
                    <a:pt x="114" y="11"/>
                  </a:lnTo>
                  <a:lnTo>
                    <a:pt x="109" y="21"/>
                  </a:lnTo>
                  <a:lnTo>
                    <a:pt x="100" y="34"/>
                  </a:lnTo>
                  <a:lnTo>
                    <a:pt x="92" y="50"/>
                  </a:lnTo>
                  <a:lnTo>
                    <a:pt x="83" y="66"/>
                  </a:lnTo>
                  <a:lnTo>
                    <a:pt x="73" y="81"/>
                  </a:lnTo>
                  <a:lnTo>
                    <a:pt x="65" y="96"/>
                  </a:lnTo>
                  <a:lnTo>
                    <a:pt x="58" y="107"/>
                  </a:lnTo>
                  <a:lnTo>
                    <a:pt x="53" y="116"/>
                  </a:lnTo>
                  <a:lnTo>
                    <a:pt x="30" y="116"/>
                  </a:lnTo>
                  <a:lnTo>
                    <a:pt x="33" y="107"/>
                  </a:lnTo>
                  <a:lnTo>
                    <a:pt x="39" y="98"/>
                  </a:lnTo>
                  <a:lnTo>
                    <a:pt x="44" y="90"/>
                  </a:lnTo>
                  <a:lnTo>
                    <a:pt x="47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711948" y="3186402"/>
              <a:ext cx="177800" cy="184150"/>
            </a:xfrm>
            <a:custGeom>
              <a:avLst/>
              <a:gdLst>
                <a:gd name="T0" fmla="*/ 0 w 112"/>
                <a:gd name="T1" fmla="*/ 0 h 116"/>
                <a:gd name="T2" fmla="*/ 112 w 112"/>
                <a:gd name="T3" fmla="*/ 0 h 116"/>
                <a:gd name="T4" fmla="*/ 112 w 112"/>
                <a:gd name="T5" fmla="*/ 116 h 116"/>
                <a:gd name="T6" fmla="*/ 89 w 112"/>
                <a:gd name="T7" fmla="*/ 116 h 116"/>
                <a:gd name="T8" fmla="*/ 89 w 112"/>
                <a:gd name="T9" fmla="*/ 97 h 116"/>
                <a:gd name="T10" fmla="*/ 89 w 112"/>
                <a:gd name="T11" fmla="*/ 23 h 116"/>
                <a:gd name="T12" fmla="*/ 22 w 112"/>
                <a:gd name="T13" fmla="*/ 23 h 116"/>
                <a:gd name="T14" fmla="*/ 22 w 112"/>
                <a:gd name="T15" fmla="*/ 116 h 116"/>
                <a:gd name="T16" fmla="*/ 0 w 112"/>
                <a:gd name="T17" fmla="*/ 116 h 116"/>
                <a:gd name="T18" fmla="*/ 0 w 112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0"/>
                  </a:moveTo>
                  <a:lnTo>
                    <a:pt x="112" y="0"/>
                  </a:lnTo>
                  <a:lnTo>
                    <a:pt x="112" y="116"/>
                  </a:lnTo>
                  <a:lnTo>
                    <a:pt x="89" y="116"/>
                  </a:lnTo>
                  <a:lnTo>
                    <a:pt x="89" y="97"/>
                  </a:lnTo>
                  <a:lnTo>
                    <a:pt x="89" y="23"/>
                  </a:lnTo>
                  <a:lnTo>
                    <a:pt x="22" y="23"/>
                  </a:lnTo>
                  <a:lnTo>
                    <a:pt x="22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7781923" y="2732377"/>
              <a:ext cx="49213" cy="55563"/>
            </a:xfrm>
            <a:custGeom>
              <a:avLst/>
              <a:gdLst>
                <a:gd name="T0" fmla="*/ 5 w 31"/>
                <a:gd name="T1" fmla="*/ 5 h 35"/>
                <a:gd name="T2" fmla="*/ 5 w 31"/>
                <a:gd name="T3" fmla="*/ 16 h 35"/>
                <a:gd name="T4" fmla="*/ 14 w 31"/>
                <a:gd name="T5" fmla="*/ 16 h 35"/>
                <a:gd name="T6" fmla="*/ 18 w 31"/>
                <a:gd name="T7" fmla="*/ 16 h 35"/>
                <a:gd name="T8" fmla="*/ 19 w 31"/>
                <a:gd name="T9" fmla="*/ 16 h 35"/>
                <a:gd name="T10" fmla="*/ 21 w 31"/>
                <a:gd name="T11" fmla="*/ 15 h 35"/>
                <a:gd name="T12" fmla="*/ 23 w 31"/>
                <a:gd name="T13" fmla="*/ 13 h 35"/>
                <a:gd name="T14" fmla="*/ 23 w 31"/>
                <a:gd name="T15" fmla="*/ 10 h 35"/>
                <a:gd name="T16" fmla="*/ 23 w 31"/>
                <a:gd name="T17" fmla="*/ 7 h 35"/>
                <a:gd name="T18" fmla="*/ 21 w 31"/>
                <a:gd name="T19" fmla="*/ 6 h 35"/>
                <a:gd name="T20" fmla="*/ 19 w 31"/>
                <a:gd name="T21" fmla="*/ 5 h 35"/>
                <a:gd name="T22" fmla="*/ 15 w 31"/>
                <a:gd name="T23" fmla="*/ 5 h 35"/>
                <a:gd name="T24" fmla="*/ 5 w 31"/>
                <a:gd name="T25" fmla="*/ 5 h 35"/>
                <a:gd name="T26" fmla="*/ 0 w 31"/>
                <a:gd name="T27" fmla="*/ 0 h 35"/>
                <a:gd name="T28" fmla="*/ 15 w 31"/>
                <a:gd name="T29" fmla="*/ 0 h 35"/>
                <a:gd name="T30" fmla="*/ 19 w 31"/>
                <a:gd name="T31" fmla="*/ 2 h 35"/>
                <a:gd name="T32" fmla="*/ 23 w 31"/>
                <a:gd name="T33" fmla="*/ 2 h 35"/>
                <a:gd name="T34" fmla="*/ 25 w 31"/>
                <a:gd name="T35" fmla="*/ 3 h 35"/>
                <a:gd name="T36" fmla="*/ 26 w 31"/>
                <a:gd name="T37" fmla="*/ 5 h 35"/>
                <a:gd name="T38" fmla="*/ 27 w 31"/>
                <a:gd name="T39" fmla="*/ 7 h 35"/>
                <a:gd name="T40" fmla="*/ 27 w 31"/>
                <a:gd name="T41" fmla="*/ 10 h 35"/>
                <a:gd name="T42" fmla="*/ 27 w 31"/>
                <a:gd name="T43" fmla="*/ 13 h 35"/>
                <a:gd name="T44" fmla="*/ 25 w 31"/>
                <a:gd name="T45" fmla="*/ 16 h 35"/>
                <a:gd name="T46" fmla="*/ 23 w 31"/>
                <a:gd name="T47" fmla="*/ 18 h 35"/>
                <a:gd name="T48" fmla="*/ 18 w 31"/>
                <a:gd name="T49" fmla="*/ 19 h 35"/>
                <a:gd name="T50" fmla="*/ 20 w 31"/>
                <a:gd name="T51" fmla="*/ 20 h 35"/>
                <a:gd name="T52" fmla="*/ 23 w 31"/>
                <a:gd name="T53" fmla="*/ 23 h 35"/>
                <a:gd name="T54" fmla="*/ 25 w 31"/>
                <a:gd name="T55" fmla="*/ 25 h 35"/>
                <a:gd name="T56" fmla="*/ 31 w 31"/>
                <a:gd name="T57" fmla="*/ 35 h 35"/>
                <a:gd name="T58" fmla="*/ 25 w 31"/>
                <a:gd name="T59" fmla="*/ 35 h 35"/>
                <a:gd name="T60" fmla="*/ 20 w 31"/>
                <a:gd name="T61" fmla="*/ 27 h 35"/>
                <a:gd name="T62" fmla="*/ 18 w 31"/>
                <a:gd name="T63" fmla="*/ 25 h 35"/>
                <a:gd name="T64" fmla="*/ 17 w 31"/>
                <a:gd name="T65" fmla="*/ 23 h 35"/>
                <a:gd name="T66" fmla="*/ 15 w 31"/>
                <a:gd name="T67" fmla="*/ 22 h 35"/>
                <a:gd name="T68" fmla="*/ 14 w 31"/>
                <a:gd name="T69" fmla="*/ 20 h 35"/>
                <a:gd name="T70" fmla="*/ 13 w 31"/>
                <a:gd name="T71" fmla="*/ 20 h 35"/>
                <a:gd name="T72" fmla="*/ 10 w 31"/>
                <a:gd name="T73" fmla="*/ 19 h 35"/>
                <a:gd name="T74" fmla="*/ 5 w 31"/>
                <a:gd name="T75" fmla="*/ 19 h 35"/>
                <a:gd name="T76" fmla="*/ 5 w 31"/>
                <a:gd name="T77" fmla="*/ 35 h 35"/>
                <a:gd name="T78" fmla="*/ 0 w 31"/>
                <a:gd name="T79" fmla="*/ 35 h 35"/>
                <a:gd name="T80" fmla="*/ 0 w 31"/>
                <a:gd name="T8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5" y="5"/>
                  </a:moveTo>
                  <a:lnTo>
                    <a:pt x="5" y="16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5" y="5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31" y="35"/>
                  </a:lnTo>
                  <a:lnTo>
                    <a:pt x="25" y="35"/>
                  </a:lnTo>
                  <a:lnTo>
                    <a:pt x="20" y="27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7751760" y="2710152"/>
              <a:ext cx="101600" cy="101600"/>
            </a:xfrm>
            <a:custGeom>
              <a:avLst/>
              <a:gdLst>
                <a:gd name="T0" fmla="*/ 32 w 64"/>
                <a:gd name="T1" fmla="*/ 5 h 64"/>
                <a:gd name="T2" fmla="*/ 22 w 64"/>
                <a:gd name="T3" fmla="*/ 7 h 64"/>
                <a:gd name="T4" fmla="*/ 13 w 64"/>
                <a:gd name="T5" fmla="*/ 13 h 64"/>
                <a:gd name="T6" fmla="*/ 6 w 64"/>
                <a:gd name="T7" fmla="*/ 21 h 64"/>
                <a:gd name="T8" fmla="*/ 5 w 64"/>
                <a:gd name="T9" fmla="*/ 32 h 64"/>
                <a:gd name="T10" fmla="*/ 6 w 64"/>
                <a:gd name="T11" fmla="*/ 43 h 64"/>
                <a:gd name="T12" fmla="*/ 13 w 64"/>
                <a:gd name="T13" fmla="*/ 52 h 64"/>
                <a:gd name="T14" fmla="*/ 22 w 64"/>
                <a:gd name="T15" fmla="*/ 58 h 64"/>
                <a:gd name="T16" fmla="*/ 32 w 64"/>
                <a:gd name="T17" fmla="*/ 60 h 64"/>
                <a:gd name="T18" fmla="*/ 43 w 64"/>
                <a:gd name="T19" fmla="*/ 58 h 64"/>
                <a:gd name="T20" fmla="*/ 52 w 64"/>
                <a:gd name="T21" fmla="*/ 52 h 64"/>
                <a:gd name="T22" fmla="*/ 58 w 64"/>
                <a:gd name="T23" fmla="*/ 43 h 64"/>
                <a:gd name="T24" fmla="*/ 60 w 64"/>
                <a:gd name="T25" fmla="*/ 32 h 64"/>
                <a:gd name="T26" fmla="*/ 58 w 64"/>
                <a:gd name="T27" fmla="*/ 21 h 64"/>
                <a:gd name="T28" fmla="*/ 52 w 64"/>
                <a:gd name="T29" fmla="*/ 13 h 64"/>
                <a:gd name="T30" fmla="*/ 43 w 64"/>
                <a:gd name="T31" fmla="*/ 7 h 64"/>
                <a:gd name="T32" fmla="*/ 32 w 64"/>
                <a:gd name="T33" fmla="*/ 5 h 64"/>
                <a:gd name="T34" fmla="*/ 32 w 64"/>
                <a:gd name="T35" fmla="*/ 0 h 64"/>
                <a:gd name="T36" fmla="*/ 45 w 64"/>
                <a:gd name="T37" fmla="*/ 4 h 64"/>
                <a:gd name="T38" fmla="*/ 54 w 64"/>
                <a:gd name="T39" fmla="*/ 10 h 64"/>
                <a:gd name="T40" fmla="*/ 62 w 64"/>
                <a:gd name="T41" fmla="*/ 20 h 64"/>
                <a:gd name="T42" fmla="*/ 64 w 64"/>
                <a:gd name="T43" fmla="*/ 32 h 64"/>
                <a:gd name="T44" fmla="*/ 62 w 64"/>
                <a:gd name="T45" fmla="*/ 45 h 64"/>
                <a:gd name="T46" fmla="*/ 54 w 64"/>
                <a:gd name="T47" fmla="*/ 54 h 64"/>
                <a:gd name="T48" fmla="*/ 45 w 64"/>
                <a:gd name="T49" fmla="*/ 61 h 64"/>
                <a:gd name="T50" fmla="*/ 32 w 64"/>
                <a:gd name="T51" fmla="*/ 64 h 64"/>
                <a:gd name="T52" fmla="*/ 20 w 64"/>
                <a:gd name="T53" fmla="*/ 61 h 64"/>
                <a:gd name="T54" fmla="*/ 10 w 64"/>
                <a:gd name="T55" fmla="*/ 54 h 64"/>
                <a:gd name="T56" fmla="*/ 3 w 64"/>
                <a:gd name="T57" fmla="*/ 45 h 64"/>
                <a:gd name="T58" fmla="*/ 0 w 64"/>
                <a:gd name="T59" fmla="*/ 32 h 64"/>
                <a:gd name="T60" fmla="*/ 3 w 64"/>
                <a:gd name="T61" fmla="*/ 20 h 64"/>
                <a:gd name="T62" fmla="*/ 10 w 64"/>
                <a:gd name="T63" fmla="*/ 10 h 64"/>
                <a:gd name="T64" fmla="*/ 20 w 64"/>
                <a:gd name="T65" fmla="*/ 4 h 64"/>
                <a:gd name="T66" fmla="*/ 32 w 64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4">
                  <a:moveTo>
                    <a:pt x="32" y="5"/>
                  </a:moveTo>
                  <a:lnTo>
                    <a:pt x="22" y="7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5" y="32"/>
                  </a:lnTo>
                  <a:lnTo>
                    <a:pt x="6" y="43"/>
                  </a:lnTo>
                  <a:lnTo>
                    <a:pt x="13" y="52"/>
                  </a:lnTo>
                  <a:lnTo>
                    <a:pt x="22" y="58"/>
                  </a:lnTo>
                  <a:lnTo>
                    <a:pt x="32" y="60"/>
                  </a:lnTo>
                  <a:lnTo>
                    <a:pt x="43" y="58"/>
                  </a:lnTo>
                  <a:lnTo>
                    <a:pt x="52" y="52"/>
                  </a:lnTo>
                  <a:lnTo>
                    <a:pt x="58" y="43"/>
                  </a:lnTo>
                  <a:lnTo>
                    <a:pt x="60" y="32"/>
                  </a:lnTo>
                  <a:lnTo>
                    <a:pt x="58" y="21"/>
                  </a:lnTo>
                  <a:lnTo>
                    <a:pt x="52" y="13"/>
                  </a:lnTo>
                  <a:lnTo>
                    <a:pt x="43" y="7"/>
                  </a:lnTo>
                  <a:lnTo>
                    <a:pt x="32" y="5"/>
                  </a:lnTo>
                  <a:close/>
                  <a:moveTo>
                    <a:pt x="32" y="0"/>
                  </a:moveTo>
                  <a:lnTo>
                    <a:pt x="45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2" y="45"/>
                  </a:lnTo>
                  <a:lnTo>
                    <a:pt x="54" y="54"/>
                  </a:lnTo>
                  <a:lnTo>
                    <a:pt x="45" y="61"/>
                  </a:lnTo>
                  <a:lnTo>
                    <a:pt x="32" y="64"/>
                  </a:lnTo>
                  <a:lnTo>
                    <a:pt x="20" y="61"/>
                  </a:lnTo>
                  <a:lnTo>
                    <a:pt x="10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113585" y="3172114"/>
              <a:ext cx="260350" cy="201613"/>
            </a:xfrm>
            <a:custGeom>
              <a:avLst/>
              <a:gdLst>
                <a:gd name="T0" fmla="*/ 2 w 164"/>
                <a:gd name="T1" fmla="*/ 0 h 127"/>
                <a:gd name="T2" fmla="*/ 5 w 164"/>
                <a:gd name="T3" fmla="*/ 1 h 127"/>
                <a:gd name="T4" fmla="*/ 162 w 164"/>
                <a:gd name="T5" fmla="*/ 116 h 127"/>
                <a:gd name="T6" fmla="*/ 164 w 164"/>
                <a:gd name="T7" fmla="*/ 118 h 127"/>
                <a:gd name="T8" fmla="*/ 164 w 164"/>
                <a:gd name="T9" fmla="*/ 119 h 127"/>
                <a:gd name="T10" fmla="*/ 164 w 164"/>
                <a:gd name="T11" fmla="*/ 120 h 127"/>
                <a:gd name="T12" fmla="*/ 161 w 164"/>
                <a:gd name="T13" fmla="*/ 121 h 127"/>
                <a:gd name="T14" fmla="*/ 152 w 164"/>
                <a:gd name="T15" fmla="*/ 126 h 127"/>
                <a:gd name="T16" fmla="*/ 148 w 164"/>
                <a:gd name="T17" fmla="*/ 127 h 127"/>
                <a:gd name="T18" fmla="*/ 146 w 164"/>
                <a:gd name="T19" fmla="*/ 127 h 127"/>
                <a:gd name="T20" fmla="*/ 142 w 164"/>
                <a:gd name="T21" fmla="*/ 126 h 127"/>
                <a:gd name="T22" fmla="*/ 5 w 164"/>
                <a:gd name="T23" fmla="*/ 56 h 127"/>
                <a:gd name="T24" fmla="*/ 2 w 164"/>
                <a:gd name="T25" fmla="*/ 54 h 127"/>
                <a:gd name="T26" fmla="*/ 1 w 164"/>
                <a:gd name="T27" fmla="*/ 52 h 127"/>
                <a:gd name="T28" fmla="*/ 0 w 164"/>
                <a:gd name="T29" fmla="*/ 48 h 127"/>
                <a:gd name="T30" fmla="*/ 0 w 164"/>
                <a:gd name="T31" fmla="*/ 3 h 127"/>
                <a:gd name="T32" fmla="*/ 0 w 164"/>
                <a:gd name="T33" fmla="*/ 1 h 127"/>
                <a:gd name="T34" fmla="*/ 1 w 164"/>
                <a:gd name="T35" fmla="*/ 0 h 127"/>
                <a:gd name="T36" fmla="*/ 2 w 164"/>
                <a:gd name="T3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27">
                  <a:moveTo>
                    <a:pt x="2" y="0"/>
                  </a:moveTo>
                  <a:lnTo>
                    <a:pt x="5" y="1"/>
                  </a:lnTo>
                  <a:lnTo>
                    <a:pt x="162" y="116"/>
                  </a:lnTo>
                  <a:lnTo>
                    <a:pt x="164" y="118"/>
                  </a:lnTo>
                  <a:lnTo>
                    <a:pt x="164" y="119"/>
                  </a:lnTo>
                  <a:lnTo>
                    <a:pt x="164" y="120"/>
                  </a:lnTo>
                  <a:lnTo>
                    <a:pt x="161" y="121"/>
                  </a:lnTo>
                  <a:lnTo>
                    <a:pt x="152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2" y="126"/>
                  </a:lnTo>
                  <a:lnTo>
                    <a:pt x="5" y="56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189785" y="2372014"/>
              <a:ext cx="520700" cy="844550"/>
            </a:xfrm>
            <a:custGeom>
              <a:avLst/>
              <a:gdLst>
                <a:gd name="T0" fmla="*/ 327 w 328"/>
                <a:gd name="T1" fmla="*/ 0 h 532"/>
                <a:gd name="T2" fmla="*/ 327 w 328"/>
                <a:gd name="T3" fmla="*/ 0 h 532"/>
                <a:gd name="T4" fmla="*/ 328 w 328"/>
                <a:gd name="T5" fmla="*/ 2 h 532"/>
                <a:gd name="T6" fmla="*/ 327 w 328"/>
                <a:gd name="T7" fmla="*/ 3 h 532"/>
                <a:gd name="T8" fmla="*/ 39 w 328"/>
                <a:gd name="T9" fmla="*/ 530 h 532"/>
                <a:gd name="T10" fmla="*/ 38 w 328"/>
                <a:gd name="T11" fmla="*/ 531 h 532"/>
                <a:gd name="T12" fmla="*/ 37 w 328"/>
                <a:gd name="T13" fmla="*/ 532 h 532"/>
                <a:gd name="T14" fmla="*/ 34 w 328"/>
                <a:gd name="T15" fmla="*/ 532 h 532"/>
                <a:gd name="T16" fmla="*/ 32 w 328"/>
                <a:gd name="T17" fmla="*/ 531 h 532"/>
                <a:gd name="T18" fmla="*/ 4 w 328"/>
                <a:gd name="T19" fmla="*/ 510 h 532"/>
                <a:gd name="T20" fmla="*/ 1 w 328"/>
                <a:gd name="T21" fmla="*/ 507 h 532"/>
                <a:gd name="T22" fmla="*/ 0 w 328"/>
                <a:gd name="T23" fmla="*/ 505 h 532"/>
                <a:gd name="T24" fmla="*/ 0 w 328"/>
                <a:gd name="T25" fmla="*/ 502 h 532"/>
                <a:gd name="T26" fmla="*/ 67 w 328"/>
                <a:gd name="T27" fmla="*/ 160 h 532"/>
                <a:gd name="T28" fmla="*/ 68 w 328"/>
                <a:gd name="T29" fmla="*/ 157 h 532"/>
                <a:gd name="T30" fmla="*/ 71 w 328"/>
                <a:gd name="T31" fmla="*/ 154 h 532"/>
                <a:gd name="T32" fmla="*/ 73 w 328"/>
                <a:gd name="T33" fmla="*/ 152 h 532"/>
                <a:gd name="T34" fmla="*/ 325 w 328"/>
                <a:gd name="T35" fmla="*/ 0 h 532"/>
                <a:gd name="T36" fmla="*/ 327 w 328"/>
                <a:gd name="T3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532">
                  <a:moveTo>
                    <a:pt x="327" y="0"/>
                  </a:moveTo>
                  <a:lnTo>
                    <a:pt x="327" y="0"/>
                  </a:lnTo>
                  <a:lnTo>
                    <a:pt x="328" y="2"/>
                  </a:lnTo>
                  <a:lnTo>
                    <a:pt x="327" y="3"/>
                  </a:lnTo>
                  <a:lnTo>
                    <a:pt x="39" y="530"/>
                  </a:lnTo>
                  <a:lnTo>
                    <a:pt x="38" y="531"/>
                  </a:lnTo>
                  <a:lnTo>
                    <a:pt x="37" y="532"/>
                  </a:lnTo>
                  <a:lnTo>
                    <a:pt x="34" y="532"/>
                  </a:lnTo>
                  <a:lnTo>
                    <a:pt x="32" y="531"/>
                  </a:lnTo>
                  <a:lnTo>
                    <a:pt x="4" y="510"/>
                  </a:lnTo>
                  <a:lnTo>
                    <a:pt x="1" y="507"/>
                  </a:lnTo>
                  <a:lnTo>
                    <a:pt x="0" y="505"/>
                  </a:lnTo>
                  <a:lnTo>
                    <a:pt x="0" y="502"/>
                  </a:lnTo>
                  <a:lnTo>
                    <a:pt x="67" y="160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325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113585" y="2648239"/>
              <a:ext cx="125413" cy="501650"/>
            </a:xfrm>
            <a:custGeom>
              <a:avLst/>
              <a:gdLst>
                <a:gd name="T0" fmla="*/ 76 w 79"/>
                <a:gd name="T1" fmla="*/ 0 h 316"/>
                <a:gd name="T2" fmla="*/ 78 w 79"/>
                <a:gd name="T3" fmla="*/ 0 h 316"/>
                <a:gd name="T4" fmla="*/ 79 w 79"/>
                <a:gd name="T5" fmla="*/ 2 h 316"/>
                <a:gd name="T6" fmla="*/ 79 w 79"/>
                <a:gd name="T7" fmla="*/ 4 h 316"/>
                <a:gd name="T8" fmla="*/ 29 w 79"/>
                <a:gd name="T9" fmla="*/ 313 h 316"/>
                <a:gd name="T10" fmla="*/ 28 w 79"/>
                <a:gd name="T11" fmla="*/ 315 h 316"/>
                <a:gd name="T12" fmla="*/ 27 w 79"/>
                <a:gd name="T13" fmla="*/ 316 h 316"/>
                <a:gd name="T14" fmla="*/ 26 w 79"/>
                <a:gd name="T15" fmla="*/ 316 h 316"/>
                <a:gd name="T16" fmla="*/ 24 w 79"/>
                <a:gd name="T17" fmla="*/ 316 h 316"/>
                <a:gd name="T18" fmla="*/ 5 w 79"/>
                <a:gd name="T19" fmla="*/ 302 h 316"/>
                <a:gd name="T20" fmla="*/ 2 w 79"/>
                <a:gd name="T21" fmla="*/ 299 h 316"/>
                <a:gd name="T22" fmla="*/ 0 w 79"/>
                <a:gd name="T23" fmla="*/ 296 h 316"/>
                <a:gd name="T24" fmla="*/ 0 w 79"/>
                <a:gd name="T25" fmla="*/ 292 h 316"/>
                <a:gd name="T26" fmla="*/ 0 w 79"/>
                <a:gd name="T27" fmla="*/ 62 h 316"/>
                <a:gd name="T28" fmla="*/ 0 w 79"/>
                <a:gd name="T29" fmla="*/ 58 h 316"/>
                <a:gd name="T30" fmla="*/ 2 w 79"/>
                <a:gd name="T31" fmla="*/ 55 h 316"/>
                <a:gd name="T32" fmla="*/ 5 w 79"/>
                <a:gd name="T33" fmla="*/ 52 h 316"/>
                <a:gd name="T34" fmla="*/ 75 w 79"/>
                <a:gd name="T35" fmla="*/ 2 h 316"/>
                <a:gd name="T36" fmla="*/ 76 w 79"/>
                <a:gd name="T3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316">
                  <a:moveTo>
                    <a:pt x="76" y="0"/>
                  </a:moveTo>
                  <a:lnTo>
                    <a:pt x="78" y="0"/>
                  </a:lnTo>
                  <a:lnTo>
                    <a:pt x="79" y="2"/>
                  </a:lnTo>
                  <a:lnTo>
                    <a:pt x="79" y="4"/>
                  </a:lnTo>
                  <a:lnTo>
                    <a:pt x="29" y="313"/>
                  </a:lnTo>
                  <a:lnTo>
                    <a:pt x="28" y="315"/>
                  </a:lnTo>
                  <a:lnTo>
                    <a:pt x="27" y="316"/>
                  </a:lnTo>
                  <a:lnTo>
                    <a:pt x="26" y="316"/>
                  </a:lnTo>
                  <a:lnTo>
                    <a:pt x="24" y="316"/>
                  </a:lnTo>
                  <a:lnTo>
                    <a:pt x="5" y="302"/>
                  </a:lnTo>
                  <a:lnTo>
                    <a:pt x="2" y="299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2" y="55"/>
                  </a:lnTo>
                  <a:lnTo>
                    <a:pt x="5" y="52"/>
                  </a:lnTo>
                  <a:lnTo>
                    <a:pt x="75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281860" y="2711739"/>
              <a:ext cx="393700" cy="571500"/>
            </a:xfrm>
            <a:custGeom>
              <a:avLst/>
              <a:gdLst>
                <a:gd name="T0" fmla="*/ 195 w 248"/>
                <a:gd name="T1" fmla="*/ 0 h 360"/>
                <a:gd name="T2" fmla="*/ 196 w 248"/>
                <a:gd name="T3" fmla="*/ 2 h 360"/>
                <a:gd name="T4" fmla="*/ 198 w 248"/>
                <a:gd name="T5" fmla="*/ 3 h 360"/>
                <a:gd name="T6" fmla="*/ 248 w 248"/>
                <a:gd name="T7" fmla="*/ 176 h 360"/>
                <a:gd name="T8" fmla="*/ 248 w 248"/>
                <a:gd name="T9" fmla="*/ 179 h 360"/>
                <a:gd name="T10" fmla="*/ 247 w 248"/>
                <a:gd name="T11" fmla="*/ 183 h 360"/>
                <a:gd name="T12" fmla="*/ 245 w 248"/>
                <a:gd name="T13" fmla="*/ 185 h 360"/>
                <a:gd name="T14" fmla="*/ 41 w 248"/>
                <a:gd name="T15" fmla="*/ 358 h 360"/>
                <a:gd name="T16" fmla="*/ 38 w 248"/>
                <a:gd name="T17" fmla="*/ 360 h 360"/>
                <a:gd name="T18" fmla="*/ 35 w 248"/>
                <a:gd name="T19" fmla="*/ 360 h 360"/>
                <a:gd name="T20" fmla="*/ 32 w 248"/>
                <a:gd name="T21" fmla="*/ 359 h 360"/>
                <a:gd name="T22" fmla="*/ 2 w 248"/>
                <a:gd name="T23" fmla="*/ 338 h 360"/>
                <a:gd name="T24" fmla="*/ 1 w 248"/>
                <a:gd name="T25" fmla="*/ 336 h 360"/>
                <a:gd name="T26" fmla="*/ 0 w 248"/>
                <a:gd name="T27" fmla="*/ 332 h 360"/>
                <a:gd name="T28" fmla="*/ 1 w 248"/>
                <a:gd name="T29" fmla="*/ 330 h 360"/>
                <a:gd name="T30" fmla="*/ 193 w 248"/>
                <a:gd name="T31" fmla="*/ 3 h 360"/>
                <a:gd name="T32" fmla="*/ 194 w 248"/>
                <a:gd name="T33" fmla="*/ 2 h 360"/>
                <a:gd name="T34" fmla="*/ 195 w 248"/>
                <a:gd name="T3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360">
                  <a:moveTo>
                    <a:pt x="195" y="0"/>
                  </a:moveTo>
                  <a:lnTo>
                    <a:pt x="196" y="2"/>
                  </a:lnTo>
                  <a:lnTo>
                    <a:pt x="198" y="3"/>
                  </a:lnTo>
                  <a:lnTo>
                    <a:pt x="248" y="176"/>
                  </a:lnTo>
                  <a:lnTo>
                    <a:pt x="248" y="179"/>
                  </a:lnTo>
                  <a:lnTo>
                    <a:pt x="247" y="183"/>
                  </a:lnTo>
                  <a:lnTo>
                    <a:pt x="245" y="185"/>
                  </a:lnTo>
                  <a:lnTo>
                    <a:pt x="41" y="358"/>
                  </a:lnTo>
                  <a:lnTo>
                    <a:pt x="38" y="360"/>
                  </a:lnTo>
                  <a:lnTo>
                    <a:pt x="35" y="360"/>
                  </a:lnTo>
                  <a:lnTo>
                    <a:pt x="32" y="359"/>
                  </a:lnTo>
                  <a:lnTo>
                    <a:pt x="2" y="338"/>
                  </a:lnTo>
                  <a:lnTo>
                    <a:pt x="1" y="336"/>
                  </a:lnTo>
                  <a:lnTo>
                    <a:pt x="0" y="332"/>
                  </a:lnTo>
                  <a:lnTo>
                    <a:pt x="1" y="330"/>
                  </a:lnTo>
                  <a:lnTo>
                    <a:pt x="193" y="3"/>
                  </a:lnTo>
                  <a:lnTo>
                    <a:pt x="194" y="2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373935" y="3087977"/>
              <a:ext cx="300038" cy="252413"/>
            </a:xfrm>
            <a:custGeom>
              <a:avLst/>
              <a:gdLst>
                <a:gd name="T0" fmla="*/ 176 w 189"/>
                <a:gd name="T1" fmla="*/ 0 h 159"/>
                <a:gd name="T2" fmla="*/ 178 w 189"/>
                <a:gd name="T3" fmla="*/ 0 h 159"/>
                <a:gd name="T4" fmla="*/ 180 w 189"/>
                <a:gd name="T5" fmla="*/ 1 h 159"/>
                <a:gd name="T6" fmla="*/ 181 w 189"/>
                <a:gd name="T7" fmla="*/ 3 h 159"/>
                <a:gd name="T8" fmla="*/ 189 w 189"/>
                <a:gd name="T9" fmla="*/ 86 h 159"/>
                <a:gd name="T10" fmla="*/ 189 w 189"/>
                <a:gd name="T11" fmla="*/ 88 h 159"/>
                <a:gd name="T12" fmla="*/ 188 w 189"/>
                <a:gd name="T13" fmla="*/ 91 h 159"/>
                <a:gd name="T14" fmla="*/ 185 w 189"/>
                <a:gd name="T15" fmla="*/ 93 h 159"/>
                <a:gd name="T16" fmla="*/ 31 w 189"/>
                <a:gd name="T17" fmla="*/ 158 h 159"/>
                <a:gd name="T18" fmla="*/ 28 w 189"/>
                <a:gd name="T19" fmla="*/ 159 h 159"/>
                <a:gd name="T20" fmla="*/ 25 w 189"/>
                <a:gd name="T21" fmla="*/ 158 h 159"/>
                <a:gd name="T22" fmla="*/ 22 w 189"/>
                <a:gd name="T23" fmla="*/ 156 h 159"/>
                <a:gd name="T24" fmla="*/ 2 w 189"/>
                <a:gd name="T25" fmla="*/ 142 h 159"/>
                <a:gd name="T26" fmla="*/ 1 w 189"/>
                <a:gd name="T27" fmla="*/ 140 h 159"/>
                <a:gd name="T28" fmla="*/ 0 w 189"/>
                <a:gd name="T29" fmla="*/ 138 h 159"/>
                <a:gd name="T30" fmla="*/ 2 w 189"/>
                <a:gd name="T31" fmla="*/ 135 h 159"/>
                <a:gd name="T32" fmla="*/ 175 w 189"/>
                <a:gd name="T33" fmla="*/ 1 h 159"/>
                <a:gd name="T34" fmla="*/ 176 w 189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159">
                  <a:moveTo>
                    <a:pt x="176" y="0"/>
                  </a:moveTo>
                  <a:lnTo>
                    <a:pt x="178" y="0"/>
                  </a:lnTo>
                  <a:lnTo>
                    <a:pt x="180" y="1"/>
                  </a:lnTo>
                  <a:lnTo>
                    <a:pt x="181" y="3"/>
                  </a:lnTo>
                  <a:lnTo>
                    <a:pt x="189" y="86"/>
                  </a:lnTo>
                  <a:lnTo>
                    <a:pt x="189" y="88"/>
                  </a:lnTo>
                  <a:lnTo>
                    <a:pt x="188" y="91"/>
                  </a:lnTo>
                  <a:lnTo>
                    <a:pt x="185" y="93"/>
                  </a:lnTo>
                  <a:lnTo>
                    <a:pt x="31" y="158"/>
                  </a:lnTo>
                  <a:lnTo>
                    <a:pt x="28" y="159"/>
                  </a:lnTo>
                  <a:lnTo>
                    <a:pt x="25" y="158"/>
                  </a:lnTo>
                  <a:lnTo>
                    <a:pt x="22" y="156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2" y="135"/>
                  </a:lnTo>
                  <a:lnTo>
                    <a:pt x="175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7471255" y="3075562"/>
            <a:ext cx="23461" cy="706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076026" y="3228945"/>
            <a:ext cx="310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СПАСИБО ЗА ВНИМАНИЕ</a:t>
            </a:r>
          </a:p>
        </p:txBody>
      </p:sp>
      <p:sp>
        <p:nvSpPr>
          <p:cNvPr id="26" name="Rectangle 25"/>
          <p:cNvSpPr/>
          <p:nvPr userDrawn="1"/>
        </p:nvSpPr>
        <p:spPr>
          <a:xfrm rot="5400000">
            <a:off x="-29892" y="2465205"/>
            <a:ext cx="435621" cy="375839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145355" y="2807210"/>
            <a:ext cx="435621" cy="726332"/>
          </a:xfrm>
          <a:prstGeom prst="rect">
            <a:avLst/>
          </a:prstGeom>
          <a:solidFill>
            <a:srgbClr val="2D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4585" y="3465231"/>
            <a:ext cx="435621" cy="444792"/>
          </a:xfrm>
          <a:prstGeom prst="rect">
            <a:avLst/>
          </a:prstGeom>
          <a:solidFill>
            <a:srgbClr val="5B9B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-87777" y="4074843"/>
            <a:ext cx="435621" cy="260069"/>
          </a:xfrm>
          <a:prstGeom prst="rect">
            <a:avLst/>
          </a:prstGeom>
          <a:solidFill>
            <a:srgbClr val="9DC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2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54298" cy="6858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" y="6667"/>
                  <a:pt x="2" y="3333"/>
                  <a:pt x="3" y="0"/>
                </a:cubicBezTo>
                <a:lnTo>
                  <a:pt x="10000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3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rgbClr val="BFBFBF"/>
          </a:solidFill>
          <a:ln w="4445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799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85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7D7BE2C-8978-4AF8-BDBB-F00DD41CD6E6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759351E1-A47F-43F2-840F-372B672DBE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17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8"/>
          <p:cNvSpPr>
            <a:spLocks noGrp="1"/>
          </p:cNvSpPr>
          <p:nvPr>
            <p:ph type="pic" sz="quarter" idx="10"/>
          </p:nvPr>
        </p:nvSpPr>
        <p:spPr>
          <a:xfrm>
            <a:off x="6951693" y="-4456"/>
            <a:ext cx="5241809" cy="6870282"/>
          </a:xfrm>
          <a:custGeom>
            <a:avLst/>
            <a:gdLst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3456461 w 5041733"/>
              <a:gd name="connsiteY3" fmla="*/ 5643061 h 5643061"/>
              <a:gd name="connsiteX4" fmla="*/ 0 w 5041733"/>
              <a:gd name="connsiteY4" fmla="*/ 5643061 h 5643061"/>
              <a:gd name="connsiteX0" fmla="*/ 0 w 5041733"/>
              <a:gd name="connsiteY0" fmla="*/ 5643061 h 5643061"/>
              <a:gd name="connsiteX1" fmla="*/ 1585272 w 5041733"/>
              <a:gd name="connsiteY1" fmla="*/ 0 h 5643061"/>
              <a:gd name="connsiteX2" fmla="*/ 5041733 w 5041733"/>
              <a:gd name="connsiteY2" fmla="*/ 0 h 5643061"/>
              <a:gd name="connsiteX3" fmla="*/ 1507345 w 5041733"/>
              <a:gd name="connsiteY3" fmla="*/ 5631029 h 5643061"/>
              <a:gd name="connsiteX4" fmla="*/ 0 w 5041733"/>
              <a:gd name="connsiteY4" fmla="*/ 5643061 h 5643061"/>
              <a:gd name="connsiteX0" fmla="*/ 2896 w 5044629"/>
              <a:gd name="connsiteY0" fmla="*/ 5643061 h 5643061"/>
              <a:gd name="connsiteX1" fmla="*/ 0 w 5044629"/>
              <a:gd name="connsiteY1" fmla="*/ 24063 h 5643061"/>
              <a:gd name="connsiteX2" fmla="*/ 5044629 w 5044629"/>
              <a:gd name="connsiteY2" fmla="*/ 0 h 5643061"/>
              <a:gd name="connsiteX3" fmla="*/ 1510241 w 5044629"/>
              <a:gd name="connsiteY3" fmla="*/ 5631029 h 5643061"/>
              <a:gd name="connsiteX4" fmla="*/ 2896 w 5044629"/>
              <a:gd name="connsiteY4" fmla="*/ 5643061 h 5643061"/>
              <a:gd name="connsiteX0" fmla="*/ 14927 w 5056660"/>
              <a:gd name="connsiteY0" fmla="*/ 6870282 h 6870282"/>
              <a:gd name="connsiteX1" fmla="*/ 0 w 5056660"/>
              <a:gd name="connsiteY1" fmla="*/ 0 h 6870282"/>
              <a:gd name="connsiteX2" fmla="*/ 5056660 w 5056660"/>
              <a:gd name="connsiteY2" fmla="*/ 1227221 h 6870282"/>
              <a:gd name="connsiteX3" fmla="*/ 1522272 w 5056660"/>
              <a:gd name="connsiteY3" fmla="*/ 6858250 h 6870282"/>
              <a:gd name="connsiteX4" fmla="*/ 14927 w 5056660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1522272 w 4779934"/>
              <a:gd name="connsiteY3" fmla="*/ 6858250 h 6870282"/>
              <a:gd name="connsiteX4" fmla="*/ 14927 w 4779934"/>
              <a:gd name="connsiteY4" fmla="*/ 6870282 h 6870282"/>
              <a:gd name="connsiteX0" fmla="*/ 14927 w 4779934"/>
              <a:gd name="connsiteY0" fmla="*/ 6870282 h 6870282"/>
              <a:gd name="connsiteX1" fmla="*/ 0 w 4779934"/>
              <a:gd name="connsiteY1" fmla="*/ 0 h 6870282"/>
              <a:gd name="connsiteX2" fmla="*/ 4779934 w 4779934"/>
              <a:gd name="connsiteY2" fmla="*/ 0 h 6870282"/>
              <a:gd name="connsiteX3" fmla="*/ 3072513 w 4779934"/>
              <a:gd name="connsiteY3" fmla="*/ 6864306 h 6870282"/>
              <a:gd name="connsiteX4" fmla="*/ 14927 w 4779934"/>
              <a:gd name="connsiteY4" fmla="*/ 6870282 h 6870282"/>
              <a:gd name="connsiteX0" fmla="*/ 14927 w 4779934"/>
              <a:gd name="connsiteY0" fmla="*/ 6870282 h 6876417"/>
              <a:gd name="connsiteX1" fmla="*/ 0 w 4779934"/>
              <a:gd name="connsiteY1" fmla="*/ 0 h 6876417"/>
              <a:gd name="connsiteX2" fmla="*/ 4779934 w 4779934"/>
              <a:gd name="connsiteY2" fmla="*/ 0 h 6876417"/>
              <a:gd name="connsiteX3" fmla="*/ 3133069 w 4779934"/>
              <a:gd name="connsiteY3" fmla="*/ 6876417 h 6876417"/>
              <a:gd name="connsiteX4" fmla="*/ 14927 w 4779934"/>
              <a:gd name="connsiteY4" fmla="*/ 6870282 h 6876417"/>
              <a:gd name="connsiteX0" fmla="*/ 14927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14927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490402 w 4781230"/>
              <a:gd name="connsiteY0" fmla="*/ 6870282 h 6870282"/>
              <a:gd name="connsiteX1" fmla="*/ 0 w 4781230"/>
              <a:gd name="connsiteY1" fmla="*/ 0 h 6870282"/>
              <a:gd name="connsiteX2" fmla="*/ 4779934 w 4781230"/>
              <a:gd name="connsiteY2" fmla="*/ 0 h 6870282"/>
              <a:gd name="connsiteX3" fmla="*/ 4781230 w 4781230"/>
              <a:gd name="connsiteY3" fmla="*/ 6868922 h 6870282"/>
              <a:gd name="connsiteX4" fmla="*/ 2490402 w 4781230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768328 w 5059156"/>
              <a:gd name="connsiteY0" fmla="*/ 6870282 h 6870282"/>
              <a:gd name="connsiteX1" fmla="*/ 0 w 5059156"/>
              <a:gd name="connsiteY1" fmla="*/ 0 h 6870282"/>
              <a:gd name="connsiteX2" fmla="*/ 5057860 w 5059156"/>
              <a:gd name="connsiteY2" fmla="*/ 0 h 6870282"/>
              <a:gd name="connsiteX3" fmla="*/ 5059156 w 5059156"/>
              <a:gd name="connsiteY3" fmla="*/ 6868922 h 6870282"/>
              <a:gd name="connsiteX4" fmla="*/ 2768328 w 5059156"/>
              <a:gd name="connsiteY4" fmla="*/ 6870282 h 6870282"/>
              <a:gd name="connsiteX0" fmla="*/ 2639060 w 4929888"/>
              <a:gd name="connsiteY0" fmla="*/ 6870282 h 6870282"/>
              <a:gd name="connsiteX1" fmla="*/ 0 w 4929888"/>
              <a:gd name="connsiteY1" fmla="*/ 0 h 6870282"/>
              <a:gd name="connsiteX2" fmla="*/ 4928592 w 4929888"/>
              <a:gd name="connsiteY2" fmla="*/ 0 h 6870282"/>
              <a:gd name="connsiteX3" fmla="*/ 4929888 w 4929888"/>
              <a:gd name="connsiteY3" fmla="*/ 6868922 h 6870282"/>
              <a:gd name="connsiteX4" fmla="*/ 2639060 w 4929888"/>
              <a:gd name="connsiteY4" fmla="*/ 6870282 h 6870282"/>
              <a:gd name="connsiteX0" fmla="*/ 874557 w 4929888"/>
              <a:gd name="connsiteY0" fmla="*/ 6855292 h 6868922"/>
              <a:gd name="connsiteX1" fmla="*/ 0 w 4929888"/>
              <a:gd name="connsiteY1" fmla="*/ 0 h 6868922"/>
              <a:gd name="connsiteX2" fmla="*/ 4928592 w 4929888"/>
              <a:gd name="connsiteY2" fmla="*/ 0 h 6868922"/>
              <a:gd name="connsiteX3" fmla="*/ 4929888 w 4929888"/>
              <a:gd name="connsiteY3" fmla="*/ 6868922 h 6868922"/>
              <a:gd name="connsiteX4" fmla="*/ 874557 w 4929888"/>
              <a:gd name="connsiteY4" fmla="*/ 6855292 h 6868922"/>
              <a:gd name="connsiteX0" fmla="*/ 75460 w 4130791"/>
              <a:gd name="connsiteY0" fmla="*/ 6855292 h 6868922"/>
              <a:gd name="connsiteX1" fmla="*/ 467726 w 4130791"/>
              <a:gd name="connsiteY1" fmla="*/ 0 h 6868922"/>
              <a:gd name="connsiteX2" fmla="*/ 4129495 w 4130791"/>
              <a:gd name="connsiteY2" fmla="*/ 0 h 6868922"/>
              <a:gd name="connsiteX3" fmla="*/ 4130791 w 4130791"/>
              <a:gd name="connsiteY3" fmla="*/ 6868922 h 6868922"/>
              <a:gd name="connsiteX4" fmla="*/ 75460 w 4130791"/>
              <a:gd name="connsiteY4" fmla="*/ 6855292 h 6868922"/>
              <a:gd name="connsiteX0" fmla="*/ 72162 w 4127493"/>
              <a:gd name="connsiteY0" fmla="*/ 6855292 h 6868922"/>
              <a:gd name="connsiteX1" fmla="*/ 464428 w 4127493"/>
              <a:gd name="connsiteY1" fmla="*/ 0 h 6868922"/>
              <a:gd name="connsiteX2" fmla="*/ 4126197 w 4127493"/>
              <a:gd name="connsiteY2" fmla="*/ 0 h 6868922"/>
              <a:gd name="connsiteX3" fmla="*/ 4127493 w 4127493"/>
              <a:gd name="connsiteY3" fmla="*/ 6868922 h 6868922"/>
              <a:gd name="connsiteX4" fmla="*/ 72162 w 4127493"/>
              <a:gd name="connsiteY4" fmla="*/ 6855292 h 6868922"/>
              <a:gd name="connsiteX0" fmla="*/ 56291 w 4467108"/>
              <a:gd name="connsiteY0" fmla="*/ 6870282 h 6870282"/>
              <a:gd name="connsiteX1" fmla="*/ 804043 w 4467108"/>
              <a:gd name="connsiteY1" fmla="*/ 0 h 6870282"/>
              <a:gd name="connsiteX2" fmla="*/ 4465812 w 4467108"/>
              <a:gd name="connsiteY2" fmla="*/ 0 h 6870282"/>
              <a:gd name="connsiteX3" fmla="*/ 4467108 w 4467108"/>
              <a:gd name="connsiteY3" fmla="*/ 6868922 h 6870282"/>
              <a:gd name="connsiteX4" fmla="*/ 56291 w 4467108"/>
              <a:gd name="connsiteY4" fmla="*/ 6870282 h 6870282"/>
              <a:gd name="connsiteX0" fmla="*/ 109455 w 4520272"/>
              <a:gd name="connsiteY0" fmla="*/ 6870282 h 6870282"/>
              <a:gd name="connsiteX1" fmla="*/ 857207 w 4520272"/>
              <a:gd name="connsiteY1" fmla="*/ 0 h 6870282"/>
              <a:gd name="connsiteX2" fmla="*/ 4518976 w 4520272"/>
              <a:gd name="connsiteY2" fmla="*/ 0 h 6870282"/>
              <a:gd name="connsiteX3" fmla="*/ 4520272 w 4520272"/>
              <a:gd name="connsiteY3" fmla="*/ 6868922 h 6870282"/>
              <a:gd name="connsiteX4" fmla="*/ 109455 w 4520272"/>
              <a:gd name="connsiteY4" fmla="*/ 6870282 h 687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272" h="6870282">
                <a:moveTo>
                  <a:pt x="109455" y="6870282"/>
                </a:moveTo>
                <a:cubicBezTo>
                  <a:pt x="-421507" y="3917991"/>
                  <a:pt x="1168415" y="2052881"/>
                  <a:pt x="857207" y="0"/>
                </a:cubicBezTo>
                <a:lnTo>
                  <a:pt x="4518976" y="0"/>
                </a:lnTo>
                <a:lnTo>
                  <a:pt x="4520272" y="6868922"/>
                </a:lnTo>
                <a:lnTo>
                  <a:pt x="109455" y="6870282"/>
                </a:lnTo>
                <a:close/>
              </a:path>
            </a:pathLst>
          </a:cu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8796" y="189391"/>
            <a:ext cx="9286614" cy="586405"/>
          </a:xfrm>
          <a:prstGeom prst="rect">
            <a:avLst/>
          </a:prstGeom>
        </p:spPr>
        <p:txBody>
          <a:bodyPr anchor="ctr"/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4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45022" y="2812872"/>
            <a:ext cx="8370247" cy="1007533"/>
            <a:chOff x="1999816" y="2812872"/>
            <a:chExt cx="8370247" cy="10075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896" y="2812872"/>
              <a:ext cx="2434167" cy="10075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99816" y="3281127"/>
              <a:ext cx="5139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000" dirty="0" smtClean="0">
                  <a:solidFill>
                    <a:srgbClr val="4F4A4A"/>
                  </a:solidFill>
                </a:rPr>
                <a:t>СОЗДАЁМ ТЕХНОЛОГИИ. МЕНЯЕМ ЖИЗНЬ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26049" y="3112355"/>
              <a:ext cx="23461" cy="706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 rot="5400000">
            <a:off x="-29892" y="2465205"/>
            <a:ext cx="435621" cy="375839"/>
          </a:xfrm>
          <a:prstGeom prst="rect">
            <a:avLst/>
          </a:prstGeom>
          <a:solidFill>
            <a:srgbClr val="94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145355" y="2807210"/>
            <a:ext cx="435621" cy="726332"/>
          </a:xfrm>
          <a:prstGeom prst="rect">
            <a:avLst/>
          </a:prstGeom>
          <a:solidFill>
            <a:srgbClr val="DE3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585" y="3465231"/>
            <a:ext cx="435621" cy="444792"/>
          </a:xfrm>
          <a:prstGeom prst="rect">
            <a:avLst/>
          </a:prstGeom>
          <a:solidFill>
            <a:srgbClr val="F4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-87777" y="4074843"/>
            <a:ext cx="435621" cy="260069"/>
          </a:xfrm>
          <a:prstGeom prst="rect">
            <a:avLst/>
          </a:prstGeom>
          <a:solidFill>
            <a:srgbClr val="1FC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3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33711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88974" y="2766219"/>
            <a:ext cx="10064826" cy="1325563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88974" y="5905041"/>
            <a:ext cx="10064826" cy="517085"/>
          </a:xfrm>
        </p:spPr>
        <p:txBody>
          <a:bodyPr>
            <a:normAutofit/>
          </a:bodyPr>
          <a:lstStyle>
            <a:lvl1pPr marL="163268" indent="0">
              <a:buNone/>
              <a:defRPr sz="16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684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5507"/>
            <a:ext cx="10515600" cy="104698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Группа 26"/>
          <p:cNvGrpSpPr/>
          <p:nvPr/>
        </p:nvGrpSpPr>
        <p:grpSpPr>
          <a:xfrm>
            <a:off x="10507541" y="242422"/>
            <a:ext cx="1249112" cy="513189"/>
            <a:chOff x="4805363" y="2930526"/>
            <a:chExt cx="2430463" cy="998537"/>
          </a:xfrm>
          <a:solidFill>
            <a:srgbClr val="1E8AC2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4805363" y="3276601"/>
              <a:ext cx="344488" cy="385763"/>
            </a:xfrm>
            <a:custGeom>
              <a:avLst/>
              <a:gdLst>
                <a:gd name="T0" fmla="*/ 115 w 653"/>
                <a:gd name="T1" fmla="*/ 410 h 729"/>
                <a:gd name="T2" fmla="*/ 115 w 653"/>
                <a:gd name="T3" fmla="*/ 611 h 729"/>
                <a:gd name="T4" fmla="*/ 480 w 653"/>
                <a:gd name="T5" fmla="*/ 611 h 729"/>
                <a:gd name="T6" fmla="*/ 498 w 653"/>
                <a:gd name="T7" fmla="*/ 608 h 729"/>
                <a:gd name="T8" fmla="*/ 514 w 653"/>
                <a:gd name="T9" fmla="*/ 601 h 729"/>
                <a:gd name="T10" fmla="*/ 526 w 653"/>
                <a:gd name="T11" fmla="*/ 588 h 729"/>
                <a:gd name="T12" fmla="*/ 535 w 653"/>
                <a:gd name="T13" fmla="*/ 572 h 729"/>
                <a:gd name="T14" fmla="*/ 538 w 653"/>
                <a:gd name="T15" fmla="*/ 554 h 729"/>
                <a:gd name="T16" fmla="*/ 538 w 653"/>
                <a:gd name="T17" fmla="*/ 469 h 729"/>
                <a:gd name="T18" fmla="*/ 535 w 653"/>
                <a:gd name="T19" fmla="*/ 449 h 729"/>
                <a:gd name="T20" fmla="*/ 526 w 653"/>
                <a:gd name="T21" fmla="*/ 433 h 729"/>
                <a:gd name="T22" fmla="*/ 514 w 653"/>
                <a:gd name="T23" fmla="*/ 421 h 729"/>
                <a:gd name="T24" fmla="*/ 498 w 653"/>
                <a:gd name="T25" fmla="*/ 413 h 729"/>
                <a:gd name="T26" fmla="*/ 480 w 653"/>
                <a:gd name="T27" fmla="*/ 410 h 729"/>
                <a:gd name="T28" fmla="*/ 115 w 653"/>
                <a:gd name="T29" fmla="*/ 410 h 729"/>
                <a:gd name="T30" fmla="*/ 0 w 653"/>
                <a:gd name="T31" fmla="*/ 0 h 729"/>
                <a:gd name="T32" fmla="*/ 609 w 653"/>
                <a:gd name="T33" fmla="*/ 0 h 729"/>
                <a:gd name="T34" fmla="*/ 609 w 653"/>
                <a:gd name="T35" fmla="*/ 118 h 729"/>
                <a:gd name="T36" fmla="*/ 115 w 653"/>
                <a:gd name="T37" fmla="*/ 118 h 729"/>
                <a:gd name="T38" fmla="*/ 115 w 653"/>
                <a:gd name="T39" fmla="*/ 293 h 729"/>
                <a:gd name="T40" fmla="*/ 480 w 653"/>
                <a:gd name="T41" fmla="*/ 293 h 729"/>
                <a:gd name="T42" fmla="*/ 514 w 653"/>
                <a:gd name="T43" fmla="*/ 296 h 729"/>
                <a:gd name="T44" fmla="*/ 547 w 653"/>
                <a:gd name="T45" fmla="*/ 307 h 729"/>
                <a:gd name="T46" fmla="*/ 576 w 653"/>
                <a:gd name="T47" fmla="*/ 323 h 729"/>
                <a:gd name="T48" fmla="*/ 603 w 653"/>
                <a:gd name="T49" fmla="*/ 345 h 729"/>
                <a:gd name="T50" fmla="*/ 624 w 653"/>
                <a:gd name="T51" fmla="*/ 370 h 729"/>
                <a:gd name="T52" fmla="*/ 640 w 653"/>
                <a:gd name="T53" fmla="*/ 399 h 729"/>
                <a:gd name="T54" fmla="*/ 650 w 653"/>
                <a:gd name="T55" fmla="*/ 433 h 729"/>
                <a:gd name="T56" fmla="*/ 653 w 653"/>
                <a:gd name="T57" fmla="*/ 469 h 729"/>
                <a:gd name="T58" fmla="*/ 653 w 653"/>
                <a:gd name="T59" fmla="*/ 488 h 729"/>
                <a:gd name="T60" fmla="*/ 653 w 653"/>
                <a:gd name="T61" fmla="*/ 511 h 729"/>
                <a:gd name="T62" fmla="*/ 653 w 653"/>
                <a:gd name="T63" fmla="*/ 554 h 729"/>
                <a:gd name="T64" fmla="*/ 650 w 653"/>
                <a:gd name="T65" fmla="*/ 589 h 729"/>
                <a:gd name="T66" fmla="*/ 640 w 653"/>
                <a:gd name="T67" fmla="*/ 622 h 729"/>
                <a:gd name="T68" fmla="*/ 624 w 653"/>
                <a:gd name="T69" fmla="*/ 651 h 729"/>
                <a:gd name="T70" fmla="*/ 603 w 653"/>
                <a:gd name="T71" fmla="*/ 678 h 729"/>
                <a:gd name="T72" fmla="*/ 576 w 653"/>
                <a:gd name="T73" fmla="*/ 698 h 729"/>
                <a:gd name="T74" fmla="*/ 547 w 653"/>
                <a:gd name="T75" fmla="*/ 714 h 729"/>
                <a:gd name="T76" fmla="*/ 514 w 653"/>
                <a:gd name="T77" fmla="*/ 725 h 729"/>
                <a:gd name="T78" fmla="*/ 480 w 653"/>
                <a:gd name="T79" fmla="*/ 729 h 729"/>
                <a:gd name="T80" fmla="*/ 0 w 653"/>
                <a:gd name="T81" fmla="*/ 729 h 729"/>
                <a:gd name="T82" fmla="*/ 0 w 653"/>
                <a:gd name="T83" fmla="*/ 364 h 729"/>
                <a:gd name="T84" fmla="*/ 0 w 653"/>
                <a:gd name="T85" fmla="*/ 180 h 729"/>
                <a:gd name="T86" fmla="*/ 0 w 653"/>
                <a:gd name="T8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3" h="729">
                  <a:moveTo>
                    <a:pt x="115" y="410"/>
                  </a:moveTo>
                  <a:lnTo>
                    <a:pt x="115" y="611"/>
                  </a:lnTo>
                  <a:lnTo>
                    <a:pt x="480" y="611"/>
                  </a:lnTo>
                  <a:lnTo>
                    <a:pt x="498" y="608"/>
                  </a:lnTo>
                  <a:lnTo>
                    <a:pt x="514" y="601"/>
                  </a:lnTo>
                  <a:lnTo>
                    <a:pt x="526" y="588"/>
                  </a:lnTo>
                  <a:lnTo>
                    <a:pt x="535" y="572"/>
                  </a:lnTo>
                  <a:lnTo>
                    <a:pt x="538" y="554"/>
                  </a:lnTo>
                  <a:lnTo>
                    <a:pt x="538" y="469"/>
                  </a:lnTo>
                  <a:lnTo>
                    <a:pt x="535" y="449"/>
                  </a:lnTo>
                  <a:lnTo>
                    <a:pt x="526" y="433"/>
                  </a:lnTo>
                  <a:lnTo>
                    <a:pt x="514" y="421"/>
                  </a:lnTo>
                  <a:lnTo>
                    <a:pt x="498" y="413"/>
                  </a:lnTo>
                  <a:lnTo>
                    <a:pt x="480" y="410"/>
                  </a:lnTo>
                  <a:lnTo>
                    <a:pt x="115" y="410"/>
                  </a:lnTo>
                  <a:close/>
                  <a:moveTo>
                    <a:pt x="0" y="0"/>
                  </a:moveTo>
                  <a:lnTo>
                    <a:pt x="609" y="0"/>
                  </a:lnTo>
                  <a:lnTo>
                    <a:pt x="609" y="118"/>
                  </a:lnTo>
                  <a:lnTo>
                    <a:pt x="115" y="118"/>
                  </a:lnTo>
                  <a:lnTo>
                    <a:pt x="115" y="293"/>
                  </a:lnTo>
                  <a:lnTo>
                    <a:pt x="480" y="293"/>
                  </a:lnTo>
                  <a:lnTo>
                    <a:pt x="514" y="296"/>
                  </a:lnTo>
                  <a:lnTo>
                    <a:pt x="547" y="307"/>
                  </a:lnTo>
                  <a:lnTo>
                    <a:pt x="576" y="323"/>
                  </a:lnTo>
                  <a:lnTo>
                    <a:pt x="603" y="345"/>
                  </a:lnTo>
                  <a:lnTo>
                    <a:pt x="624" y="370"/>
                  </a:lnTo>
                  <a:lnTo>
                    <a:pt x="640" y="399"/>
                  </a:lnTo>
                  <a:lnTo>
                    <a:pt x="650" y="433"/>
                  </a:lnTo>
                  <a:lnTo>
                    <a:pt x="653" y="469"/>
                  </a:lnTo>
                  <a:lnTo>
                    <a:pt x="653" y="488"/>
                  </a:lnTo>
                  <a:lnTo>
                    <a:pt x="653" y="511"/>
                  </a:lnTo>
                  <a:lnTo>
                    <a:pt x="653" y="554"/>
                  </a:lnTo>
                  <a:lnTo>
                    <a:pt x="650" y="589"/>
                  </a:lnTo>
                  <a:lnTo>
                    <a:pt x="640" y="622"/>
                  </a:lnTo>
                  <a:lnTo>
                    <a:pt x="624" y="651"/>
                  </a:lnTo>
                  <a:lnTo>
                    <a:pt x="603" y="678"/>
                  </a:lnTo>
                  <a:lnTo>
                    <a:pt x="576" y="698"/>
                  </a:lnTo>
                  <a:lnTo>
                    <a:pt x="547" y="714"/>
                  </a:lnTo>
                  <a:lnTo>
                    <a:pt x="514" y="725"/>
                  </a:lnTo>
                  <a:lnTo>
                    <a:pt x="480" y="729"/>
                  </a:lnTo>
                  <a:lnTo>
                    <a:pt x="0" y="729"/>
                  </a:lnTo>
                  <a:lnTo>
                    <a:pt x="0" y="364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665788" y="3276601"/>
              <a:ext cx="346075" cy="385763"/>
            </a:xfrm>
            <a:custGeom>
              <a:avLst/>
              <a:gdLst>
                <a:gd name="T0" fmla="*/ 115 w 654"/>
                <a:gd name="T1" fmla="*/ 118 h 729"/>
                <a:gd name="T2" fmla="*/ 115 w 654"/>
                <a:gd name="T3" fmla="*/ 320 h 729"/>
                <a:gd name="T4" fmla="*/ 481 w 654"/>
                <a:gd name="T5" fmla="*/ 320 h 729"/>
                <a:gd name="T6" fmla="*/ 498 w 654"/>
                <a:gd name="T7" fmla="*/ 317 h 729"/>
                <a:gd name="T8" fmla="*/ 515 w 654"/>
                <a:gd name="T9" fmla="*/ 308 h 729"/>
                <a:gd name="T10" fmla="*/ 526 w 654"/>
                <a:gd name="T11" fmla="*/ 296 h 729"/>
                <a:gd name="T12" fmla="*/ 535 w 654"/>
                <a:gd name="T13" fmla="*/ 280 h 729"/>
                <a:gd name="T14" fmla="*/ 538 w 654"/>
                <a:gd name="T15" fmla="*/ 261 h 729"/>
                <a:gd name="T16" fmla="*/ 538 w 654"/>
                <a:gd name="T17" fmla="*/ 176 h 729"/>
                <a:gd name="T18" fmla="*/ 535 w 654"/>
                <a:gd name="T19" fmla="*/ 158 h 729"/>
                <a:gd name="T20" fmla="*/ 526 w 654"/>
                <a:gd name="T21" fmla="*/ 142 h 729"/>
                <a:gd name="T22" fmla="*/ 515 w 654"/>
                <a:gd name="T23" fmla="*/ 129 h 729"/>
                <a:gd name="T24" fmla="*/ 498 w 654"/>
                <a:gd name="T25" fmla="*/ 121 h 729"/>
                <a:gd name="T26" fmla="*/ 481 w 654"/>
                <a:gd name="T27" fmla="*/ 118 h 729"/>
                <a:gd name="T28" fmla="*/ 115 w 654"/>
                <a:gd name="T29" fmla="*/ 118 h 729"/>
                <a:gd name="T30" fmla="*/ 0 w 654"/>
                <a:gd name="T31" fmla="*/ 0 h 729"/>
                <a:gd name="T32" fmla="*/ 481 w 654"/>
                <a:gd name="T33" fmla="*/ 0 h 729"/>
                <a:gd name="T34" fmla="*/ 515 w 654"/>
                <a:gd name="T35" fmla="*/ 5 h 729"/>
                <a:gd name="T36" fmla="*/ 547 w 654"/>
                <a:gd name="T37" fmla="*/ 15 h 729"/>
                <a:gd name="T38" fmla="*/ 577 w 654"/>
                <a:gd name="T39" fmla="*/ 31 h 729"/>
                <a:gd name="T40" fmla="*/ 603 w 654"/>
                <a:gd name="T41" fmla="*/ 52 h 729"/>
                <a:gd name="T42" fmla="*/ 624 w 654"/>
                <a:gd name="T43" fmla="*/ 79 h 729"/>
                <a:gd name="T44" fmla="*/ 640 w 654"/>
                <a:gd name="T45" fmla="*/ 108 h 729"/>
                <a:gd name="T46" fmla="*/ 651 w 654"/>
                <a:gd name="T47" fmla="*/ 140 h 729"/>
                <a:gd name="T48" fmla="*/ 654 w 654"/>
                <a:gd name="T49" fmla="*/ 176 h 729"/>
                <a:gd name="T50" fmla="*/ 654 w 654"/>
                <a:gd name="T51" fmla="*/ 261 h 729"/>
                <a:gd name="T52" fmla="*/ 651 w 654"/>
                <a:gd name="T53" fmla="*/ 296 h 729"/>
                <a:gd name="T54" fmla="*/ 640 w 654"/>
                <a:gd name="T55" fmla="*/ 330 h 729"/>
                <a:gd name="T56" fmla="*/ 624 w 654"/>
                <a:gd name="T57" fmla="*/ 360 h 729"/>
                <a:gd name="T58" fmla="*/ 603 w 654"/>
                <a:gd name="T59" fmla="*/ 385 h 729"/>
                <a:gd name="T60" fmla="*/ 577 w 654"/>
                <a:gd name="T61" fmla="*/ 407 h 729"/>
                <a:gd name="T62" fmla="*/ 547 w 654"/>
                <a:gd name="T63" fmla="*/ 423 h 729"/>
                <a:gd name="T64" fmla="*/ 515 w 654"/>
                <a:gd name="T65" fmla="*/ 433 h 729"/>
                <a:gd name="T66" fmla="*/ 481 w 654"/>
                <a:gd name="T67" fmla="*/ 436 h 729"/>
                <a:gd name="T68" fmla="*/ 115 w 654"/>
                <a:gd name="T69" fmla="*/ 436 h 729"/>
                <a:gd name="T70" fmla="*/ 115 w 654"/>
                <a:gd name="T71" fmla="*/ 729 h 729"/>
                <a:gd name="T72" fmla="*/ 0 w 654"/>
                <a:gd name="T73" fmla="*/ 729 h 729"/>
                <a:gd name="T74" fmla="*/ 0 w 654"/>
                <a:gd name="T75" fmla="*/ 488 h 729"/>
                <a:gd name="T76" fmla="*/ 0 w 654"/>
                <a:gd name="T77" fmla="*/ 242 h 729"/>
                <a:gd name="T78" fmla="*/ 0 w 654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29">
                  <a:moveTo>
                    <a:pt x="115" y="118"/>
                  </a:moveTo>
                  <a:lnTo>
                    <a:pt x="115" y="320"/>
                  </a:lnTo>
                  <a:lnTo>
                    <a:pt x="481" y="320"/>
                  </a:lnTo>
                  <a:lnTo>
                    <a:pt x="498" y="317"/>
                  </a:lnTo>
                  <a:lnTo>
                    <a:pt x="515" y="308"/>
                  </a:lnTo>
                  <a:lnTo>
                    <a:pt x="526" y="296"/>
                  </a:lnTo>
                  <a:lnTo>
                    <a:pt x="535" y="280"/>
                  </a:lnTo>
                  <a:lnTo>
                    <a:pt x="538" y="261"/>
                  </a:lnTo>
                  <a:lnTo>
                    <a:pt x="538" y="176"/>
                  </a:lnTo>
                  <a:lnTo>
                    <a:pt x="535" y="158"/>
                  </a:lnTo>
                  <a:lnTo>
                    <a:pt x="526" y="142"/>
                  </a:lnTo>
                  <a:lnTo>
                    <a:pt x="515" y="129"/>
                  </a:lnTo>
                  <a:lnTo>
                    <a:pt x="498" y="121"/>
                  </a:lnTo>
                  <a:lnTo>
                    <a:pt x="481" y="118"/>
                  </a:lnTo>
                  <a:lnTo>
                    <a:pt x="115" y="118"/>
                  </a:lnTo>
                  <a:close/>
                  <a:moveTo>
                    <a:pt x="0" y="0"/>
                  </a:moveTo>
                  <a:lnTo>
                    <a:pt x="481" y="0"/>
                  </a:lnTo>
                  <a:lnTo>
                    <a:pt x="515" y="5"/>
                  </a:lnTo>
                  <a:lnTo>
                    <a:pt x="547" y="15"/>
                  </a:lnTo>
                  <a:lnTo>
                    <a:pt x="577" y="31"/>
                  </a:lnTo>
                  <a:lnTo>
                    <a:pt x="603" y="52"/>
                  </a:lnTo>
                  <a:lnTo>
                    <a:pt x="624" y="79"/>
                  </a:lnTo>
                  <a:lnTo>
                    <a:pt x="640" y="108"/>
                  </a:lnTo>
                  <a:lnTo>
                    <a:pt x="651" y="140"/>
                  </a:lnTo>
                  <a:lnTo>
                    <a:pt x="654" y="176"/>
                  </a:lnTo>
                  <a:lnTo>
                    <a:pt x="654" y="261"/>
                  </a:lnTo>
                  <a:lnTo>
                    <a:pt x="651" y="296"/>
                  </a:lnTo>
                  <a:lnTo>
                    <a:pt x="640" y="330"/>
                  </a:lnTo>
                  <a:lnTo>
                    <a:pt x="624" y="360"/>
                  </a:lnTo>
                  <a:lnTo>
                    <a:pt x="603" y="385"/>
                  </a:lnTo>
                  <a:lnTo>
                    <a:pt x="577" y="407"/>
                  </a:lnTo>
                  <a:lnTo>
                    <a:pt x="547" y="423"/>
                  </a:lnTo>
                  <a:lnTo>
                    <a:pt x="515" y="433"/>
                  </a:lnTo>
                  <a:lnTo>
                    <a:pt x="481" y="436"/>
                  </a:lnTo>
                  <a:lnTo>
                    <a:pt x="115" y="436"/>
                  </a:lnTo>
                  <a:lnTo>
                    <a:pt x="115" y="729"/>
                  </a:lnTo>
                  <a:lnTo>
                    <a:pt x="0" y="729"/>
                  </a:lnTo>
                  <a:lnTo>
                    <a:pt x="0" y="488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083301" y="3276601"/>
              <a:ext cx="331788" cy="385763"/>
            </a:xfrm>
            <a:custGeom>
              <a:avLst/>
              <a:gdLst>
                <a:gd name="T0" fmla="*/ 173 w 627"/>
                <a:gd name="T1" fmla="*/ 0 h 729"/>
                <a:gd name="T2" fmla="*/ 627 w 627"/>
                <a:gd name="T3" fmla="*/ 0 h 729"/>
                <a:gd name="T4" fmla="*/ 627 w 627"/>
                <a:gd name="T5" fmla="*/ 118 h 729"/>
                <a:gd name="T6" fmla="*/ 173 w 627"/>
                <a:gd name="T7" fmla="*/ 118 h 729"/>
                <a:gd name="T8" fmla="*/ 155 w 627"/>
                <a:gd name="T9" fmla="*/ 121 h 729"/>
                <a:gd name="T10" fmla="*/ 139 w 627"/>
                <a:gd name="T11" fmla="*/ 129 h 729"/>
                <a:gd name="T12" fmla="*/ 127 w 627"/>
                <a:gd name="T13" fmla="*/ 142 h 729"/>
                <a:gd name="T14" fmla="*/ 118 w 627"/>
                <a:gd name="T15" fmla="*/ 158 h 729"/>
                <a:gd name="T16" fmla="*/ 115 w 627"/>
                <a:gd name="T17" fmla="*/ 176 h 729"/>
                <a:gd name="T18" fmla="*/ 115 w 627"/>
                <a:gd name="T19" fmla="*/ 554 h 729"/>
                <a:gd name="T20" fmla="*/ 118 w 627"/>
                <a:gd name="T21" fmla="*/ 572 h 729"/>
                <a:gd name="T22" fmla="*/ 127 w 627"/>
                <a:gd name="T23" fmla="*/ 588 h 729"/>
                <a:gd name="T24" fmla="*/ 139 w 627"/>
                <a:gd name="T25" fmla="*/ 601 h 729"/>
                <a:gd name="T26" fmla="*/ 155 w 627"/>
                <a:gd name="T27" fmla="*/ 608 h 729"/>
                <a:gd name="T28" fmla="*/ 173 w 627"/>
                <a:gd name="T29" fmla="*/ 611 h 729"/>
                <a:gd name="T30" fmla="*/ 627 w 627"/>
                <a:gd name="T31" fmla="*/ 611 h 729"/>
                <a:gd name="T32" fmla="*/ 627 w 627"/>
                <a:gd name="T33" fmla="*/ 729 h 729"/>
                <a:gd name="T34" fmla="*/ 545 w 627"/>
                <a:gd name="T35" fmla="*/ 729 h 729"/>
                <a:gd name="T36" fmla="*/ 470 w 627"/>
                <a:gd name="T37" fmla="*/ 729 h 729"/>
                <a:gd name="T38" fmla="*/ 400 w 627"/>
                <a:gd name="T39" fmla="*/ 729 h 729"/>
                <a:gd name="T40" fmla="*/ 329 w 627"/>
                <a:gd name="T41" fmla="*/ 729 h 729"/>
                <a:gd name="T42" fmla="*/ 255 w 627"/>
                <a:gd name="T43" fmla="*/ 729 h 729"/>
                <a:gd name="T44" fmla="*/ 173 w 627"/>
                <a:gd name="T45" fmla="*/ 729 h 729"/>
                <a:gd name="T46" fmla="*/ 139 w 627"/>
                <a:gd name="T47" fmla="*/ 725 h 729"/>
                <a:gd name="T48" fmla="*/ 106 w 627"/>
                <a:gd name="T49" fmla="*/ 714 h 729"/>
                <a:gd name="T50" fmla="*/ 76 w 627"/>
                <a:gd name="T51" fmla="*/ 698 h 729"/>
                <a:gd name="T52" fmla="*/ 50 w 627"/>
                <a:gd name="T53" fmla="*/ 678 h 729"/>
                <a:gd name="T54" fmla="*/ 29 w 627"/>
                <a:gd name="T55" fmla="*/ 651 h 729"/>
                <a:gd name="T56" fmla="*/ 13 w 627"/>
                <a:gd name="T57" fmla="*/ 622 h 729"/>
                <a:gd name="T58" fmla="*/ 3 w 627"/>
                <a:gd name="T59" fmla="*/ 589 h 729"/>
                <a:gd name="T60" fmla="*/ 0 w 627"/>
                <a:gd name="T61" fmla="*/ 554 h 729"/>
                <a:gd name="T62" fmla="*/ 0 w 627"/>
                <a:gd name="T63" fmla="*/ 176 h 729"/>
                <a:gd name="T64" fmla="*/ 3 w 627"/>
                <a:gd name="T65" fmla="*/ 140 h 729"/>
                <a:gd name="T66" fmla="*/ 13 w 627"/>
                <a:gd name="T67" fmla="*/ 108 h 729"/>
                <a:gd name="T68" fmla="*/ 29 w 627"/>
                <a:gd name="T69" fmla="*/ 79 h 729"/>
                <a:gd name="T70" fmla="*/ 50 w 627"/>
                <a:gd name="T71" fmla="*/ 52 h 729"/>
                <a:gd name="T72" fmla="*/ 76 w 627"/>
                <a:gd name="T73" fmla="*/ 31 h 729"/>
                <a:gd name="T74" fmla="*/ 106 w 627"/>
                <a:gd name="T75" fmla="*/ 15 h 729"/>
                <a:gd name="T76" fmla="*/ 139 w 627"/>
                <a:gd name="T77" fmla="*/ 5 h 729"/>
                <a:gd name="T78" fmla="*/ 173 w 627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729">
                  <a:moveTo>
                    <a:pt x="173" y="0"/>
                  </a:moveTo>
                  <a:lnTo>
                    <a:pt x="627" y="0"/>
                  </a:lnTo>
                  <a:lnTo>
                    <a:pt x="627" y="118"/>
                  </a:lnTo>
                  <a:lnTo>
                    <a:pt x="173" y="118"/>
                  </a:lnTo>
                  <a:lnTo>
                    <a:pt x="155" y="121"/>
                  </a:lnTo>
                  <a:lnTo>
                    <a:pt x="139" y="129"/>
                  </a:lnTo>
                  <a:lnTo>
                    <a:pt x="127" y="142"/>
                  </a:lnTo>
                  <a:lnTo>
                    <a:pt x="118" y="158"/>
                  </a:lnTo>
                  <a:lnTo>
                    <a:pt x="115" y="176"/>
                  </a:lnTo>
                  <a:lnTo>
                    <a:pt x="115" y="554"/>
                  </a:lnTo>
                  <a:lnTo>
                    <a:pt x="118" y="572"/>
                  </a:lnTo>
                  <a:lnTo>
                    <a:pt x="127" y="588"/>
                  </a:lnTo>
                  <a:lnTo>
                    <a:pt x="139" y="601"/>
                  </a:lnTo>
                  <a:lnTo>
                    <a:pt x="155" y="608"/>
                  </a:lnTo>
                  <a:lnTo>
                    <a:pt x="173" y="611"/>
                  </a:lnTo>
                  <a:lnTo>
                    <a:pt x="627" y="611"/>
                  </a:lnTo>
                  <a:lnTo>
                    <a:pt x="627" y="729"/>
                  </a:lnTo>
                  <a:lnTo>
                    <a:pt x="545" y="729"/>
                  </a:lnTo>
                  <a:lnTo>
                    <a:pt x="470" y="729"/>
                  </a:lnTo>
                  <a:lnTo>
                    <a:pt x="400" y="729"/>
                  </a:lnTo>
                  <a:lnTo>
                    <a:pt x="329" y="729"/>
                  </a:lnTo>
                  <a:lnTo>
                    <a:pt x="255" y="729"/>
                  </a:lnTo>
                  <a:lnTo>
                    <a:pt x="173" y="729"/>
                  </a:lnTo>
                  <a:lnTo>
                    <a:pt x="139" y="725"/>
                  </a:lnTo>
                  <a:lnTo>
                    <a:pt x="106" y="714"/>
                  </a:lnTo>
                  <a:lnTo>
                    <a:pt x="76" y="698"/>
                  </a:lnTo>
                  <a:lnTo>
                    <a:pt x="50" y="678"/>
                  </a:lnTo>
                  <a:lnTo>
                    <a:pt x="29" y="651"/>
                  </a:lnTo>
                  <a:lnTo>
                    <a:pt x="13" y="622"/>
                  </a:lnTo>
                  <a:lnTo>
                    <a:pt x="3" y="589"/>
                  </a:lnTo>
                  <a:lnTo>
                    <a:pt x="0" y="554"/>
                  </a:lnTo>
                  <a:lnTo>
                    <a:pt x="0" y="176"/>
                  </a:lnTo>
                  <a:lnTo>
                    <a:pt x="3" y="140"/>
                  </a:lnTo>
                  <a:lnTo>
                    <a:pt x="13" y="108"/>
                  </a:lnTo>
                  <a:lnTo>
                    <a:pt x="29" y="79"/>
                  </a:lnTo>
                  <a:lnTo>
                    <a:pt x="50" y="52"/>
                  </a:lnTo>
                  <a:lnTo>
                    <a:pt x="76" y="31"/>
                  </a:lnTo>
                  <a:lnTo>
                    <a:pt x="106" y="15"/>
                  </a:lnTo>
                  <a:lnTo>
                    <a:pt x="139" y="5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5181601" y="3276601"/>
              <a:ext cx="428625" cy="385763"/>
            </a:xfrm>
            <a:custGeom>
              <a:avLst/>
              <a:gdLst>
                <a:gd name="T0" fmla="*/ 405 w 810"/>
                <a:gd name="T1" fmla="*/ 130 h 729"/>
                <a:gd name="T2" fmla="*/ 272 w 810"/>
                <a:gd name="T3" fmla="*/ 410 h 729"/>
                <a:gd name="T4" fmla="*/ 538 w 810"/>
                <a:gd name="T5" fmla="*/ 410 h 729"/>
                <a:gd name="T6" fmla="*/ 405 w 810"/>
                <a:gd name="T7" fmla="*/ 130 h 729"/>
                <a:gd name="T8" fmla="*/ 340 w 810"/>
                <a:gd name="T9" fmla="*/ 0 h 729"/>
                <a:gd name="T10" fmla="*/ 470 w 810"/>
                <a:gd name="T11" fmla="*/ 0 h 729"/>
                <a:gd name="T12" fmla="*/ 810 w 810"/>
                <a:gd name="T13" fmla="*/ 729 h 729"/>
                <a:gd name="T14" fmla="*/ 681 w 810"/>
                <a:gd name="T15" fmla="*/ 729 h 729"/>
                <a:gd name="T16" fmla="*/ 596 w 810"/>
                <a:gd name="T17" fmla="*/ 526 h 729"/>
                <a:gd name="T18" fmla="*/ 214 w 810"/>
                <a:gd name="T19" fmla="*/ 526 h 729"/>
                <a:gd name="T20" fmla="*/ 128 w 810"/>
                <a:gd name="T21" fmla="*/ 729 h 729"/>
                <a:gd name="T22" fmla="*/ 0 w 810"/>
                <a:gd name="T23" fmla="*/ 729 h 729"/>
                <a:gd name="T24" fmla="*/ 340 w 810"/>
                <a:gd name="T2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" h="729">
                  <a:moveTo>
                    <a:pt x="405" y="130"/>
                  </a:moveTo>
                  <a:lnTo>
                    <a:pt x="272" y="410"/>
                  </a:lnTo>
                  <a:lnTo>
                    <a:pt x="538" y="410"/>
                  </a:lnTo>
                  <a:lnTo>
                    <a:pt x="405" y="130"/>
                  </a:lnTo>
                  <a:close/>
                  <a:moveTo>
                    <a:pt x="340" y="0"/>
                  </a:moveTo>
                  <a:lnTo>
                    <a:pt x="470" y="0"/>
                  </a:lnTo>
                  <a:lnTo>
                    <a:pt x="810" y="729"/>
                  </a:lnTo>
                  <a:lnTo>
                    <a:pt x="681" y="729"/>
                  </a:lnTo>
                  <a:lnTo>
                    <a:pt x="596" y="526"/>
                  </a:lnTo>
                  <a:lnTo>
                    <a:pt x="214" y="526"/>
                  </a:lnTo>
                  <a:lnTo>
                    <a:pt x="128" y="729"/>
                  </a:lnTo>
                  <a:lnTo>
                    <a:pt x="0" y="729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5853113" y="3743326"/>
              <a:ext cx="160338" cy="182563"/>
            </a:xfrm>
            <a:custGeom>
              <a:avLst/>
              <a:gdLst>
                <a:gd name="T0" fmla="*/ 68 w 302"/>
                <a:gd name="T1" fmla="*/ 68 h 345"/>
                <a:gd name="T2" fmla="*/ 68 w 302"/>
                <a:gd name="T3" fmla="*/ 147 h 345"/>
                <a:gd name="T4" fmla="*/ 207 w 302"/>
                <a:gd name="T5" fmla="*/ 147 h 345"/>
                <a:gd name="T6" fmla="*/ 222 w 302"/>
                <a:gd name="T7" fmla="*/ 144 h 345"/>
                <a:gd name="T8" fmla="*/ 231 w 302"/>
                <a:gd name="T9" fmla="*/ 134 h 345"/>
                <a:gd name="T10" fmla="*/ 235 w 302"/>
                <a:gd name="T11" fmla="*/ 121 h 345"/>
                <a:gd name="T12" fmla="*/ 235 w 302"/>
                <a:gd name="T13" fmla="*/ 94 h 345"/>
                <a:gd name="T14" fmla="*/ 231 w 302"/>
                <a:gd name="T15" fmla="*/ 81 h 345"/>
                <a:gd name="T16" fmla="*/ 222 w 302"/>
                <a:gd name="T17" fmla="*/ 71 h 345"/>
                <a:gd name="T18" fmla="*/ 207 w 302"/>
                <a:gd name="T19" fmla="*/ 68 h 345"/>
                <a:gd name="T20" fmla="*/ 68 w 302"/>
                <a:gd name="T21" fmla="*/ 68 h 345"/>
                <a:gd name="T22" fmla="*/ 0 w 302"/>
                <a:gd name="T23" fmla="*/ 0 h 345"/>
                <a:gd name="T24" fmla="*/ 221 w 302"/>
                <a:gd name="T25" fmla="*/ 0 h 345"/>
                <a:gd name="T26" fmla="*/ 247 w 302"/>
                <a:gd name="T27" fmla="*/ 5 h 345"/>
                <a:gd name="T28" fmla="*/ 269 w 302"/>
                <a:gd name="T29" fmla="*/ 16 h 345"/>
                <a:gd name="T30" fmla="*/ 287 w 302"/>
                <a:gd name="T31" fmla="*/ 34 h 345"/>
                <a:gd name="T32" fmla="*/ 299 w 302"/>
                <a:gd name="T33" fmla="*/ 56 h 345"/>
                <a:gd name="T34" fmla="*/ 302 w 302"/>
                <a:gd name="T35" fmla="*/ 81 h 345"/>
                <a:gd name="T36" fmla="*/ 302 w 302"/>
                <a:gd name="T37" fmla="*/ 134 h 345"/>
                <a:gd name="T38" fmla="*/ 299 w 302"/>
                <a:gd name="T39" fmla="*/ 159 h 345"/>
                <a:gd name="T40" fmla="*/ 287 w 302"/>
                <a:gd name="T41" fmla="*/ 181 h 345"/>
                <a:gd name="T42" fmla="*/ 269 w 302"/>
                <a:gd name="T43" fmla="*/ 199 h 345"/>
                <a:gd name="T44" fmla="*/ 247 w 302"/>
                <a:gd name="T45" fmla="*/ 211 h 345"/>
                <a:gd name="T46" fmla="*/ 221 w 302"/>
                <a:gd name="T47" fmla="*/ 215 h 345"/>
                <a:gd name="T48" fmla="*/ 68 w 302"/>
                <a:gd name="T49" fmla="*/ 215 h 345"/>
                <a:gd name="T50" fmla="*/ 68 w 302"/>
                <a:gd name="T51" fmla="*/ 280 h 345"/>
                <a:gd name="T52" fmla="*/ 68 w 302"/>
                <a:gd name="T53" fmla="*/ 345 h 345"/>
                <a:gd name="T54" fmla="*/ 0 w 302"/>
                <a:gd name="T55" fmla="*/ 345 h 345"/>
                <a:gd name="T56" fmla="*/ 0 w 302"/>
                <a:gd name="T57" fmla="*/ 261 h 345"/>
                <a:gd name="T58" fmla="*/ 0 w 302"/>
                <a:gd name="T59" fmla="*/ 172 h 345"/>
                <a:gd name="T60" fmla="*/ 0 w 302"/>
                <a:gd name="T61" fmla="*/ 84 h 345"/>
                <a:gd name="T62" fmla="*/ 0 w 302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345">
                  <a:moveTo>
                    <a:pt x="68" y="68"/>
                  </a:moveTo>
                  <a:lnTo>
                    <a:pt x="68" y="147"/>
                  </a:lnTo>
                  <a:lnTo>
                    <a:pt x="207" y="147"/>
                  </a:lnTo>
                  <a:lnTo>
                    <a:pt x="222" y="144"/>
                  </a:lnTo>
                  <a:lnTo>
                    <a:pt x="231" y="134"/>
                  </a:lnTo>
                  <a:lnTo>
                    <a:pt x="235" y="121"/>
                  </a:lnTo>
                  <a:lnTo>
                    <a:pt x="235" y="94"/>
                  </a:lnTo>
                  <a:lnTo>
                    <a:pt x="231" y="81"/>
                  </a:lnTo>
                  <a:lnTo>
                    <a:pt x="222" y="71"/>
                  </a:lnTo>
                  <a:lnTo>
                    <a:pt x="207" y="68"/>
                  </a:lnTo>
                  <a:lnTo>
                    <a:pt x="68" y="68"/>
                  </a:lnTo>
                  <a:close/>
                  <a:moveTo>
                    <a:pt x="0" y="0"/>
                  </a:moveTo>
                  <a:lnTo>
                    <a:pt x="221" y="0"/>
                  </a:lnTo>
                  <a:lnTo>
                    <a:pt x="247" y="5"/>
                  </a:lnTo>
                  <a:lnTo>
                    <a:pt x="269" y="16"/>
                  </a:lnTo>
                  <a:lnTo>
                    <a:pt x="287" y="34"/>
                  </a:lnTo>
                  <a:lnTo>
                    <a:pt x="299" y="56"/>
                  </a:lnTo>
                  <a:lnTo>
                    <a:pt x="302" y="81"/>
                  </a:lnTo>
                  <a:lnTo>
                    <a:pt x="302" y="134"/>
                  </a:lnTo>
                  <a:lnTo>
                    <a:pt x="299" y="159"/>
                  </a:lnTo>
                  <a:lnTo>
                    <a:pt x="287" y="181"/>
                  </a:lnTo>
                  <a:lnTo>
                    <a:pt x="269" y="199"/>
                  </a:lnTo>
                  <a:lnTo>
                    <a:pt x="247" y="211"/>
                  </a:lnTo>
                  <a:lnTo>
                    <a:pt x="221" y="215"/>
                  </a:lnTo>
                  <a:lnTo>
                    <a:pt x="68" y="215"/>
                  </a:lnTo>
                  <a:lnTo>
                    <a:pt x="68" y="280"/>
                  </a:lnTo>
                  <a:lnTo>
                    <a:pt x="68" y="345"/>
                  </a:lnTo>
                  <a:lnTo>
                    <a:pt x="0" y="345"/>
                  </a:lnTo>
                  <a:lnTo>
                    <a:pt x="0" y="261"/>
                  </a:lnTo>
                  <a:lnTo>
                    <a:pt x="0" y="17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5665788" y="3743326"/>
              <a:ext cx="153988" cy="180975"/>
            </a:xfrm>
            <a:custGeom>
              <a:avLst/>
              <a:gdLst>
                <a:gd name="T0" fmla="*/ 0 w 291"/>
                <a:gd name="T1" fmla="*/ 0 h 343"/>
                <a:gd name="T2" fmla="*/ 291 w 291"/>
                <a:gd name="T3" fmla="*/ 0 h 343"/>
                <a:gd name="T4" fmla="*/ 291 w 291"/>
                <a:gd name="T5" fmla="*/ 68 h 343"/>
                <a:gd name="T6" fmla="*/ 68 w 291"/>
                <a:gd name="T7" fmla="*/ 68 h 343"/>
                <a:gd name="T8" fmla="*/ 68 w 291"/>
                <a:gd name="T9" fmla="*/ 343 h 343"/>
                <a:gd name="T10" fmla="*/ 0 w 291"/>
                <a:gd name="T11" fmla="*/ 343 h 343"/>
                <a:gd name="T12" fmla="*/ 0 w 29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43">
                  <a:moveTo>
                    <a:pt x="0" y="0"/>
                  </a:moveTo>
                  <a:lnTo>
                    <a:pt x="291" y="0"/>
                  </a:lnTo>
                  <a:lnTo>
                    <a:pt x="291" y="68"/>
                  </a:lnTo>
                  <a:lnTo>
                    <a:pt x="68" y="68"/>
                  </a:lnTo>
                  <a:lnTo>
                    <a:pt x="68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026151" y="3743326"/>
              <a:ext cx="192088" cy="182563"/>
            </a:xfrm>
            <a:custGeom>
              <a:avLst/>
              <a:gdLst>
                <a:gd name="T0" fmla="*/ 0 w 363"/>
                <a:gd name="T1" fmla="*/ 0 h 343"/>
                <a:gd name="T2" fmla="*/ 75 w 363"/>
                <a:gd name="T3" fmla="*/ 0 h 343"/>
                <a:gd name="T4" fmla="*/ 186 w 363"/>
                <a:gd name="T5" fmla="*/ 182 h 343"/>
                <a:gd name="T6" fmla="*/ 288 w 363"/>
                <a:gd name="T7" fmla="*/ 0 h 343"/>
                <a:gd name="T8" fmla="*/ 363 w 363"/>
                <a:gd name="T9" fmla="*/ 0 h 343"/>
                <a:gd name="T10" fmla="*/ 360 w 363"/>
                <a:gd name="T11" fmla="*/ 4 h 343"/>
                <a:gd name="T12" fmla="*/ 355 w 363"/>
                <a:gd name="T13" fmla="*/ 13 h 343"/>
                <a:gd name="T14" fmla="*/ 346 w 363"/>
                <a:gd name="T15" fmla="*/ 29 h 343"/>
                <a:gd name="T16" fmla="*/ 334 w 363"/>
                <a:gd name="T17" fmla="*/ 50 h 343"/>
                <a:gd name="T18" fmla="*/ 319 w 363"/>
                <a:gd name="T19" fmla="*/ 75 h 343"/>
                <a:gd name="T20" fmla="*/ 303 w 363"/>
                <a:gd name="T21" fmla="*/ 103 h 343"/>
                <a:gd name="T22" fmla="*/ 285 w 363"/>
                <a:gd name="T23" fmla="*/ 132 h 343"/>
                <a:gd name="T24" fmla="*/ 267 w 363"/>
                <a:gd name="T25" fmla="*/ 163 h 343"/>
                <a:gd name="T26" fmla="*/ 250 w 363"/>
                <a:gd name="T27" fmla="*/ 194 h 343"/>
                <a:gd name="T28" fmla="*/ 230 w 363"/>
                <a:gd name="T29" fmla="*/ 225 h 343"/>
                <a:gd name="T30" fmla="*/ 214 w 363"/>
                <a:gd name="T31" fmla="*/ 254 h 343"/>
                <a:gd name="T32" fmla="*/ 198 w 363"/>
                <a:gd name="T33" fmla="*/ 282 h 343"/>
                <a:gd name="T34" fmla="*/ 183 w 363"/>
                <a:gd name="T35" fmla="*/ 306 h 343"/>
                <a:gd name="T36" fmla="*/ 171 w 363"/>
                <a:gd name="T37" fmla="*/ 326 h 343"/>
                <a:gd name="T38" fmla="*/ 162 w 363"/>
                <a:gd name="T39" fmla="*/ 343 h 343"/>
                <a:gd name="T40" fmla="*/ 88 w 363"/>
                <a:gd name="T41" fmla="*/ 343 h 343"/>
                <a:gd name="T42" fmla="*/ 97 w 363"/>
                <a:gd name="T43" fmla="*/ 328 h 343"/>
                <a:gd name="T44" fmla="*/ 108 w 363"/>
                <a:gd name="T45" fmla="*/ 310 h 343"/>
                <a:gd name="T46" fmla="*/ 118 w 363"/>
                <a:gd name="T47" fmla="*/ 291 h 343"/>
                <a:gd name="T48" fmla="*/ 127 w 363"/>
                <a:gd name="T49" fmla="*/ 273 h 343"/>
                <a:gd name="T50" fmla="*/ 136 w 363"/>
                <a:gd name="T51" fmla="*/ 257 h 343"/>
                <a:gd name="T52" fmla="*/ 142 w 363"/>
                <a:gd name="T53" fmla="*/ 247 h 343"/>
                <a:gd name="T54" fmla="*/ 0 w 363"/>
                <a:gd name="T5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3" h="343">
                  <a:moveTo>
                    <a:pt x="0" y="0"/>
                  </a:moveTo>
                  <a:lnTo>
                    <a:pt x="75" y="0"/>
                  </a:lnTo>
                  <a:lnTo>
                    <a:pt x="186" y="182"/>
                  </a:lnTo>
                  <a:lnTo>
                    <a:pt x="288" y="0"/>
                  </a:lnTo>
                  <a:lnTo>
                    <a:pt x="363" y="0"/>
                  </a:lnTo>
                  <a:lnTo>
                    <a:pt x="360" y="4"/>
                  </a:lnTo>
                  <a:lnTo>
                    <a:pt x="355" y="13"/>
                  </a:lnTo>
                  <a:lnTo>
                    <a:pt x="346" y="29"/>
                  </a:lnTo>
                  <a:lnTo>
                    <a:pt x="334" y="50"/>
                  </a:lnTo>
                  <a:lnTo>
                    <a:pt x="319" y="75"/>
                  </a:lnTo>
                  <a:lnTo>
                    <a:pt x="303" y="103"/>
                  </a:lnTo>
                  <a:lnTo>
                    <a:pt x="285" y="132"/>
                  </a:lnTo>
                  <a:lnTo>
                    <a:pt x="267" y="163"/>
                  </a:lnTo>
                  <a:lnTo>
                    <a:pt x="250" y="194"/>
                  </a:lnTo>
                  <a:lnTo>
                    <a:pt x="230" y="225"/>
                  </a:lnTo>
                  <a:lnTo>
                    <a:pt x="214" y="254"/>
                  </a:lnTo>
                  <a:lnTo>
                    <a:pt x="198" y="282"/>
                  </a:lnTo>
                  <a:lnTo>
                    <a:pt x="183" y="306"/>
                  </a:lnTo>
                  <a:lnTo>
                    <a:pt x="171" y="326"/>
                  </a:lnTo>
                  <a:lnTo>
                    <a:pt x="162" y="343"/>
                  </a:lnTo>
                  <a:lnTo>
                    <a:pt x="88" y="343"/>
                  </a:lnTo>
                  <a:lnTo>
                    <a:pt x="97" y="328"/>
                  </a:lnTo>
                  <a:lnTo>
                    <a:pt x="108" y="310"/>
                  </a:lnTo>
                  <a:lnTo>
                    <a:pt x="118" y="291"/>
                  </a:lnTo>
                  <a:lnTo>
                    <a:pt x="127" y="273"/>
                  </a:lnTo>
                  <a:lnTo>
                    <a:pt x="136" y="257"/>
                  </a:lnTo>
                  <a:lnTo>
                    <a:pt x="142" y="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235701" y="3743326"/>
              <a:ext cx="179388" cy="180975"/>
            </a:xfrm>
            <a:custGeom>
              <a:avLst/>
              <a:gdLst>
                <a:gd name="T0" fmla="*/ 0 w 338"/>
                <a:gd name="T1" fmla="*/ 0 h 341"/>
                <a:gd name="T2" fmla="*/ 338 w 338"/>
                <a:gd name="T3" fmla="*/ 0 h 341"/>
                <a:gd name="T4" fmla="*/ 338 w 338"/>
                <a:gd name="T5" fmla="*/ 341 h 341"/>
                <a:gd name="T6" fmla="*/ 270 w 338"/>
                <a:gd name="T7" fmla="*/ 341 h 341"/>
                <a:gd name="T8" fmla="*/ 270 w 338"/>
                <a:gd name="T9" fmla="*/ 287 h 341"/>
                <a:gd name="T10" fmla="*/ 270 w 338"/>
                <a:gd name="T11" fmla="*/ 66 h 341"/>
                <a:gd name="T12" fmla="*/ 67 w 338"/>
                <a:gd name="T13" fmla="*/ 66 h 341"/>
                <a:gd name="T14" fmla="*/ 67 w 338"/>
                <a:gd name="T15" fmla="*/ 341 h 341"/>
                <a:gd name="T16" fmla="*/ 0 w 338"/>
                <a:gd name="T17" fmla="*/ 341 h 341"/>
                <a:gd name="T18" fmla="*/ 0 w 338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41">
                  <a:moveTo>
                    <a:pt x="0" y="0"/>
                  </a:moveTo>
                  <a:lnTo>
                    <a:pt x="338" y="0"/>
                  </a:lnTo>
                  <a:lnTo>
                    <a:pt x="338" y="341"/>
                  </a:lnTo>
                  <a:lnTo>
                    <a:pt x="270" y="341"/>
                  </a:lnTo>
                  <a:lnTo>
                    <a:pt x="270" y="287"/>
                  </a:lnTo>
                  <a:lnTo>
                    <a:pt x="270" y="66"/>
                  </a:lnTo>
                  <a:lnTo>
                    <a:pt x="67" y="66"/>
                  </a:lnTo>
                  <a:lnTo>
                    <a:pt x="67" y="341"/>
                  </a:lnTo>
                  <a:lnTo>
                    <a:pt x="0" y="3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6638926" y="3729038"/>
              <a:ext cx="258763" cy="200025"/>
            </a:xfrm>
            <a:custGeom>
              <a:avLst/>
              <a:gdLst>
                <a:gd name="T0" fmla="*/ 5 w 491"/>
                <a:gd name="T1" fmla="*/ 0 h 378"/>
                <a:gd name="T2" fmla="*/ 9 w 491"/>
                <a:gd name="T3" fmla="*/ 0 h 378"/>
                <a:gd name="T4" fmla="*/ 14 w 491"/>
                <a:gd name="T5" fmla="*/ 1 h 378"/>
                <a:gd name="T6" fmla="*/ 487 w 491"/>
                <a:gd name="T7" fmla="*/ 346 h 378"/>
                <a:gd name="T8" fmla="*/ 490 w 491"/>
                <a:gd name="T9" fmla="*/ 349 h 378"/>
                <a:gd name="T10" fmla="*/ 491 w 491"/>
                <a:gd name="T11" fmla="*/ 352 h 378"/>
                <a:gd name="T12" fmla="*/ 491 w 491"/>
                <a:gd name="T13" fmla="*/ 356 h 378"/>
                <a:gd name="T14" fmla="*/ 490 w 491"/>
                <a:gd name="T15" fmla="*/ 359 h 378"/>
                <a:gd name="T16" fmla="*/ 485 w 491"/>
                <a:gd name="T17" fmla="*/ 362 h 378"/>
                <a:gd name="T18" fmla="*/ 456 w 491"/>
                <a:gd name="T19" fmla="*/ 375 h 378"/>
                <a:gd name="T20" fmla="*/ 447 w 491"/>
                <a:gd name="T21" fmla="*/ 378 h 378"/>
                <a:gd name="T22" fmla="*/ 437 w 491"/>
                <a:gd name="T23" fmla="*/ 378 h 378"/>
                <a:gd name="T24" fmla="*/ 428 w 491"/>
                <a:gd name="T25" fmla="*/ 375 h 378"/>
                <a:gd name="T26" fmla="*/ 14 w 491"/>
                <a:gd name="T27" fmla="*/ 168 h 378"/>
                <a:gd name="T28" fmla="*/ 6 w 491"/>
                <a:gd name="T29" fmla="*/ 162 h 378"/>
                <a:gd name="T30" fmla="*/ 2 w 491"/>
                <a:gd name="T31" fmla="*/ 153 h 378"/>
                <a:gd name="T32" fmla="*/ 0 w 491"/>
                <a:gd name="T33" fmla="*/ 144 h 378"/>
                <a:gd name="T34" fmla="*/ 0 w 491"/>
                <a:gd name="T35" fmla="*/ 9 h 378"/>
                <a:gd name="T36" fmla="*/ 0 w 491"/>
                <a:gd name="T37" fmla="*/ 4 h 378"/>
                <a:gd name="T38" fmla="*/ 2 w 491"/>
                <a:gd name="T39" fmla="*/ 0 h 378"/>
                <a:gd name="T40" fmla="*/ 5 w 491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1" h="378">
                  <a:moveTo>
                    <a:pt x="5" y="0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487" y="346"/>
                  </a:lnTo>
                  <a:lnTo>
                    <a:pt x="490" y="349"/>
                  </a:lnTo>
                  <a:lnTo>
                    <a:pt x="491" y="352"/>
                  </a:lnTo>
                  <a:lnTo>
                    <a:pt x="491" y="356"/>
                  </a:lnTo>
                  <a:lnTo>
                    <a:pt x="490" y="359"/>
                  </a:lnTo>
                  <a:lnTo>
                    <a:pt x="485" y="362"/>
                  </a:lnTo>
                  <a:lnTo>
                    <a:pt x="456" y="375"/>
                  </a:lnTo>
                  <a:lnTo>
                    <a:pt x="447" y="378"/>
                  </a:lnTo>
                  <a:lnTo>
                    <a:pt x="437" y="378"/>
                  </a:lnTo>
                  <a:lnTo>
                    <a:pt x="428" y="375"/>
                  </a:lnTo>
                  <a:lnTo>
                    <a:pt x="14" y="168"/>
                  </a:lnTo>
                  <a:lnTo>
                    <a:pt x="6" y="162"/>
                  </a:lnTo>
                  <a:lnTo>
                    <a:pt x="2" y="153"/>
                  </a:lnTo>
                  <a:lnTo>
                    <a:pt x="0" y="14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6715126" y="2930526"/>
              <a:ext cx="520700" cy="841375"/>
            </a:xfrm>
            <a:custGeom>
              <a:avLst/>
              <a:gdLst>
                <a:gd name="T0" fmla="*/ 982 w 984"/>
                <a:gd name="T1" fmla="*/ 0 h 1590"/>
                <a:gd name="T2" fmla="*/ 984 w 984"/>
                <a:gd name="T3" fmla="*/ 2 h 1590"/>
                <a:gd name="T4" fmla="*/ 984 w 984"/>
                <a:gd name="T5" fmla="*/ 5 h 1590"/>
                <a:gd name="T6" fmla="*/ 982 w 984"/>
                <a:gd name="T7" fmla="*/ 9 h 1590"/>
                <a:gd name="T8" fmla="*/ 117 w 984"/>
                <a:gd name="T9" fmla="*/ 1583 h 1590"/>
                <a:gd name="T10" fmla="*/ 114 w 984"/>
                <a:gd name="T11" fmla="*/ 1587 h 1590"/>
                <a:gd name="T12" fmla="*/ 111 w 984"/>
                <a:gd name="T13" fmla="*/ 1590 h 1590"/>
                <a:gd name="T14" fmla="*/ 107 w 984"/>
                <a:gd name="T15" fmla="*/ 1590 h 1590"/>
                <a:gd name="T16" fmla="*/ 101 w 984"/>
                <a:gd name="T17" fmla="*/ 1590 h 1590"/>
                <a:gd name="T18" fmla="*/ 96 w 984"/>
                <a:gd name="T19" fmla="*/ 1587 h 1590"/>
                <a:gd name="T20" fmla="*/ 11 w 984"/>
                <a:gd name="T21" fmla="*/ 1525 h 1590"/>
                <a:gd name="T22" fmla="*/ 5 w 984"/>
                <a:gd name="T23" fmla="*/ 1518 h 1590"/>
                <a:gd name="T24" fmla="*/ 0 w 984"/>
                <a:gd name="T25" fmla="*/ 1509 h 1590"/>
                <a:gd name="T26" fmla="*/ 0 w 984"/>
                <a:gd name="T27" fmla="*/ 1500 h 1590"/>
                <a:gd name="T28" fmla="*/ 203 w 984"/>
                <a:gd name="T29" fmla="*/ 479 h 1590"/>
                <a:gd name="T30" fmla="*/ 209 w 984"/>
                <a:gd name="T31" fmla="*/ 466 h 1590"/>
                <a:gd name="T32" fmla="*/ 219 w 984"/>
                <a:gd name="T33" fmla="*/ 455 h 1590"/>
                <a:gd name="T34" fmla="*/ 976 w 984"/>
                <a:gd name="T35" fmla="*/ 3 h 1590"/>
                <a:gd name="T36" fmla="*/ 981 w 984"/>
                <a:gd name="T37" fmla="*/ 0 h 1590"/>
                <a:gd name="T38" fmla="*/ 982 w 984"/>
                <a:gd name="T39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4" h="1590">
                  <a:moveTo>
                    <a:pt x="982" y="0"/>
                  </a:moveTo>
                  <a:lnTo>
                    <a:pt x="984" y="2"/>
                  </a:lnTo>
                  <a:lnTo>
                    <a:pt x="984" y="5"/>
                  </a:lnTo>
                  <a:lnTo>
                    <a:pt x="982" y="9"/>
                  </a:lnTo>
                  <a:lnTo>
                    <a:pt x="117" y="1583"/>
                  </a:lnTo>
                  <a:lnTo>
                    <a:pt x="114" y="1587"/>
                  </a:lnTo>
                  <a:lnTo>
                    <a:pt x="111" y="1590"/>
                  </a:lnTo>
                  <a:lnTo>
                    <a:pt x="107" y="1590"/>
                  </a:lnTo>
                  <a:lnTo>
                    <a:pt x="101" y="1590"/>
                  </a:lnTo>
                  <a:lnTo>
                    <a:pt x="96" y="1587"/>
                  </a:lnTo>
                  <a:lnTo>
                    <a:pt x="11" y="1525"/>
                  </a:lnTo>
                  <a:lnTo>
                    <a:pt x="5" y="1518"/>
                  </a:lnTo>
                  <a:lnTo>
                    <a:pt x="0" y="1509"/>
                  </a:lnTo>
                  <a:lnTo>
                    <a:pt x="0" y="1500"/>
                  </a:lnTo>
                  <a:lnTo>
                    <a:pt x="203" y="479"/>
                  </a:lnTo>
                  <a:lnTo>
                    <a:pt x="209" y="466"/>
                  </a:lnTo>
                  <a:lnTo>
                    <a:pt x="219" y="455"/>
                  </a:lnTo>
                  <a:lnTo>
                    <a:pt x="976" y="3"/>
                  </a:lnTo>
                  <a:lnTo>
                    <a:pt x="981" y="0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638926" y="3208338"/>
              <a:ext cx="125413" cy="498475"/>
            </a:xfrm>
            <a:custGeom>
              <a:avLst/>
              <a:gdLst>
                <a:gd name="T0" fmla="*/ 233 w 237"/>
                <a:gd name="T1" fmla="*/ 0 h 942"/>
                <a:gd name="T2" fmla="*/ 236 w 237"/>
                <a:gd name="T3" fmla="*/ 0 h 942"/>
                <a:gd name="T4" fmla="*/ 237 w 237"/>
                <a:gd name="T5" fmla="*/ 4 h 942"/>
                <a:gd name="T6" fmla="*/ 237 w 237"/>
                <a:gd name="T7" fmla="*/ 9 h 942"/>
                <a:gd name="T8" fmla="*/ 88 w 237"/>
                <a:gd name="T9" fmla="*/ 933 h 942"/>
                <a:gd name="T10" fmla="*/ 86 w 237"/>
                <a:gd name="T11" fmla="*/ 938 h 942"/>
                <a:gd name="T12" fmla="*/ 83 w 237"/>
                <a:gd name="T13" fmla="*/ 941 h 942"/>
                <a:gd name="T14" fmla="*/ 80 w 237"/>
                <a:gd name="T15" fmla="*/ 942 h 942"/>
                <a:gd name="T16" fmla="*/ 76 w 237"/>
                <a:gd name="T17" fmla="*/ 942 h 942"/>
                <a:gd name="T18" fmla="*/ 71 w 237"/>
                <a:gd name="T19" fmla="*/ 941 h 942"/>
                <a:gd name="T20" fmla="*/ 14 w 237"/>
                <a:gd name="T21" fmla="*/ 898 h 942"/>
                <a:gd name="T22" fmla="*/ 6 w 237"/>
                <a:gd name="T23" fmla="*/ 891 h 942"/>
                <a:gd name="T24" fmla="*/ 2 w 237"/>
                <a:gd name="T25" fmla="*/ 882 h 942"/>
                <a:gd name="T26" fmla="*/ 0 w 237"/>
                <a:gd name="T27" fmla="*/ 873 h 942"/>
                <a:gd name="T28" fmla="*/ 0 w 237"/>
                <a:gd name="T29" fmla="*/ 180 h 942"/>
                <a:gd name="T30" fmla="*/ 2 w 237"/>
                <a:gd name="T31" fmla="*/ 171 h 942"/>
                <a:gd name="T32" fmla="*/ 6 w 237"/>
                <a:gd name="T33" fmla="*/ 162 h 942"/>
                <a:gd name="T34" fmla="*/ 14 w 237"/>
                <a:gd name="T35" fmla="*/ 155 h 942"/>
                <a:gd name="T36" fmla="*/ 227 w 237"/>
                <a:gd name="T37" fmla="*/ 1 h 942"/>
                <a:gd name="T38" fmla="*/ 230 w 237"/>
                <a:gd name="T39" fmla="*/ 0 h 942"/>
                <a:gd name="T40" fmla="*/ 233 w 237"/>
                <a:gd name="T4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942">
                  <a:moveTo>
                    <a:pt x="233" y="0"/>
                  </a:moveTo>
                  <a:lnTo>
                    <a:pt x="236" y="0"/>
                  </a:lnTo>
                  <a:lnTo>
                    <a:pt x="237" y="4"/>
                  </a:lnTo>
                  <a:lnTo>
                    <a:pt x="237" y="9"/>
                  </a:lnTo>
                  <a:lnTo>
                    <a:pt x="88" y="933"/>
                  </a:lnTo>
                  <a:lnTo>
                    <a:pt x="86" y="938"/>
                  </a:lnTo>
                  <a:lnTo>
                    <a:pt x="83" y="941"/>
                  </a:lnTo>
                  <a:lnTo>
                    <a:pt x="80" y="942"/>
                  </a:lnTo>
                  <a:lnTo>
                    <a:pt x="76" y="942"/>
                  </a:lnTo>
                  <a:lnTo>
                    <a:pt x="71" y="941"/>
                  </a:lnTo>
                  <a:lnTo>
                    <a:pt x="14" y="898"/>
                  </a:lnTo>
                  <a:lnTo>
                    <a:pt x="6" y="891"/>
                  </a:lnTo>
                  <a:lnTo>
                    <a:pt x="2" y="882"/>
                  </a:lnTo>
                  <a:lnTo>
                    <a:pt x="0" y="873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6" y="162"/>
                  </a:lnTo>
                  <a:lnTo>
                    <a:pt x="14" y="155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6807201" y="3271838"/>
              <a:ext cx="393700" cy="568325"/>
            </a:xfrm>
            <a:custGeom>
              <a:avLst/>
              <a:gdLst>
                <a:gd name="T0" fmla="*/ 584 w 742"/>
                <a:gd name="T1" fmla="*/ 0 h 1073"/>
                <a:gd name="T2" fmla="*/ 585 w 742"/>
                <a:gd name="T3" fmla="*/ 0 h 1073"/>
                <a:gd name="T4" fmla="*/ 588 w 742"/>
                <a:gd name="T5" fmla="*/ 1 h 1073"/>
                <a:gd name="T6" fmla="*/ 590 w 742"/>
                <a:gd name="T7" fmla="*/ 6 h 1073"/>
                <a:gd name="T8" fmla="*/ 742 w 742"/>
                <a:gd name="T9" fmla="*/ 522 h 1073"/>
                <a:gd name="T10" fmla="*/ 742 w 742"/>
                <a:gd name="T11" fmla="*/ 533 h 1073"/>
                <a:gd name="T12" fmla="*/ 741 w 742"/>
                <a:gd name="T13" fmla="*/ 541 h 1073"/>
                <a:gd name="T14" fmla="*/ 735 w 742"/>
                <a:gd name="T15" fmla="*/ 549 h 1073"/>
                <a:gd name="T16" fmla="*/ 121 w 742"/>
                <a:gd name="T17" fmla="*/ 1068 h 1073"/>
                <a:gd name="T18" fmla="*/ 112 w 742"/>
                <a:gd name="T19" fmla="*/ 1071 h 1073"/>
                <a:gd name="T20" fmla="*/ 103 w 742"/>
                <a:gd name="T21" fmla="*/ 1073 h 1073"/>
                <a:gd name="T22" fmla="*/ 94 w 742"/>
                <a:gd name="T23" fmla="*/ 1068 h 1073"/>
                <a:gd name="T24" fmla="*/ 6 w 742"/>
                <a:gd name="T25" fmla="*/ 1005 h 1073"/>
                <a:gd name="T26" fmla="*/ 3 w 742"/>
                <a:gd name="T27" fmla="*/ 1002 h 1073"/>
                <a:gd name="T28" fmla="*/ 0 w 742"/>
                <a:gd name="T29" fmla="*/ 998 h 1073"/>
                <a:gd name="T30" fmla="*/ 0 w 742"/>
                <a:gd name="T31" fmla="*/ 992 h 1073"/>
                <a:gd name="T32" fmla="*/ 0 w 742"/>
                <a:gd name="T33" fmla="*/ 987 h 1073"/>
                <a:gd name="T34" fmla="*/ 1 w 742"/>
                <a:gd name="T35" fmla="*/ 981 h 1073"/>
                <a:gd name="T36" fmla="*/ 578 w 742"/>
                <a:gd name="T37" fmla="*/ 4 h 1073"/>
                <a:gd name="T38" fmla="*/ 581 w 742"/>
                <a:gd name="T39" fmla="*/ 1 h 1073"/>
                <a:gd name="T40" fmla="*/ 584 w 742"/>
                <a:gd name="T4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1073">
                  <a:moveTo>
                    <a:pt x="584" y="0"/>
                  </a:moveTo>
                  <a:lnTo>
                    <a:pt x="585" y="0"/>
                  </a:lnTo>
                  <a:lnTo>
                    <a:pt x="588" y="1"/>
                  </a:lnTo>
                  <a:lnTo>
                    <a:pt x="590" y="6"/>
                  </a:lnTo>
                  <a:lnTo>
                    <a:pt x="742" y="522"/>
                  </a:lnTo>
                  <a:lnTo>
                    <a:pt x="742" y="533"/>
                  </a:lnTo>
                  <a:lnTo>
                    <a:pt x="741" y="541"/>
                  </a:lnTo>
                  <a:lnTo>
                    <a:pt x="735" y="549"/>
                  </a:lnTo>
                  <a:lnTo>
                    <a:pt x="121" y="1068"/>
                  </a:lnTo>
                  <a:lnTo>
                    <a:pt x="112" y="1071"/>
                  </a:lnTo>
                  <a:lnTo>
                    <a:pt x="103" y="1073"/>
                  </a:lnTo>
                  <a:lnTo>
                    <a:pt x="94" y="1068"/>
                  </a:lnTo>
                  <a:lnTo>
                    <a:pt x="6" y="1005"/>
                  </a:lnTo>
                  <a:lnTo>
                    <a:pt x="3" y="1002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0" y="987"/>
                  </a:lnTo>
                  <a:lnTo>
                    <a:pt x="1" y="981"/>
                  </a:lnTo>
                  <a:lnTo>
                    <a:pt x="578" y="4"/>
                  </a:lnTo>
                  <a:lnTo>
                    <a:pt x="581" y="1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6899276" y="3644901"/>
              <a:ext cx="300038" cy="249238"/>
            </a:xfrm>
            <a:custGeom>
              <a:avLst/>
              <a:gdLst>
                <a:gd name="T0" fmla="*/ 532 w 566"/>
                <a:gd name="T1" fmla="*/ 0 h 472"/>
                <a:gd name="T2" fmla="*/ 535 w 566"/>
                <a:gd name="T3" fmla="*/ 1 h 472"/>
                <a:gd name="T4" fmla="*/ 540 w 566"/>
                <a:gd name="T5" fmla="*/ 4 h 472"/>
                <a:gd name="T6" fmla="*/ 541 w 566"/>
                <a:gd name="T7" fmla="*/ 9 h 472"/>
                <a:gd name="T8" fmla="*/ 566 w 566"/>
                <a:gd name="T9" fmla="*/ 254 h 472"/>
                <a:gd name="T10" fmla="*/ 566 w 566"/>
                <a:gd name="T11" fmla="*/ 260 h 472"/>
                <a:gd name="T12" fmla="*/ 566 w 566"/>
                <a:gd name="T13" fmla="*/ 265 h 472"/>
                <a:gd name="T14" fmla="*/ 565 w 566"/>
                <a:gd name="T15" fmla="*/ 271 h 472"/>
                <a:gd name="T16" fmla="*/ 562 w 566"/>
                <a:gd name="T17" fmla="*/ 275 h 472"/>
                <a:gd name="T18" fmla="*/ 557 w 566"/>
                <a:gd name="T19" fmla="*/ 278 h 472"/>
                <a:gd name="T20" fmla="*/ 93 w 566"/>
                <a:gd name="T21" fmla="*/ 471 h 472"/>
                <a:gd name="T22" fmla="*/ 84 w 566"/>
                <a:gd name="T23" fmla="*/ 472 h 472"/>
                <a:gd name="T24" fmla="*/ 74 w 566"/>
                <a:gd name="T25" fmla="*/ 472 h 472"/>
                <a:gd name="T26" fmla="*/ 66 w 566"/>
                <a:gd name="T27" fmla="*/ 468 h 472"/>
                <a:gd name="T28" fmla="*/ 4 w 566"/>
                <a:gd name="T29" fmla="*/ 424 h 472"/>
                <a:gd name="T30" fmla="*/ 1 w 566"/>
                <a:gd name="T31" fmla="*/ 421 h 472"/>
                <a:gd name="T32" fmla="*/ 0 w 566"/>
                <a:gd name="T33" fmla="*/ 416 h 472"/>
                <a:gd name="T34" fmla="*/ 0 w 566"/>
                <a:gd name="T35" fmla="*/ 412 h 472"/>
                <a:gd name="T36" fmla="*/ 1 w 566"/>
                <a:gd name="T37" fmla="*/ 407 h 472"/>
                <a:gd name="T38" fmla="*/ 4 w 566"/>
                <a:gd name="T39" fmla="*/ 405 h 472"/>
                <a:gd name="T40" fmla="*/ 523 w 566"/>
                <a:gd name="T41" fmla="*/ 3 h 472"/>
                <a:gd name="T42" fmla="*/ 528 w 566"/>
                <a:gd name="T43" fmla="*/ 1 h 472"/>
                <a:gd name="T44" fmla="*/ 532 w 566"/>
                <a:gd name="T4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6" h="472">
                  <a:moveTo>
                    <a:pt x="532" y="0"/>
                  </a:moveTo>
                  <a:lnTo>
                    <a:pt x="535" y="1"/>
                  </a:lnTo>
                  <a:lnTo>
                    <a:pt x="540" y="4"/>
                  </a:lnTo>
                  <a:lnTo>
                    <a:pt x="541" y="9"/>
                  </a:lnTo>
                  <a:lnTo>
                    <a:pt x="566" y="254"/>
                  </a:lnTo>
                  <a:lnTo>
                    <a:pt x="566" y="260"/>
                  </a:lnTo>
                  <a:lnTo>
                    <a:pt x="566" y="265"/>
                  </a:lnTo>
                  <a:lnTo>
                    <a:pt x="565" y="271"/>
                  </a:lnTo>
                  <a:lnTo>
                    <a:pt x="562" y="275"/>
                  </a:lnTo>
                  <a:lnTo>
                    <a:pt x="557" y="278"/>
                  </a:lnTo>
                  <a:lnTo>
                    <a:pt x="93" y="471"/>
                  </a:lnTo>
                  <a:lnTo>
                    <a:pt x="84" y="472"/>
                  </a:lnTo>
                  <a:lnTo>
                    <a:pt x="74" y="472"/>
                  </a:lnTo>
                  <a:lnTo>
                    <a:pt x="66" y="468"/>
                  </a:lnTo>
                  <a:lnTo>
                    <a:pt x="4" y="424"/>
                  </a:lnTo>
                  <a:lnTo>
                    <a:pt x="1" y="421"/>
                  </a:lnTo>
                  <a:lnTo>
                    <a:pt x="0" y="416"/>
                  </a:lnTo>
                  <a:lnTo>
                    <a:pt x="0" y="412"/>
                  </a:lnTo>
                  <a:lnTo>
                    <a:pt x="1" y="407"/>
                  </a:lnTo>
                  <a:lnTo>
                    <a:pt x="4" y="405"/>
                  </a:lnTo>
                  <a:lnTo>
                    <a:pt x="523" y="3"/>
                  </a:lnTo>
                  <a:lnTo>
                    <a:pt x="528" y="1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847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Группа 19"/>
          <p:cNvGrpSpPr/>
          <p:nvPr/>
        </p:nvGrpSpPr>
        <p:grpSpPr>
          <a:xfrm>
            <a:off x="7981102" y="2815781"/>
            <a:ext cx="2571750" cy="1001713"/>
            <a:chOff x="5281610" y="2372014"/>
            <a:chExt cx="2571750" cy="1001713"/>
          </a:xfrm>
          <a:solidFill>
            <a:schemeClr val="bg1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5281610" y="2718089"/>
              <a:ext cx="346075" cy="387350"/>
            </a:xfrm>
            <a:custGeom>
              <a:avLst/>
              <a:gdLst>
                <a:gd name="T0" fmla="*/ 39 w 218"/>
                <a:gd name="T1" fmla="*/ 138 h 244"/>
                <a:gd name="T2" fmla="*/ 39 w 218"/>
                <a:gd name="T3" fmla="*/ 205 h 244"/>
                <a:gd name="T4" fmla="*/ 160 w 218"/>
                <a:gd name="T5" fmla="*/ 205 h 244"/>
                <a:gd name="T6" fmla="*/ 169 w 218"/>
                <a:gd name="T7" fmla="*/ 202 h 244"/>
                <a:gd name="T8" fmla="*/ 176 w 218"/>
                <a:gd name="T9" fmla="*/ 195 h 244"/>
                <a:gd name="T10" fmla="*/ 179 w 218"/>
                <a:gd name="T11" fmla="*/ 185 h 244"/>
                <a:gd name="T12" fmla="*/ 179 w 218"/>
                <a:gd name="T13" fmla="*/ 156 h 244"/>
                <a:gd name="T14" fmla="*/ 176 w 218"/>
                <a:gd name="T15" fmla="*/ 147 h 244"/>
                <a:gd name="T16" fmla="*/ 169 w 218"/>
                <a:gd name="T17" fmla="*/ 140 h 244"/>
                <a:gd name="T18" fmla="*/ 160 w 218"/>
                <a:gd name="T19" fmla="*/ 138 h 244"/>
                <a:gd name="T20" fmla="*/ 39 w 218"/>
                <a:gd name="T21" fmla="*/ 138 h 244"/>
                <a:gd name="T22" fmla="*/ 0 w 218"/>
                <a:gd name="T23" fmla="*/ 0 h 244"/>
                <a:gd name="T24" fmla="*/ 202 w 218"/>
                <a:gd name="T25" fmla="*/ 0 h 244"/>
                <a:gd name="T26" fmla="*/ 202 w 218"/>
                <a:gd name="T27" fmla="*/ 40 h 244"/>
                <a:gd name="T28" fmla="*/ 39 w 218"/>
                <a:gd name="T29" fmla="*/ 40 h 244"/>
                <a:gd name="T30" fmla="*/ 39 w 218"/>
                <a:gd name="T31" fmla="*/ 98 h 244"/>
                <a:gd name="T32" fmla="*/ 160 w 218"/>
                <a:gd name="T33" fmla="*/ 98 h 244"/>
                <a:gd name="T34" fmla="*/ 178 w 218"/>
                <a:gd name="T35" fmla="*/ 101 h 244"/>
                <a:gd name="T36" fmla="*/ 194 w 218"/>
                <a:gd name="T37" fmla="*/ 109 h 244"/>
                <a:gd name="T38" fmla="*/ 206 w 218"/>
                <a:gd name="T39" fmla="*/ 122 h 244"/>
                <a:gd name="T40" fmla="*/ 214 w 218"/>
                <a:gd name="T41" fmla="*/ 138 h 244"/>
                <a:gd name="T42" fmla="*/ 218 w 218"/>
                <a:gd name="T43" fmla="*/ 156 h 244"/>
                <a:gd name="T44" fmla="*/ 218 w 218"/>
                <a:gd name="T45" fmla="*/ 166 h 244"/>
                <a:gd name="T46" fmla="*/ 218 w 218"/>
                <a:gd name="T47" fmla="*/ 176 h 244"/>
                <a:gd name="T48" fmla="*/ 218 w 218"/>
                <a:gd name="T49" fmla="*/ 185 h 244"/>
                <a:gd name="T50" fmla="*/ 214 w 218"/>
                <a:gd name="T51" fmla="*/ 204 h 244"/>
                <a:gd name="T52" fmla="*/ 206 w 218"/>
                <a:gd name="T53" fmla="*/ 220 h 244"/>
                <a:gd name="T54" fmla="*/ 194 w 218"/>
                <a:gd name="T55" fmla="*/ 233 h 244"/>
                <a:gd name="T56" fmla="*/ 178 w 218"/>
                <a:gd name="T57" fmla="*/ 241 h 244"/>
                <a:gd name="T58" fmla="*/ 160 w 218"/>
                <a:gd name="T59" fmla="*/ 244 h 244"/>
                <a:gd name="T60" fmla="*/ 0 w 218"/>
                <a:gd name="T61" fmla="*/ 244 h 244"/>
                <a:gd name="T62" fmla="*/ 0 w 218"/>
                <a:gd name="T63" fmla="*/ 164 h 244"/>
                <a:gd name="T64" fmla="*/ 0 w 218"/>
                <a:gd name="T65" fmla="*/ 81 h 244"/>
                <a:gd name="T66" fmla="*/ 0 w 218"/>
                <a:gd name="T6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8" h="244">
                  <a:moveTo>
                    <a:pt x="39" y="138"/>
                  </a:moveTo>
                  <a:lnTo>
                    <a:pt x="39" y="205"/>
                  </a:lnTo>
                  <a:lnTo>
                    <a:pt x="160" y="205"/>
                  </a:lnTo>
                  <a:lnTo>
                    <a:pt x="169" y="202"/>
                  </a:lnTo>
                  <a:lnTo>
                    <a:pt x="176" y="195"/>
                  </a:lnTo>
                  <a:lnTo>
                    <a:pt x="179" y="185"/>
                  </a:lnTo>
                  <a:lnTo>
                    <a:pt x="179" y="156"/>
                  </a:lnTo>
                  <a:lnTo>
                    <a:pt x="176" y="147"/>
                  </a:lnTo>
                  <a:lnTo>
                    <a:pt x="169" y="140"/>
                  </a:lnTo>
                  <a:lnTo>
                    <a:pt x="160" y="138"/>
                  </a:lnTo>
                  <a:lnTo>
                    <a:pt x="39" y="138"/>
                  </a:lnTo>
                  <a:close/>
                  <a:moveTo>
                    <a:pt x="0" y="0"/>
                  </a:moveTo>
                  <a:lnTo>
                    <a:pt x="202" y="0"/>
                  </a:lnTo>
                  <a:lnTo>
                    <a:pt x="202" y="40"/>
                  </a:lnTo>
                  <a:lnTo>
                    <a:pt x="39" y="40"/>
                  </a:lnTo>
                  <a:lnTo>
                    <a:pt x="39" y="98"/>
                  </a:lnTo>
                  <a:lnTo>
                    <a:pt x="160" y="98"/>
                  </a:lnTo>
                  <a:lnTo>
                    <a:pt x="178" y="101"/>
                  </a:lnTo>
                  <a:lnTo>
                    <a:pt x="194" y="109"/>
                  </a:lnTo>
                  <a:lnTo>
                    <a:pt x="206" y="122"/>
                  </a:lnTo>
                  <a:lnTo>
                    <a:pt x="214" y="138"/>
                  </a:lnTo>
                  <a:lnTo>
                    <a:pt x="218" y="156"/>
                  </a:lnTo>
                  <a:lnTo>
                    <a:pt x="218" y="166"/>
                  </a:lnTo>
                  <a:lnTo>
                    <a:pt x="218" y="176"/>
                  </a:lnTo>
                  <a:lnTo>
                    <a:pt x="218" y="185"/>
                  </a:lnTo>
                  <a:lnTo>
                    <a:pt x="214" y="204"/>
                  </a:lnTo>
                  <a:lnTo>
                    <a:pt x="206" y="220"/>
                  </a:lnTo>
                  <a:lnTo>
                    <a:pt x="194" y="233"/>
                  </a:lnTo>
                  <a:lnTo>
                    <a:pt x="178" y="241"/>
                  </a:lnTo>
                  <a:lnTo>
                    <a:pt x="160" y="244"/>
                  </a:lnTo>
                  <a:lnTo>
                    <a:pt x="0" y="244"/>
                  </a:lnTo>
                  <a:lnTo>
                    <a:pt x="0" y="164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6140448" y="2718089"/>
              <a:ext cx="346075" cy="387350"/>
            </a:xfrm>
            <a:custGeom>
              <a:avLst/>
              <a:gdLst>
                <a:gd name="T0" fmla="*/ 39 w 218"/>
                <a:gd name="T1" fmla="*/ 40 h 244"/>
                <a:gd name="T2" fmla="*/ 39 w 218"/>
                <a:gd name="T3" fmla="*/ 107 h 244"/>
                <a:gd name="T4" fmla="*/ 160 w 218"/>
                <a:gd name="T5" fmla="*/ 107 h 244"/>
                <a:gd name="T6" fmla="*/ 171 w 218"/>
                <a:gd name="T7" fmla="*/ 105 h 244"/>
                <a:gd name="T8" fmla="*/ 177 w 218"/>
                <a:gd name="T9" fmla="*/ 98 h 244"/>
                <a:gd name="T10" fmla="*/ 180 w 218"/>
                <a:gd name="T11" fmla="*/ 87 h 244"/>
                <a:gd name="T12" fmla="*/ 180 w 218"/>
                <a:gd name="T13" fmla="*/ 59 h 244"/>
                <a:gd name="T14" fmla="*/ 177 w 218"/>
                <a:gd name="T15" fmla="*/ 49 h 244"/>
                <a:gd name="T16" fmla="*/ 171 w 218"/>
                <a:gd name="T17" fmla="*/ 42 h 244"/>
                <a:gd name="T18" fmla="*/ 160 w 218"/>
                <a:gd name="T19" fmla="*/ 40 h 244"/>
                <a:gd name="T20" fmla="*/ 39 w 218"/>
                <a:gd name="T21" fmla="*/ 40 h 244"/>
                <a:gd name="T22" fmla="*/ 0 w 218"/>
                <a:gd name="T23" fmla="*/ 0 h 244"/>
                <a:gd name="T24" fmla="*/ 160 w 218"/>
                <a:gd name="T25" fmla="*/ 0 h 244"/>
                <a:gd name="T26" fmla="*/ 179 w 218"/>
                <a:gd name="T27" fmla="*/ 4 h 244"/>
                <a:gd name="T28" fmla="*/ 194 w 218"/>
                <a:gd name="T29" fmla="*/ 12 h 244"/>
                <a:gd name="T30" fmla="*/ 207 w 218"/>
                <a:gd name="T31" fmla="*/ 25 h 244"/>
                <a:gd name="T32" fmla="*/ 215 w 218"/>
                <a:gd name="T33" fmla="*/ 40 h 244"/>
                <a:gd name="T34" fmla="*/ 218 w 218"/>
                <a:gd name="T35" fmla="*/ 59 h 244"/>
                <a:gd name="T36" fmla="*/ 218 w 218"/>
                <a:gd name="T37" fmla="*/ 68 h 244"/>
                <a:gd name="T38" fmla="*/ 218 w 218"/>
                <a:gd name="T39" fmla="*/ 79 h 244"/>
                <a:gd name="T40" fmla="*/ 218 w 218"/>
                <a:gd name="T41" fmla="*/ 87 h 244"/>
                <a:gd name="T42" fmla="*/ 215 w 218"/>
                <a:gd name="T43" fmla="*/ 106 h 244"/>
                <a:gd name="T44" fmla="*/ 207 w 218"/>
                <a:gd name="T45" fmla="*/ 122 h 244"/>
                <a:gd name="T46" fmla="*/ 194 w 218"/>
                <a:gd name="T47" fmla="*/ 135 h 244"/>
                <a:gd name="T48" fmla="*/ 179 w 218"/>
                <a:gd name="T49" fmla="*/ 144 h 244"/>
                <a:gd name="T50" fmla="*/ 160 w 218"/>
                <a:gd name="T51" fmla="*/ 146 h 244"/>
                <a:gd name="T52" fmla="*/ 39 w 218"/>
                <a:gd name="T53" fmla="*/ 146 h 244"/>
                <a:gd name="T54" fmla="*/ 39 w 218"/>
                <a:gd name="T55" fmla="*/ 244 h 244"/>
                <a:gd name="T56" fmla="*/ 0 w 218"/>
                <a:gd name="T57" fmla="*/ 244 h 244"/>
                <a:gd name="T58" fmla="*/ 0 w 218"/>
                <a:gd name="T5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44">
                  <a:moveTo>
                    <a:pt x="39" y="40"/>
                  </a:moveTo>
                  <a:lnTo>
                    <a:pt x="39" y="107"/>
                  </a:lnTo>
                  <a:lnTo>
                    <a:pt x="160" y="107"/>
                  </a:lnTo>
                  <a:lnTo>
                    <a:pt x="171" y="105"/>
                  </a:lnTo>
                  <a:lnTo>
                    <a:pt x="177" y="98"/>
                  </a:lnTo>
                  <a:lnTo>
                    <a:pt x="180" y="87"/>
                  </a:lnTo>
                  <a:lnTo>
                    <a:pt x="180" y="59"/>
                  </a:lnTo>
                  <a:lnTo>
                    <a:pt x="177" y="49"/>
                  </a:lnTo>
                  <a:lnTo>
                    <a:pt x="171" y="42"/>
                  </a:lnTo>
                  <a:lnTo>
                    <a:pt x="160" y="40"/>
                  </a:lnTo>
                  <a:lnTo>
                    <a:pt x="39" y="40"/>
                  </a:lnTo>
                  <a:close/>
                  <a:moveTo>
                    <a:pt x="0" y="0"/>
                  </a:moveTo>
                  <a:lnTo>
                    <a:pt x="160" y="0"/>
                  </a:lnTo>
                  <a:lnTo>
                    <a:pt x="179" y="4"/>
                  </a:lnTo>
                  <a:lnTo>
                    <a:pt x="194" y="12"/>
                  </a:lnTo>
                  <a:lnTo>
                    <a:pt x="207" y="25"/>
                  </a:lnTo>
                  <a:lnTo>
                    <a:pt x="215" y="40"/>
                  </a:lnTo>
                  <a:lnTo>
                    <a:pt x="218" y="59"/>
                  </a:lnTo>
                  <a:lnTo>
                    <a:pt x="218" y="68"/>
                  </a:lnTo>
                  <a:lnTo>
                    <a:pt x="218" y="79"/>
                  </a:lnTo>
                  <a:lnTo>
                    <a:pt x="218" y="87"/>
                  </a:lnTo>
                  <a:lnTo>
                    <a:pt x="215" y="106"/>
                  </a:lnTo>
                  <a:lnTo>
                    <a:pt x="207" y="122"/>
                  </a:lnTo>
                  <a:lnTo>
                    <a:pt x="194" y="135"/>
                  </a:lnTo>
                  <a:lnTo>
                    <a:pt x="179" y="144"/>
                  </a:lnTo>
                  <a:lnTo>
                    <a:pt x="160" y="146"/>
                  </a:lnTo>
                  <a:lnTo>
                    <a:pt x="39" y="146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559548" y="2718089"/>
              <a:ext cx="330200" cy="387350"/>
            </a:xfrm>
            <a:custGeom>
              <a:avLst/>
              <a:gdLst>
                <a:gd name="T0" fmla="*/ 57 w 208"/>
                <a:gd name="T1" fmla="*/ 0 h 244"/>
                <a:gd name="T2" fmla="*/ 208 w 208"/>
                <a:gd name="T3" fmla="*/ 0 h 244"/>
                <a:gd name="T4" fmla="*/ 208 w 208"/>
                <a:gd name="T5" fmla="*/ 40 h 244"/>
                <a:gd name="T6" fmla="*/ 57 w 208"/>
                <a:gd name="T7" fmla="*/ 40 h 244"/>
                <a:gd name="T8" fmla="*/ 48 w 208"/>
                <a:gd name="T9" fmla="*/ 42 h 244"/>
                <a:gd name="T10" fmla="*/ 41 w 208"/>
                <a:gd name="T11" fmla="*/ 49 h 244"/>
                <a:gd name="T12" fmla="*/ 38 w 208"/>
                <a:gd name="T13" fmla="*/ 59 h 244"/>
                <a:gd name="T14" fmla="*/ 38 w 208"/>
                <a:gd name="T15" fmla="*/ 81 h 244"/>
                <a:gd name="T16" fmla="*/ 38 w 208"/>
                <a:gd name="T17" fmla="*/ 108 h 244"/>
                <a:gd name="T18" fmla="*/ 38 w 208"/>
                <a:gd name="T19" fmla="*/ 185 h 244"/>
                <a:gd name="T20" fmla="*/ 41 w 208"/>
                <a:gd name="T21" fmla="*/ 195 h 244"/>
                <a:gd name="T22" fmla="*/ 48 w 208"/>
                <a:gd name="T23" fmla="*/ 202 h 244"/>
                <a:gd name="T24" fmla="*/ 57 w 208"/>
                <a:gd name="T25" fmla="*/ 205 h 244"/>
                <a:gd name="T26" fmla="*/ 208 w 208"/>
                <a:gd name="T27" fmla="*/ 205 h 244"/>
                <a:gd name="T28" fmla="*/ 208 w 208"/>
                <a:gd name="T29" fmla="*/ 244 h 244"/>
                <a:gd name="T30" fmla="*/ 169 w 208"/>
                <a:gd name="T31" fmla="*/ 244 h 244"/>
                <a:gd name="T32" fmla="*/ 133 w 208"/>
                <a:gd name="T33" fmla="*/ 244 h 244"/>
                <a:gd name="T34" fmla="*/ 57 w 208"/>
                <a:gd name="T35" fmla="*/ 244 h 244"/>
                <a:gd name="T36" fmla="*/ 38 w 208"/>
                <a:gd name="T37" fmla="*/ 241 h 244"/>
                <a:gd name="T38" fmla="*/ 23 w 208"/>
                <a:gd name="T39" fmla="*/ 233 h 244"/>
                <a:gd name="T40" fmla="*/ 10 w 208"/>
                <a:gd name="T41" fmla="*/ 220 h 244"/>
                <a:gd name="T42" fmla="*/ 2 w 208"/>
                <a:gd name="T43" fmla="*/ 204 h 244"/>
                <a:gd name="T44" fmla="*/ 0 w 208"/>
                <a:gd name="T45" fmla="*/ 185 h 244"/>
                <a:gd name="T46" fmla="*/ 0 w 208"/>
                <a:gd name="T47" fmla="*/ 146 h 244"/>
                <a:gd name="T48" fmla="*/ 0 w 208"/>
                <a:gd name="T49" fmla="*/ 134 h 244"/>
                <a:gd name="T50" fmla="*/ 0 w 208"/>
                <a:gd name="T51" fmla="*/ 126 h 244"/>
                <a:gd name="T52" fmla="*/ 0 w 208"/>
                <a:gd name="T53" fmla="*/ 119 h 244"/>
                <a:gd name="T54" fmla="*/ 0 w 208"/>
                <a:gd name="T55" fmla="*/ 109 h 244"/>
                <a:gd name="T56" fmla="*/ 0 w 208"/>
                <a:gd name="T57" fmla="*/ 99 h 244"/>
                <a:gd name="T58" fmla="*/ 0 w 208"/>
                <a:gd name="T59" fmla="*/ 82 h 244"/>
                <a:gd name="T60" fmla="*/ 0 w 208"/>
                <a:gd name="T61" fmla="*/ 59 h 244"/>
                <a:gd name="T62" fmla="*/ 2 w 208"/>
                <a:gd name="T63" fmla="*/ 40 h 244"/>
                <a:gd name="T64" fmla="*/ 10 w 208"/>
                <a:gd name="T65" fmla="*/ 25 h 244"/>
                <a:gd name="T66" fmla="*/ 23 w 208"/>
                <a:gd name="T67" fmla="*/ 12 h 244"/>
                <a:gd name="T68" fmla="*/ 38 w 208"/>
                <a:gd name="T69" fmla="*/ 4 h 244"/>
                <a:gd name="T70" fmla="*/ 57 w 208"/>
                <a:gd name="T7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44">
                  <a:moveTo>
                    <a:pt x="57" y="0"/>
                  </a:moveTo>
                  <a:lnTo>
                    <a:pt x="208" y="0"/>
                  </a:lnTo>
                  <a:lnTo>
                    <a:pt x="208" y="40"/>
                  </a:lnTo>
                  <a:lnTo>
                    <a:pt x="57" y="40"/>
                  </a:lnTo>
                  <a:lnTo>
                    <a:pt x="48" y="42"/>
                  </a:lnTo>
                  <a:lnTo>
                    <a:pt x="41" y="49"/>
                  </a:lnTo>
                  <a:lnTo>
                    <a:pt x="38" y="59"/>
                  </a:lnTo>
                  <a:lnTo>
                    <a:pt x="38" y="81"/>
                  </a:lnTo>
                  <a:lnTo>
                    <a:pt x="38" y="108"/>
                  </a:lnTo>
                  <a:lnTo>
                    <a:pt x="38" y="185"/>
                  </a:lnTo>
                  <a:lnTo>
                    <a:pt x="41" y="195"/>
                  </a:lnTo>
                  <a:lnTo>
                    <a:pt x="48" y="202"/>
                  </a:lnTo>
                  <a:lnTo>
                    <a:pt x="57" y="205"/>
                  </a:lnTo>
                  <a:lnTo>
                    <a:pt x="208" y="205"/>
                  </a:lnTo>
                  <a:lnTo>
                    <a:pt x="208" y="244"/>
                  </a:lnTo>
                  <a:lnTo>
                    <a:pt x="169" y="244"/>
                  </a:lnTo>
                  <a:lnTo>
                    <a:pt x="133" y="244"/>
                  </a:lnTo>
                  <a:lnTo>
                    <a:pt x="57" y="244"/>
                  </a:lnTo>
                  <a:lnTo>
                    <a:pt x="38" y="241"/>
                  </a:lnTo>
                  <a:lnTo>
                    <a:pt x="23" y="233"/>
                  </a:lnTo>
                  <a:lnTo>
                    <a:pt x="10" y="220"/>
                  </a:lnTo>
                  <a:lnTo>
                    <a:pt x="2" y="204"/>
                  </a:lnTo>
                  <a:lnTo>
                    <a:pt x="0" y="185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2"/>
                  </a:lnTo>
                  <a:lnTo>
                    <a:pt x="0" y="59"/>
                  </a:lnTo>
                  <a:lnTo>
                    <a:pt x="2" y="40"/>
                  </a:lnTo>
                  <a:lnTo>
                    <a:pt x="10" y="25"/>
                  </a:lnTo>
                  <a:lnTo>
                    <a:pt x="23" y="12"/>
                  </a:lnTo>
                  <a:lnTo>
                    <a:pt x="38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5656260" y="2718089"/>
              <a:ext cx="430213" cy="387350"/>
            </a:xfrm>
            <a:custGeom>
              <a:avLst/>
              <a:gdLst>
                <a:gd name="T0" fmla="*/ 136 w 271"/>
                <a:gd name="T1" fmla="*/ 44 h 244"/>
                <a:gd name="T2" fmla="*/ 91 w 271"/>
                <a:gd name="T3" fmla="*/ 138 h 244"/>
                <a:gd name="T4" fmla="*/ 180 w 271"/>
                <a:gd name="T5" fmla="*/ 138 h 244"/>
                <a:gd name="T6" fmla="*/ 136 w 271"/>
                <a:gd name="T7" fmla="*/ 44 h 244"/>
                <a:gd name="T8" fmla="*/ 113 w 271"/>
                <a:gd name="T9" fmla="*/ 0 h 244"/>
                <a:gd name="T10" fmla="*/ 158 w 271"/>
                <a:gd name="T11" fmla="*/ 0 h 244"/>
                <a:gd name="T12" fmla="*/ 271 w 271"/>
                <a:gd name="T13" fmla="*/ 244 h 244"/>
                <a:gd name="T14" fmla="*/ 227 w 271"/>
                <a:gd name="T15" fmla="*/ 244 h 244"/>
                <a:gd name="T16" fmla="*/ 199 w 271"/>
                <a:gd name="T17" fmla="*/ 176 h 244"/>
                <a:gd name="T18" fmla="*/ 72 w 271"/>
                <a:gd name="T19" fmla="*/ 176 h 244"/>
                <a:gd name="T20" fmla="*/ 44 w 271"/>
                <a:gd name="T21" fmla="*/ 244 h 244"/>
                <a:gd name="T22" fmla="*/ 0 w 271"/>
                <a:gd name="T23" fmla="*/ 244 h 244"/>
                <a:gd name="T24" fmla="*/ 113 w 271"/>
                <a:gd name="T2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244">
                  <a:moveTo>
                    <a:pt x="136" y="44"/>
                  </a:moveTo>
                  <a:lnTo>
                    <a:pt x="91" y="138"/>
                  </a:lnTo>
                  <a:lnTo>
                    <a:pt x="180" y="138"/>
                  </a:lnTo>
                  <a:lnTo>
                    <a:pt x="136" y="44"/>
                  </a:lnTo>
                  <a:close/>
                  <a:moveTo>
                    <a:pt x="113" y="0"/>
                  </a:moveTo>
                  <a:lnTo>
                    <a:pt x="158" y="0"/>
                  </a:lnTo>
                  <a:lnTo>
                    <a:pt x="271" y="244"/>
                  </a:lnTo>
                  <a:lnTo>
                    <a:pt x="227" y="244"/>
                  </a:lnTo>
                  <a:lnTo>
                    <a:pt x="199" y="176"/>
                  </a:lnTo>
                  <a:lnTo>
                    <a:pt x="72" y="176"/>
                  </a:lnTo>
                  <a:lnTo>
                    <a:pt x="44" y="244"/>
                  </a:lnTo>
                  <a:lnTo>
                    <a:pt x="0" y="244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6329360" y="3186402"/>
              <a:ext cx="160338" cy="184150"/>
            </a:xfrm>
            <a:custGeom>
              <a:avLst/>
              <a:gdLst>
                <a:gd name="T0" fmla="*/ 22 w 101"/>
                <a:gd name="T1" fmla="*/ 23 h 116"/>
                <a:gd name="T2" fmla="*/ 22 w 101"/>
                <a:gd name="T3" fmla="*/ 50 h 116"/>
                <a:gd name="T4" fmla="*/ 69 w 101"/>
                <a:gd name="T5" fmla="*/ 50 h 116"/>
                <a:gd name="T6" fmla="*/ 73 w 101"/>
                <a:gd name="T7" fmla="*/ 49 h 116"/>
                <a:gd name="T8" fmla="*/ 75 w 101"/>
                <a:gd name="T9" fmla="*/ 47 h 116"/>
                <a:gd name="T10" fmla="*/ 78 w 101"/>
                <a:gd name="T11" fmla="*/ 44 h 116"/>
                <a:gd name="T12" fmla="*/ 79 w 101"/>
                <a:gd name="T13" fmla="*/ 40 h 116"/>
                <a:gd name="T14" fmla="*/ 79 w 101"/>
                <a:gd name="T15" fmla="*/ 32 h 116"/>
                <a:gd name="T16" fmla="*/ 78 w 101"/>
                <a:gd name="T17" fmla="*/ 29 h 116"/>
                <a:gd name="T18" fmla="*/ 75 w 101"/>
                <a:gd name="T19" fmla="*/ 25 h 116"/>
                <a:gd name="T20" fmla="*/ 73 w 101"/>
                <a:gd name="T21" fmla="*/ 24 h 116"/>
                <a:gd name="T22" fmla="*/ 69 w 101"/>
                <a:gd name="T23" fmla="*/ 23 h 116"/>
                <a:gd name="T24" fmla="*/ 22 w 101"/>
                <a:gd name="T25" fmla="*/ 23 h 116"/>
                <a:gd name="T26" fmla="*/ 0 w 101"/>
                <a:gd name="T27" fmla="*/ 0 h 116"/>
                <a:gd name="T28" fmla="*/ 74 w 101"/>
                <a:gd name="T29" fmla="*/ 0 h 116"/>
                <a:gd name="T30" fmla="*/ 85 w 101"/>
                <a:gd name="T31" fmla="*/ 3 h 116"/>
                <a:gd name="T32" fmla="*/ 93 w 101"/>
                <a:gd name="T33" fmla="*/ 9 h 116"/>
                <a:gd name="T34" fmla="*/ 99 w 101"/>
                <a:gd name="T35" fmla="*/ 17 h 116"/>
                <a:gd name="T36" fmla="*/ 101 w 101"/>
                <a:gd name="T37" fmla="*/ 27 h 116"/>
                <a:gd name="T38" fmla="*/ 101 w 101"/>
                <a:gd name="T39" fmla="*/ 30 h 116"/>
                <a:gd name="T40" fmla="*/ 101 w 101"/>
                <a:gd name="T41" fmla="*/ 34 h 116"/>
                <a:gd name="T42" fmla="*/ 101 w 101"/>
                <a:gd name="T43" fmla="*/ 38 h 116"/>
                <a:gd name="T44" fmla="*/ 101 w 101"/>
                <a:gd name="T45" fmla="*/ 43 h 116"/>
                <a:gd name="T46" fmla="*/ 101 w 101"/>
                <a:gd name="T47" fmla="*/ 45 h 116"/>
                <a:gd name="T48" fmla="*/ 99 w 101"/>
                <a:gd name="T49" fmla="*/ 56 h 116"/>
                <a:gd name="T50" fmla="*/ 93 w 101"/>
                <a:gd name="T51" fmla="*/ 64 h 116"/>
                <a:gd name="T52" fmla="*/ 85 w 101"/>
                <a:gd name="T53" fmla="*/ 70 h 116"/>
                <a:gd name="T54" fmla="*/ 74 w 101"/>
                <a:gd name="T55" fmla="*/ 72 h 116"/>
                <a:gd name="T56" fmla="*/ 22 w 101"/>
                <a:gd name="T57" fmla="*/ 72 h 116"/>
                <a:gd name="T58" fmla="*/ 22 w 101"/>
                <a:gd name="T59" fmla="*/ 93 h 116"/>
                <a:gd name="T60" fmla="*/ 22 w 101"/>
                <a:gd name="T61" fmla="*/ 116 h 116"/>
                <a:gd name="T62" fmla="*/ 0 w 101"/>
                <a:gd name="T63" fmla="*/ 116 h 116"/>
                <a:gd name="T64" fmla="*/ 0 w 101"/>
                <a:gd name="T65" fmla="*/ 78 h 116"/>
                <a:gd name="T66" fmla="*/ 0 w 101"/>
                <a:gd name="T67" fmla="*/ 38 h 116"/>
                <a:gd name="T68" fmla="*/ 0 w 101"/>
                <a:gd name="T6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16">
                  <a:moveTo>
                    <a:pt x="22" y="23"/>
                  </a:moveTo>
                  <a:lnTo>
                    <a:pt x="22" y="50"/>
                  </a:lnTo>
                  <a:lnTo>
                    <a:pt x="69" y="50"/>
                  </a:lnTo>
                  <a:lnTo>
                    <a:pt x="73" y="49"/>
                  </a:lnTo>
                  <a:lnTo>
                    <a:pt x="75" y="47"/>
                  </a:lnTo>
                  <a:lnTo>
                    <a:pt x="78" y="44"/>
                  </a:lnTo>
                  <a:lnTo>
                    <a:pt x="79" y="40"/>
                  </a:lnTo>
                  <a:lnTo>
                    <a:pt x="79" y="32"/>
                  </a:lnTo>
                  <a:lnTo>
                    <a:pt x="78" y="29"/>
                  </a:lnTo>
                  <a:lnTo>
                    <a:pt x="75" y="25"/>
                  </a:lnTo>
                  <a:lnTo>
                    <a:pt x="73" y="24"/>
                  </a:lnTo>
                  <a:lnTo>
                    <a:pt x="69" y="23"/>
                  </a:lnTo>
                  <a:lnTo>
                    <a:pt x="22" y="23"/>
                  </a:lnTo>
                  <a:close/>
                  <a:moveTo>
                    <a:pt x="0" y="0"/>
                  </a:moveTo>
                  <a:lnTo>
                    <a:pt x="74" y="0"/>
                  </a:lnTo>
                  <a:lnTo>
                    <a:pt x="85" y="3"/>
                  </a:lnTo>
                  <a:lnTo>
                    <a:pt x="93" y="9"/>
                  </a:lnTo>
                  <a:lnTo>
                    <a:pt x="99" y="17"/>
                  </a:lnTo>
                  <a:lnTo>
                    <a:pt x="101" y="27"/>
                  </a:lnTo>
                  <a:lnTo>
                    <a:pt x="101" y="30"/>
                  </a:lnTo>
                  <a:lnTo>
                    <a:pt x="101" y="34"/>
                  </a:lnTo>
                  <a:lnTo>
                    <a:pt x="101" y="38"/>
                  </a:lnTo>
                  <a:lnTo>
                    <a:pt x="101" y="43"/>
                  </a:lnTo>
                  <a:lnTo>
                    <a:pt x="101" y="45"/>
                  </a:lnTo>
                  <a:lnTo>
                    <a:pt x="99" y="56"/>
                  </a:lnTo>
                  <a:lnTo>
                    <a:pt x="93" y="64"/>
                  </a:lnTo>
                  <a:lnTo>
                    <a:pt x="85" y="70"/>
                  </a:lnTo>
                  <a:lnTo>
                    <a:pt x="74" y="72"/>
                  </a:lnTo>
                  <a:lnTo>
                    <a:pt x="22" y="72"/>
                  </a:lnTo>
                  <a:lnTo>
                    <a:pt x="22" y="93"/>
                  </a:lnTo>
                  <a:lnTo>
                    <a:pt x="22" y="116"/>
                  </a:lnTo>
                  <a:lnTo>
                    <a:pt x="0" y="116"/>
                  </a:lnTo>
                  <a:lnTo>
                    <a:pt x="0" y="78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6140448" y="3186402"/>
              <a:ext cx="155575" cy="180975"/>
            </a:xfrm>
            <a:custGeom>
              <a:avLst/>
              <a:gdLst>
                <a:gd name="T0" fmla="*/ 0 w 98"/>
                <a:gd name="T1" fmla="*/ 0 h 114"/>
                <a:gd name="T2" fmla="*/ 98 w 98"/>
                <a:gd name="T3" fmla="*/ 0 h 114"/>
                <a:gd name="T4" fmla="*/ 98 w 98"/>
                <a:gd name="T5" fmla="*/ 23 h 114"/>
                <a:gd name="T6" fmla="*/ 24 w 98"/>
                <a:gd name="T7" fmla="*/ 23 h 114"/>
                <a:gd name="T8" fmla="*/ 24 w 98"/>
                <a:gd name="T9" fmla="*/ 114 h 114"/>
                <a:gd name="T10" fmla="*/ 0 w 98"/>
                <a:gd name="T11" fmla="*/ 114 h 114"/>
                <a:gd name="T12" fmla="*/ 0 w 98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14">
                  <a:moveTo>
                    <a:pt x="0" y="0"/>
                  </a:moveTo>
                  <a:lnTo>
                    <a:pt x="98" y="0"/>
                  </a:lnTo>
                  <a:lnTo>
                    <a:pt x="98" y="23"/>
                  </a:lnTo>
                  <a:lnTo>
                    <a:pt x="24" y="23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502398" y="3186402"/>
              <a:ext cx="190500" cy="184150"/>
            </a:xfrm>
            <a:custGeom>
              <a:avLst/>
              <a:gdLst>
                <a:gd name="T0" fmla="*/ 0 w 120"/>
                <a:gd name="T1" fmla="*/ 0 h 116"/>
                <a:gd name="T2" fmla="*/ 25 w 120"/>
                <a:gd name="T3" fmla="*/ 0 h 116"/>
                <a:gd name="T4" fmla="*/ 62 w 120"/>
                <a:gd name="T5" fmla="*/ 61 h 116"/>
                <a:gd name="T6" fmla="*/ 96 w 120"/>
                <a:gd name="T7" fmla="*/ 0 h 116"/>
                <a:gd name="T8" fmla="*/ 120 w 120"/>
                <a:gd name="T9" fmla="*/ 0 h 116"/>
                <a:gd name="T10" fmla="*/ 119 w 120"/>
                <a:gd name="T11" fmla="*/ 4 h 116"/>
                <a:gd name="T12" fmla="*/ 114 w 120"/>
                <a:gd name="T13" fmla="*/ 11 h 116"/>
                <a:gd name="T14" fmla="*/ 109 w 120"/>
                <a:gd name="T15" fmla="*/ 21 h 116"/>
                <a:gd name="T16" fmla="*/ 100 w 120"/>
                <a:gd name="T17" fmla="*/ 34 h 116"/>
                <a:gd name="T18" fmla="*/ 92 w 120"/>
                <a:gd name="T19" fmla="*/ 50 h 116"/>
                <a:gd name="T20" fmla="*/ 83 w 120"/>
                <a:gd name="T21" fmla="*/ 66 h 116"/>
                <a:gd name="T22" fmla="*/ 73 w 120"/>
                <a:gd name="T23" fmla="*/ 81 h 116"/>
                <a:gd name="T24" fmla="*/ 65 w 120"/>
                <a:gd name="T25" fmla="*/ 96 h 116"/>
                <a:gd name="T26" fmla="*/ 58 w 120"/>
                <a:gd name="T27" fmla="*/ 107 h 116"/>
                <a:gd name="T28" fmla="*/ 53 w 120"/>
                <a:gd name="T29" fmla="*/ 116 h 116"/>
                <a:gd name="T30" fmla="*/ 30 w 120"/>
                <a:gd name="T31" fmla="*/ 116 h 116"/>
                <a:gd name="T32" fmla="*/ 33 w 120"/>
                <a:gd name="T33" fmla="*/ 107 h 116"/>
                <a:gd name="T34" fmla="*/ 39 w 120"/>
                <a:gd name="T35" fmla="*/ 98 h 116"/>
                <a:gd name="T36" fmla="*/ 44 w 120"/>
                <a:gd name="T37" fmla="*/ 90 h 116"/>
                <a:gd name="T38" fmla="*/ 47 w 120"/>
                <a:gd name="T39" fmla="*/ 84 h 116"/>
                <a:gd name="T40" fmla="*/ 0 w 120"/>
                <a:gd name="T4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16">
                  <a:moveTo>
                    <a:pt x="0" y="0"/>
                  </a:moveTo>
                  <a:lnTo>
                    <a:pt x="25" y="0"/>
                  </a:lnTo>
                  <a:lnTo>
                    <a:pt x="62" y="61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19" y="4"/>
                  </a:lnTo>
                  <a:lnTo>
                    <a:pt x="114" y="11"/>
                  </a:lnTo>
                  <a:lnTo>
                    <a:pt x="109" y="21"/>
                  </a:lnTo>
                  <a:lnTo>
                    <a:pt x="100" y="34"/>
                  </a:lnTo>
                  <a:lnTo>
                    <a:pt x="92" y="50"/>
                  </a:lnTo>
                  <a:lnTo>
                    <a:pt x="83" y="66"/>
                  </a:lnTo>
                  <a:lnTo>
                    <a:pt x="73" y="81"/>
                  </a:lnTo>
                  <a:lnTo>
                    <a:pt x="65" y="96"/>
                  </a:lnTo>
                  <a:lnTo>
                    <a:pt x="58" y="107"/>
                  </a:lnTo>
                  <a:lnTo>
                    <a:pt x="53" y="116"/>
                  </a:lnTo>
                  <a:lnTo>
                    <a:pt x="30" y="116"/>
                  </a:lnTo>
                  <a:lnTo>
                    <a:pt x="33" y="107"/>
                  </a:lnTo>
                  <a:lnTo>
                    <a:pt x="39" y="98"/>
                  </a:lnTo>
                  <a:lnTo>
                    <a:pt x="44" y="90"/>
                  </a:lnTo>
                  <a:lnTo>
                    <a:pt x="47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6711948" y="3186402"/>
              <a:ext cx="177800" cy="184150"/>
            </a:xfrm>
            <a:custGeom>
              <a:avLst/>
              <a:gdLst>
                <a:gd name="T0" fmla="*/ 0 w 112"/>
                <a:gd name="T1" fmla="*/ 0 h 116"/>
                <a:gd name="T2" fmla="*/ 112 w 112"/>
                <a:gd name="T3" fmla="*/ 0 h 116"/>
                <a:gd name="T4" fmla="*/ 112 w 112"/>
                <a:gd name="T5" fmla="*/ 116 h 116"/>
                <a:gd name="T6" fmla="*/ 89 w 112"/>
                <a:gd name="T7" fmla="*/ 116 h 116"/>
                <a:gd name="T8" fmla="*/ 89 w 112"/>
                <a:gd name="T9" fmla="*/ 97 h 116"/>
                <a:gd name="T10" fmla="*/ 89 w 112"/>
                <a:gd name="T11" fmla="*/ 23 h 116"/>
                <a:gd name="T12" fmla="*/ 22 w 112"/>
                <a:gd name="T13" fmla="*/ 23 h 116"/>
                <a:gd name="T14" fmla="*/ 22 w 112"/>
                <a:gd name="T15" fmla="*/ 116 h 116"/>
                <a:gd name="T16" fmla="*/ 0 w 112"/>
                <a:gd name="T17" fmla="*/ 116 h 116"/>
                <a:gd name="T18" fmla="*/ 0 w 112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6">
                  <a:moveTo>
                    <a:pt x="0" y="0"/>
                  </a:moveTo>
                  <a:lnTo>
                    <a:pt x="112" y="0"/>
                  </a:lnTo>
                  <a:lnTo>
                    <a:pt x="112" y="116"/>
                  </a:lnTo>
                  <a:lnTo>
                    <a:pt x="89" y="116"/>
                  </a:lnTo>
                  <a:lnTo>
                    <a:pt x="89" y="97"/>
                  </a:lnTo>
                  <a:lnTo>
                    <a:pt x="89" y="23"/>
                  </a:lnTo>
                  <a:lnTo>
                    <a:pt x="22" y="23"/>
                  </a:lnTo>
                  <a:lnTo>
                    <a:pt x="22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7781923" y="2732377"/>
              <a:ext cx="49213" cy="55563"/>
            </a:xfrm>
            <a:custGeom>
              <a:avLst/>
              <a:gdLst>
                <a:gd name="T0" fmla="*/ 5 w 31"/>
                <a:gd name="T1" fmla="*/ 5 h 35"/>
                <a:gd name="T2" fmla="*/ 5 w 31"/>
                <a:gd name="T3" fmla="*/ 16 h 35"/>
                <a:gd name="T4" fmla="*/ 14 w 31"/>
                <a:gd name="T5" fmla="*/ 16 h 35"/>
                <a:gd name="T6" fmla="*/ 18 w 31"/>
                <a:gd name="T7" fmla="*/ 16 h 35"/>
                <a:gd name="T8" fmla="*/ 19 w 31"/>
                <a:gd name="T9" fmla="*/ 16 h 35"/>
                <a:gd name="T10" fmla="*/ 21 w 31"/>
                <a:gd name="T11" fmla="*/ 15 h 35"/>
                <a:gd name="T12" fmla="*/ 23 w 31"/>
                <a:gd name="T13" fmla="*/ 13 h 35"/>
                <a:gd name="T14" fmla="*/ 23 w 31"/>
                <a:gd name="T15" fmla="*/ 10 h 35"/>
                <a:gd name="T16" fmla="*/ 23 w 31"/>
                <a:gd name="T17" fmla="*/ 7 h 35"/>
                <a:gd name="T18" fmla="*/ 21 w 31"/>
                <a:gd name="T19" fmla="*/ 6 h 35"/>
                <a:gd name="T20" fmla="*/ 19 w 31"/>
                <a:gd name="T21" fmla="*/ 5 h 35"/>
                <a:gd name="T22" fmla="*/ 15 w 31"/>
                <a:gd name="T23" fmla="*/ 5 h 35"/>
                <a:gd name="T24" fmla="*/ 5 w 31"/>
                <a:gd name="T25" fmla="*/ 5 h 35"/>
                <a:gd name="T26" fmla="*/ 0 w 31"/>
                <a:gd name="T27" fmla="*/ 0 h 35"/>
                <a:gd name="T28" fmla="*/ 15 w 31"/>
                <a:gd name="T29" fmla="*/ 0 h 35"/>
                <a:gd name="T30" fmla="*/ 19 w 31"/>
                <a:gd name="T31" fmla="*/ 2 h 35"/>
                <a:gd name="T32" fmla="*/ 23 w 31"/>
                <a:gd name="T33" fmla="*/ 2 h 35"/>
                <a:gd name="T34" fmla="*/ 25 w 31"/>
                <a:gd name="T35" fmla="*/ 3 h 35"/>
                <a:gd name="T36" fmla="*/ 26 w 31"/>
                <a:gd name="T37" fmla="*/ 5 h 35"/>
                <a:gd name="T38" fmla="*/ 27 w 31"/>
                <a:gd name="T39" fmla="*/ 7 h 35"/>
                <a:gd name="T40" fmla="*/ 27 w 31"/>
                <a:gd name="T41" fmla="*/ 10 h 35"/>
                <a:gd name="T42" fmla="*/ 27 w 31"/>
                <a:gd name="T43" fmla="*/ 13 h 35"/>
                <a:gd name="T44" fmla="*/ 25 w 31"/>
                <a:gd name="T45" fmla="*/ 16 h 35"/>
                <a:gd name="T46" fmla="*/ 23 w 31"/>
                <a:gd name="T47" fmla="*/ 18 h 35"/>
                <a:gd name="T48" fmla="*/ 18 w 31"/>
                <a:gd name="T49" fmla="*/ 19 h 35"/>
                <a:gd name="T50" fmla="*/ 20 w 31"/>
                <a:gd name="T51" fmla="*/ 20 h 35"/>
                <a:gd name="T52" fmla="*/ 23 w 31"/>
                <a:gd name="T53" fmla="*/ 23 h 35"/>
                <a:gd name="T54" fmla="*/ 25 w 31"/>
                <a:gd name="T55" fmla="*/ 25 h 35"/>
                <a:gd name="T56" fmla="*/ 31 w 31"/>
                <a:gd name="T57" fmla="*/ 35 h 35"/>
                <a:gd name="T58" fmla="*/ 25 w 31"/>
                <a:gd name="T59" fmla="*/ 35 h 35"/>
                <a:gd name="T60" fmla="*/ 20 w 31"/>
                <a:gd name="T61" fmla="*/ 27 h 35"/>
                <a:gd name="T62" fmla="*/ 18 w 31"/>
                <a:gd name="T63" fmla="*/ 25 h 35"/>
                <a:gd name="T64" fmla="*/ 17 w 31"/>
                <a:gd name="T65" fmla="*/ 23 h 35"/>
                <a:gd name="T66" fmla="*/ 15 w 31"/>
                <a:gd name="T67" fmla="*/ 22 h 35"/>
                <a:gd name="T68" fmla="*/ 14 w 31"/>
                <a:gd name="T69" fmla="*/ 20 h 35"/>
                <a:gd name="T70" fmla="*/ 13 w 31"/>
                <a:gd name="T71" fmla="*/ 20 h 35"/>
                <a:gd name="T72" fmla="*/ 10 w 31"/>
                <a:gd name="T73" fmla="*/ 19 h 35"/>
                <a:gd name="T74" fmla="*/ 5 w 31"/>
                <a:gd name="T75" fmla="*/ 19 h 35"/>
                <a:gd name="T76" fmla="*/ 5 w 31"/>
                <a:gd name="T77" fmla="*/ 35 h 35"/>
                <a:gd name="T78" fmla="*/ 0 w 31"/>
                <a:gd name="T79" fmla="*/ 35 h 35"/>
                <a:gd name="T80" fmla="*/ 0 w 31"/>
                <a:gd name="T8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" h="35">
                  <a:moveTo>
                    <a:pt x="5" y="5"/>
                  </a:moveTo>
                  <a:lnTo>
                    <a:pt x="5" y="16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3" y="7"/>
                  </a:lnTo>
                  <a:lnTo>
                    <a:pt x="21" y="6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5" y="5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18" y="19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5" y="25"/>
                  </a:lnTo>
                  <a:lnTo>
                    <a:pt x="31" y="35"/>
                  </a:lnTo>
                  <a:lnTo>
                    <a:pt x="25" y="35"/>
                  </a:lnTo>
                  <a:lnTo>
                    <a:pt x="20" y="27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7751760" y="2710152"/>
              <a:ext cx="101600" cy="101600"/>
            </a:xfrm>
            <a:custGeom>
              <a:avLst/>
              <a:gdLst>
                <a:gd name="T0" fmla="*/ 32 w 64"/>
                <a:gd name="T1" fmla="*/ 5 h 64"/>
                <a:gd name="T2" fmla="*/ 22 w 64"/>
                <a:gd name="T3" fmla="*/ 7 h 64"/>
                <a:gd name="T4" fmla="*/ 13 w 64"/>
                <a:gd name="T5" fmla="*/ 13 h 64"/>
                <a:gd name="T6" fmla="*/ 6 w 64"/>
                <a:gd name="T7" fmla="*/ 21 h 64"/>
                <a:gd name="T8" fmla="*/ 5 w 64"/>
                <a:gd name="T9" fmla="*/ 32 h 64"/>
                <a:gd name="T10" fmla="*/ 6 w 64"/>
                <a:gd name="T11" fmla="*/ 43 h 64"/>
                <a:gd name="T12" fmla="*/ 13 w 64"/>
                <a:gd name="T13" fmla="*/ 52 h 64"/>
                <a:gd name="T14" fmla="*/ 22 w 64"/>
                <a:gd name="T15" fmla="*/ 58 h 64"/>
                <a:gd name="T16" fmla="*/ 32 w 64"/>
                <a:gd name="T17" fmla="*/ 60 h 64"/>
                <a:gd name="T18" fmla="*/ 43 w 64"/>
                <a:gd name="T19" fmla="*/ 58 h 64"/>
                <a:gd name="T20" fmla="*/ 52 w 64"/>
                <a:gd name="T21" fmla="*/ 52 h 64"/>
                <a:gd name="T22" fmla="*/ 58 w 64"/>
                <a:gd name="T23" fmla="*/ 43 h 64"/>
                <a:gd name="T24" fmla="*/ 60 w 64"/>
                <a:gd name="T25" fmla="*/ 32 h 64"/>
                <a:gd name="T26" fmla="*/ 58 w 64"/>
                <a:gd name="T27" fmla="*/ 21 h 64"/>
                <a:gd name="T28" fmla="*/ 52 w 64"/>
                <a:gd name="T29" fmla="*/ 13 h 64"/>
                <a:gd name="T30" fmla="*/ 43 w 64"/>
                <a:gd name="T31" fmla="*/ 7 h 64"/>
                <a:gd name="T32" fmla="*/ 32 w 64"/>
                <a:gd name="T33" fmla="*/ 5 h 64"/>
                <a:gd name="T34" fmla="*/ 32 w 64"/>
                <a:gd name="T35" fmla="*/ 0 h 64"/>
                <a:gd name="T36" fmla="*/ 45 w 64"/>
                <a:gd name="T37" fmla="*/ 4 h 64"/>
                <a:gd name="T38" fmla="*/ 54 w 64"/>
                <a:gd name="T39" fmla="*/ 10 h 64"/>
                <a:gd name="T40" fmla="*/ 62 w 64"/>
                <a:gd name="T41" fmla="*/ 20 h 64"/>
                <a:gd name="T42" fmla="*/ 64 w 64"/>
                <a:gd name="T43" fmla="*/ 32 h 64"/>
                <a:gd name="T44" fmla="*/ 62 w 64"/>
                <a:gd name="T45" fmla="*/ 45 h 64"/>
                <a:gd name="T46" fmla="*/ 54 w 64"/>
                <a:gd name="T47" fmla="*/ 54 h 64"/>
                <a:gd name="T48" fmla="*/ 45 w 64"/>
                <a:gd name="T49" fmla="*/ 61 h 64"/>
                <a:gd name="T50" fmla="*/ 32 w 64"/>
                <a:gd name="T51" fmla="*/ 64 h 64"/>
                <a:gd name="T52" fmla="*/ 20 w 64"/>
                <a:gd name="T53" fmla="*/ 61 h 64"/>
                <a:gd name="T54" fmla="*/ 10 w 64"/>
                <a:gd name="T55" fmla="*/ 54 h 64"/>
                <a:gd name="T56" fmla="*/ 3 w 64"/>
                <a:gd name="T57" fmla="*/ 45 h 64"/>
                <a:gd name="T58" fmla="*/ 0 w 64"/>
                <a:gd name="T59" fmla="*/ 32 h 64"/>
                <a:gd name="T60" fmla="*/ 3 w 64"/>
                <a:gd name="T61" fmla="*/ 20 h 64"/>
                <a:gd name="T62" fmla="*/ 10 w 64"/>
                <a:gd name="T63" fmla="*/ 10 h 64"/>
                <a:gd name="T64" fmla="*/ 20 w 64"/>
                <a:gd name="T65" fmla="*/ 4 h 64"/>
                <a:gd name="T66" fmla="*/ 32 w 64"/>
                <a:gd name="T6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4">
                  <a:moveTo>
                    <a:pt x="32" y="5"/>
                  </a:moveTo>
                  <a:lnTo>
                    <a:pt x="22" y="7"/>
                  </a:lnTo>
                  <a:lnTo>
                    <a:pt x="13" y="13"/>
                  </a:lnTo>
                  <a:lnTo>
                    <a:pt x="6" y="21"/>
                  </a:lnTo>
                  <a:lnTo>
                    <a:pt x="5" y="32"/>
                  </a:lnTo>
                  <a:lnTo>
                    <a:pt x="6" y="43"/>
                  </a:lnTo>
                  <a:lnTo>
                    <a:pt x="13" y="52"/>
                  </a:lnTo>
                  <a:lnTo>
                    <a:pt x="22" y="58"/>
                  </a:lnTo>
                  <a:lnTo>
                    <a:pt x="32" y="60"/>
                  </a:lnTo>
                  <a:lnTo>
                    <a:pt x="43" y="58"/>
                  </a:lnTo>
                  <a:lnTo>
                    <a:pt x="52" y="52"/>
                  </a:lnTo>
                  <a:lnTo>
                    <a:pt x="58" y="43"/>
                  </a:lnTo>
                  <a:lnTo>
                    <a:pt x="60" y="32"/>
                  </a:lnTo>
                  <a:lnTo>
                    <a:pt x="58" y="21"/>
                  </a:lnTo>
                  <a:lnTo>
                    <a:pt x="52" y="13"/>
                  </a:lnTo>
                  <a:lnTo>
                    <a:pt x="43" y="7"/>
                  </a:lnTo>
                  <a:lnTo>
                    <a:pt x="32" y="5"/>
                  </a:lnTo>
                  <a:close/>
                  <a:moveTo>
                    <a:pt x="32" y="0"/>
                  </a:moveTo>
                  <a:lnTo>
                    <a:pt x="45" y="4"/>
                  </a:lnTo>
                  <a:lnTo>
                    <a:pt x="54" y="10"/>
                  </a:lnTo>
                  <a:lnTo>
                    <a:pt x="62" y="20"/>
                  </a:lnTo>
                  <a:lnTo>
                    <a:pt x="64" y="32"/>
                  </a:lnTo>
                  <a:lnTo>
                    <a:pt x="62" y="45"/>
                  </a:lnTo>
                  <a:lnTo>
                    <a:pt x="54" y="54"/>
                  </a:lnTo>
                  <a:lnTo>
                    <a:pt x="45" y="61"/>
                  </a:lnTo>
                  <a:lnTo>
                    <a:pt x="32" y="64"/>
                  </a:lnTo>
                  <a:lnTo>
                    <a:pt x="20" y="61"/>
                  </a:lnTo>
                  <a:lnTo>
                    <a:pt x="10" y="54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113585" y="3172114"/>
              <a:ext cx="260350" cy="201613"/>
            </a:xfrm>
            <a:custGeom>
              <a:avLst/>
              <a:gdLst>
                <a:gd name="T0" fmla="*/ 2 w 164"/>
                <a:gd name="T1" fmla="*/ 0 h 127"/>
                <a:gd name="T2" fmla="*/ 5 w 164"/>
                <a:gd name="T3" fmla="*/ 1 h 127"/>
                <a:gd name="T4" fmla="*/ 162 w 164"/>
                <a:gd name="T5" fmla="*/ 116 h 127"/>
                <a:gd name="T6" fmla="*/ 164 w 164"/>
                <a:gd name="T7" fmla="*/ 118 h 127"/>
                <a:gd name="T8" fmla="*/ 164 w 164"/>
                <a:gd name="T9" fmla="*/ 119 h 127"/>
                <a:gd name="T10" fmla="*/ 164 w 164"/>
                <a:gd name="T11" fmla="*/ 120 h 127"/>
                <a:gd name="T12" fmla="*/ 161 w 164"/>
                <a:gd name="T13" fmla="*/ 121 h 127"/>
                <a:gd name="T14" fmla="*/ 152 w 164"/>
                <a:gd name="T15" fmla="*/ 126 h 127"/>
                <a:gd name="T16" fmla="*/ 148 w 164"/>
                <a:gd name="T17" fmla="*/ 127 h 127"/>
                <a:gd name="T18" fmla="*/ 146 w 164"/>
                <a:gd name="T19" fmla="*/ 127 h 127"/>
                <a:gd name="T20" fmla="*/ 142 w 164"/>
                <a:gd name="T21" fmla="*/ 126 h 127"/>
                <a:gd name="T22" fmla="*/ 5 w 164"/>
                <a:gd name="T23" fmla="*/ 56 h 127"/>
                <a:gd name="T24" fmla="*/ 2 w 164"/>
                <a:gd name="T25" fmla="*/ 54 h 127"/>
                <a:gd name="T26" fmla="*/ 1 w 164"/>
                <a:gd name="T27" fmla="*/ 52 h 127"/>
                <a:gd name="T28" fmla="*/ 0 w 164"/>
                <a:gd name="T29" fmla="*/ 48 h 127"/>
                <a:gd name="T30" fmla="*/ 0 w 164"/>
                <a:gd name="T31" fmla="*/ 3 h 127"/>
                <a:gd name="T32" fmla="*/ 0 w 164"/>
                <a:gd name="T33" fmla="*/ 1 h 127"/>
                <a:gd name="T34" fmla="*/ 1 w 164"/>
                <a:gd name="T35" fmla="*/ 0 h 127"/>
                <a:gd name="T36" fmla="*/ 2 w 164"/>
                <a:gd name="T3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27">
                  <a:moveTo>
                    <a:pt x="2" y="0"/>
                  </a:moveTo>
                  <a:lnTo>
                    <a:pt x="5" y="1"/>
                  </a:lnTo>
                  <a:lnTo>
                    <a:pt x="162" y="116"/>
                  </a:lnTo>
                  <a:lnTo>
                    <a:pt x="164" y="118"/>
                  </a:lnTo>
                  <a:lnTo>
                    <a:pt x="164" y="119"/>
                  </a:lnTo>
                  <a:lnTo>
                    <a:pt x="164" y="120"/>
                  </a:lnTo>
                  <a:lnTo>
                    <a:pt x="161" y="121"/>
                  </a:lnTo>
                  <a:lnTo>
                    <a:pt x="152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2" y="126"/>
                  </a:lnTo>
                  <a:lnTo>
                    <a:pt x="5" y="56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7189785" y="2372014"/>
              <a:ext cx="520700" cy="844550"/>
            </a:xfrm>
            <a:custGeom>
              <a:avLst/>
              <a:gdLst>
                <a:gd name="T0" fmla="*/ 327 w 328"/>
                <a:gd name="T1" fmla="*/ 0 h 532"/>
                <a:gd name="T2" fmla="*/ 327 w 328"/>
                <a:gd name="T3" fmla="*/ 0 h 532"/>
                <a:gd name="T4" fmla="*/ 328 w 328"/>
                <a:gd name="T5" fmla="*/ 2 h 532"/>
                <a:gd name="T6" fmla="*/ 327 w 328"/>
                <a:gd name="T7" fmla="*/ 3 h 532"/>
                <a:gd name="T8" fmla="*/ 39 w 328"/>
                <a:gd name="T9" fmla="*/ 530 h 532"/>
                <a:gd name="T10" fmla="*/ 38 w 328"/>
                <a:gd name="T11" fmla="*/ 531 h 532"/>
                <a:gd name="T12" fmla="*/ 37 w 328"/>
                <a:gd name="T13" fmla="*/ 532 h 532"/>
                <a:gd name="T14" fmla="*/ 34 w 328"/>
                <a:gd name="T15" fmla="*/ 532 h 532"/>
                <a:gd name="T16" fmla="*/ 32 w 328"/>
                <a:gd name="T17" fmla="*/ 531 h 532"/>
                <a:gd name="T18" fmla="*/ 4 w 328"/>
                <a:gd name="T19" fmla="*/ 510 h 532"/>
                <a:gd name="T20" fmla="*/ 1 w 328"/>
                <a:gd name="T21" fmla="*/ 507 h 532"/>
                <a:gd name="T22" fmla="*/ 0 w 328"/>
                <a:gd name="T23" fmla="*/ 505 h 532"/>
                <a:gd name="T24" fmla="*/ 0 w 328"/>
                <a:gd name="T25" fmla="*/ 502 h 532"/>
                <a:gd name="T26" fmla="*/ 67 w 328"/>
                <a:gd name="T27" fmla="*/ 160 h 532"/>
                <a:gd name="T28" fmla="*/ 68 w 328"/>
                <a:gd name="T29" fmla="*/ 157 h 532"/>
                <a:gd name="T30" fmla="*/ 71 w 328"/>
                <a:gd name="T31" fmla="*/ 154 h 532"/>
                <a:gd name="T32" fmla="*/ 73 w 328"/>
                <a:gd name="T33" fmla="*/ 152 h 532"/>
                <a:gd name="T34" fmla="*/ 325 w 328"/>
                <a:gd name="T35" fmla="*/ 0 h 532"/>
                <a:gd name="T36" fmla="*/ 327 w 328"/>
                <a:gd name="T3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8" h="532">
                  <a:moveTo>
                    <a:pt x="327" y="0"/>
                  </a:moveTo>
                  <a:lnTo>
                    <a:pt x="327" y="0"/>
                  </a:lnTo>
                  <a:lnTo>
                    <a:pt x="328" y="2"/>
                  </a:lnTo>
                  <a:lnTo>
                    <a:pt x="327" y="3"/>
                  </a:lnTo>
                  <a:lnTo>
                    <a:pt x="39" y="530"/>
                  </a:lnTo>
                  <a:lnTo>
                    <a:pt x="38" y="531"/>
                  </a:lnTo>
                  <a:lnTo>
                    <a:pt x="37" y="532"/>
                  </a:lnTo>
                  <a:lnTo>
                    <a:pt x="34" y="532"/>
                  </a:lnTo>
                  <a:lnTo>
                    <a:pt x="32" y="531"/>
                  </a:lnTo>
                  <a:lnTo>
                    <a:pt x="4" y="510"/>
                  </a:lnTo>
                  <a:lnTo>
                    <a:pt x="1" y="507"/>
                  </a:lnTo>
                  <a:lnTo>
                    <a:pt x="0" y="505"/>
                  </a:lnTo>
                  <a:lnTo>
                    <a:pt x="0" y="502"/>
                  </a:lnTo>
                  <a:lnTo>
                    <a:pt x="67" y="160"/>
                  </a:lnTo>
                  <a:lnTo>
                    <a:pt x="68" y="157"/>
                  </a:lnTo>
                  <a:lnTo>
                    <a:pt x="71" y="154"/>
                  </a:lnTo>
                  <a:lnTo>
                    <a:pt x="73" y="152"/>
                  </a:lnTo>
                  <a:lnTo>
                    <a:pt x="325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7113585" y="2648239"/>
              <a:ext cx="125413" cy="501650"/>
            </a:xfrm>
            <a:custGeom>
              <a:avLst/>
              <a:gdLst>
                <a:gd name="T0" fmla="*/ 76 w 79"/>
                <a:gd name="T1" fmla="*/ 0 h 316"/>
                <a:gd name="T2" fmla="*/ 78 w 79"/>
                <a:gd name="T3" fmla="*/ 0 h 316"/>
                <a:gd name="T4" fmla="*/ 79 w 79"/>
                <a:gd name="T5" fmla="*/ 2 h 316"/>
                <a:gd name="T6" fmla="*/ 79 w 79"/>
                <a:gd name="T7" fmla="*/ 4 h 316"/>
                <a:gd name="T8" fmla="*/ 29 w 79"/>
                <a:gd name="T9" fmla="*/ 313 h 316"/>
                <a:gd name="T10" fmla="*/ 28 w 79"/>
                <a:gd name="T11" fmla="*/ 315 h 316"/>
                <a:gd name="T12" fmla="*/ 27 w 79"/>
                <a:gd name="T13" fmla="*/ 316 h 316"/>
                <a:gd name="T14" fmla="*/ 26 w 79"/>
                <a:gd name="T15" fmla="*/ 316 h 316"/>
                <a:gd name="T16" fmla="*/ 24 w 79"/>
                <a:gd name="T17" fmla="*/ 316 h 316"/>
                <a:gd name="T18" fmla="*/ 5 w 79"/>
                <a:gd name="T19" fmla="*/ 302 h 316"/>
                <a:gd name="T20" fmla="*/ 2 w 79"/>
                <a:gd name="T21" fmla="*/ 299 h 316"/>
                <a:gd name="T22" fmla="*/ 0 w 79"/>
                <a:gd name="T23" fmla="*/ 296 h 316"/>
                <a:gd name="T24" fmla="*/ 0 w 79"/>
                <a:gd name="T25" fmla="*/ 292 h 316"/>
                <a:gd name="T26" fmla="*/ 0 w 79"/>
                <a:gd name="T27" fmla="*/ 62 h 316"/>
                <a:gd name="T28" fmla="*/ 0 w 79"/>
                <a:gd name="T29" fmla="*/ 58 h 316"/>
                <a:gd name="T30" fmla="*/ 2 w 79"/>
                <a:gd name="T31" fmla="*/ 55 h 316"/>
                <a:gd name="T32" fmla="*/ 5 w 79"/>
                <a:gd name="T33" fmla="*/ 52 h 316"/>
                <a:gd name="T34" fmla="*/ 75 w 79"/>
                <a:gd name="T35" fmla="*/ 2 h 316"/>
                <a:gd name="T36" fmla="*/ 76 w 79"/>
                <a:gd name="T3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316">
                  <a:moveTo>
                    <a:pt x="76" y="0"/>
                  </a:moveTo>
                  <a:lnTo>
                    <a:pt x="78" y="0"/>
                  </a:lnTo>
                  <a:lnTo>
                    <a:pt x="79" y="2"/>
                  </a:lnTo>
                  <a:lnTo>
                    <a:pt x="79" y="4"/>
                  </a:lnTo>
                  <a:lnTo>
                    <a:pt x="29" y="313"/>
                  </a:lnTo>
                  <a:lnTo>
                    <a:pt x="28" y="315"/>
                  </a:lnTo>
                  <a:lnTo>
                    <a:pt x="27" y="316"/>
                  </a:lnTo>
                  <a:lnTo>
                    <a:pt x="26" y="316"/>
                  </a:lnTo>
                  <a:lnTo>
                    <a:pt x="24" y="316"/>
                  </a:lnTo>
                  <a:lnTo>
                    <a:pt x="5" y="302"/>
                  </a:lnTo>
                  <a:lnTo>
                    <a:pt x="2" y="299"/>
                  </a:lnTo>
                  <a:lnTo>
                    <a:pt x="0" y="296"/>
                  </a:lnTo>
                  <a:lnTo>
                    <a:pt x="0" y="29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2" y="55"/>
                  </a:lnTo>
                  <a:lnTo>
                    <a:pt x="5" y="52"/>
                  </a:lnTo>
                  <a:lnTo>
                    <a:pt x="75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7281860" y="2711739"/>
              <a:ext cx="393700" cy="571500"/>
            </a:xfrm>
            <a:custGeom>
              <a:avLst/>
              <a:gdLst>
                <a:gd name="T0" fmla="*/ 195 w 248"/>
                <a:gd name="T1" fmla="*/ 0 h 360"/>
                <a:gd name="T2" fmla="*/ 196 w 248"/>
                <a:gd name="T3" fmla="*/ 2 h 360"/>
                <a:gd name="T4" fmla="*/ 198 w 248"/>
                <a:gd name="T5" fmla="*/ 3 h 360"/>
                <a:gd name="T6" fmla="*/ 248 w 248"/>
                <a:gd name="T7" fmla="*/ 176 h 360"/>
                <a:gd name="T8" fmla="*/ 248 w 248"/>
                <a:gd name="T9" fmla="*/ 179 h 360"/>
                <a:gd name="T10" fmla="*/ 247 w 248"/>
                <a:gd name="T11" fmla="*/ 183 h 360"/>
                <a:gd name="T12" fmla="*/ 245 w 248"/>
                <a:gd name="T13" fmla="*/ 185 h 360"/>
                <a:gd name="T14" fmla="*/ 41 w 248"/>
                <a:gd name="T15" fmla="*/ 358 h 360"/>
                <a:gd name="T16" fmla="*/ 38 w 248"/>
                <a:gd name="T17" fmla="*/ 360 h 360"/>
                <a:gd name="T18" fmla="*/ 35 w 248"/>
                <a:gd name="T19" fmla="*/ 360 h 360"/>
                <a:gd name="T20" fmla="*/ 32 w 248"/>
                <a:gd name="T21" fmla="*/ 359 h 360"/>
                <a:gd name="T22" fmla="*/ 2 w 248"/>
                <a:gd name="T23" fmla="*/ 338 h 360"/>
                <a:gd name="T24" fmla="*/ 1 w 248"/>
                <a:gd name="T25" fmla="*/ 336 h 360"/>
                <a:gd name="T26" fmla="*/ 0 w 248"/>
                <a:gd name="T27" fmla="*/ 332 h 360"/>
                <a:gd name="T28" fmla="*/ 1 w 248"/>
                <a:gd name="T29" fmla="*/ 330 h 360"/>
                <a:gd name="T30" fmla="*/ 193 w 248"/>
                <a:gd name="T31" fmla="*/ 3 h 360"/>
                <a:gd name="T32" fmla="*/ 194 w 248"/>
                <a:gd name="T33" fmla="*/ 2 h 360"/>
                <a:gd name="T34" fmla="*/ 195 w 248"/>
                <a:gd name="T3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360">
                  <a:moveTo>
                    <a:pt x="195" y="0"/>
                  </a:moveTo>
                  <a:lnTo>
                    <a:pt x="196" y="2"/>
                  </a:lnTo>
                  <a:lnTo>
                    <a:pt x="198" y="3"/>
                  </a:lnTo>
                  <a:lnTo>
                    <a:pt x="248" y="176"/>
                  </a:lnTo>
                  <a:lnTo>
                    <a:pt x="248" y="179"/>
                  </a:lnTo>
                  <a:lnTo>
                    <a:pt x="247" y="183"/>
                  </a:lnTo>
                  <a:lnTo>
                    <a:pt x="245" y="185"/>
                  </a:lnTo>
                  <a:lnTo>
                    <a:pt x="41" y="358"/>
                  </a:lnTo>
                  <a:lnTo>
                    <a:pt x="38" y="360"/>
                  </a:lnTo>
                  <a:lnTo>
                    <a:pt x="35" y="360"/>
                  </a:lnTo>
                  <a:lnTo>
                    <a:pt x="32" y="359"/>
                  </a:lnTo>
                  <a:lnTo>
                    <a:pt x="2" y="338"/>
                  </a:lnTo>
                  <a:lnTo>
                    <a:pt x="1" y="336"/>
                  </a:lnTo>
                  <a:lnTo>
                    <a:pt x="0" y="332"/>
                  </a:lnTo>
                  <a:lnTo>
                    <a:pt x="1" y="330"/>
                  </a:lnTo>
                  <a:lnTo>
                    <a:pt x="193" y="3"/>
                  </a:lnTo>
                  <a:lnTo>
                    <a:pt x="194" y="2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373935" y="3087977"/>
              <a:ext cx="300038" cy="252413"/>
            </a:xfrm>
            <a:custGeom>
              <a:avLst/>
              <a:gdLst>
                <a:gd name="T0" fmla="*/ 176 w 189"/>
                <a:gd name="T1" fmla="*/ 0 h 159"/>
                <a:gd name="T2" fmla="*/ 178 w 189"/>
                <a:gd name="T3" fmla="*/ 0 h 159"/>
                <a:gd name="T4" fmla="*/ 180 w 189"/>
                <a:gd name="T5" fmla="*/ 1 h 159"/>
                <a:gd name="T6" fmla="*/ 181 w 189"/>
                <a:gd name="T7" fmla="*/ 3 h 159"/>
                <a:gd name="T8" fmla="*/ 189 w 189"/>
                <a:gd name="T9" fmla="*/ 86 h 159"/>
                <a:gd name="T10" fmla="*/ 189 w 189"/>
                <a:gd name="T11" fmla="*/ 88 h 159"/>
                <a:gd name="T12" fmla="*/ 188 w 189"/>
                <a:gd name="T13" fmla="*/ 91 h 159"/>
                <a:gd name="T14" fmla="*/ 185 w 189"/>
                <a:gd name="T15" fmla="*/ 93 h 159"/>
                <a:gd name="T16" fmla="*/ 31 w 189"/>
                <a:gd name="T17" fmla="*/ 158 h 159"/>
                <a:gd name="T18" fmla="*/ 28 w 189"/>
                <a:gd name="T19" fmla="*/ 159 h 159"/>
                <a:gd name="T20" fmla="*/ 25 w 189"/>
                <a:gd name="T21" fmla="*/ 158 h 159"/>
                <a:gd name="T22" fmla="*/ 22 w 189"/>
                <a:gd name="T23" fmla="*/ 156 h 159"/>
                <a:gd name="T24" fmla="*/ 2 w 189"/>
                <a:gd name="T25" fmla="*/ 142 h 159"/>
                <a:gd name="T26" fmla="*/ 1 w 189"/>
                <a:gd name="T27" fmla="*/ 140 h 159"/>
                <a:gd name="T28" fmla="*/ 0 w 189"/>
                <a:gd name="T29" fmla="*/ 138 h 159"/>
                <a:gd name="T30" fmla="*/ 2 w 189"/>
                <a:gd name="T31" fmla="*/ 135 h 159"/>
                <a:gd name="T32" fmla="*/ 175 w 189"/>
                <a:gd name="T33" fmla="*/ 1 h 159"/>
                <a:gd name="T34" fmla="*/ 176 w 189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" h="159">
                  <a:moveTo>
                    <a:pt x="176" y="0"/>
                  </a:moveTo>
                  <a:lnTo>
                    <a:pt x="178" y="0"/>
                  </a:lnTo>
                  <a:lnTo>
                    <a:pt x="180" y="1"/>
                  </a:lnTo>
                  <a:lnTo>
                    <a:pt x="181" y="3"/>
                  </a:lnTo>
                  <a:lnTo>
                    <a:pt x="189" y="86"/>
                  </a:lnTo>
                  <a:lnTo>
                    <a:pt x="189" y="88"/>
                  </a:lnTo>
                  <a:lnTo>
                    <a:pt x="188" y="91"/>
                  </a:lnTo>
                  <a:lnTo>
                    <a:pt x="185" y="93"/>
                  </a:lnTo>
                  <a:lnTo>
                    <a:pt x="31" y="158"/>
                  </a:lnTo>
                  <a:lnTo>
                    <a:pt x="28" y="159"/>
                  </a:lnTo>
                  <a:lnTo>
                    <a:pt x="25" y="158"/>
                  </a:lnTo>
                  <a:lnTo>
                    <a:pt x="22" y="156"/>
                  </a:lnTo>
                  <a:lnTo>
                    <a:pt x="2" y="142"/>
                  </a:lnTo>
                  <a:lnTo>
                    <a:pt x="1" y="140"/>
                  </a:lnTo>
                  <a:lnTo>
                    <a:pt x="0" y="138"/>
                  </a:lnTo>
                  <a:lnTo>
                    <a:pt x="2" y="135"/>
                  </a:lnTo>
                  <a:lnTo>
                    <a:pt x="175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471255" y="3075562"/>
            <a:ext cx="23461" cy="70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-29892" y="2465205"/>
            <a:ext cx="435621" cy="375839"/>
          </a:xfrm>
          <a:prstGeom prst="rect">
            <a:avLst/>
          </a:prstGeom>
          <a:solidFill>
            <a:srgbClr val="94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5400000">
            <a:off x="145355" y="2807210"/>
            <a:ext cx="435621" cy="726332"/>
          </a:xfrm>
          <a:prstGeom prst="rect">
            <a:avLst/>
          </a:prstGeom>
          <a:solidFill>
            <a:srgbClr val="DE3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4585" y="3465231"/>
            <a:ext cx="435621" cy="444792"/>
          </a:xfrm>
          <a:prstGeom prst="rect">
            <a:avLst/>
          </a:prstGeom>
          <a:solidFill>
            <a:srgbClr val="F4C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5400000">
            <a:off x="-87777" y="4074843"/>
            <a:ext cx="435621" cy="260069"/>
          </a:xfrm>
          <a:prstGeom prst="rect">
            <a:avLst/>
          </a:prstGeom>
          <a:solidFill>
            <a:srgbClr val="1FC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6026" y="3228945"/>
            <a:ext cx="3108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698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197269"/>
            <a:ext cx="10972800" cy="5112091"/>
          </a:xfrm>
          <a:prstGeom prst="rect">
            <a:avLst/>
          </a:prstGeom>
        </p:spPr>
        <p:txBody>
          <a:bodyPr vert="horz" lIns="108878" tIns="54439" rIns="108878" bIns="54439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541" y="232921"/>
            <a:ext cx="1249112" cy="5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2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399" b="0" kern="1200" cap="all" baseline="0">
          <a:ln w="6350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653070" indent="-48980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120000"/>
        <a:buFont typeface="Wingdings" panose="05000000000000000000" pitchFamily="2" charset="2"/>
        <a:buChar char="§"/>
        <a:defRPr kumimoji="0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1034027" indent="-33742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 pitchFamily="2" charset="2"/>
        <a:buChar char="§"/>
        <a:defRPr kumimoji="0" sz="20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63229" indent="-2856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" panose="05000000000000000000" pitchFamily="2" charset="2"/>
        <a:buChar char="§"/>
        <a:defRPr kumimoji="0"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10906" indent="-217690" algn="l" rtl="0" eaLnBrk="1" latinLnBrk="0" hangingPunct="1">
        <a:spcBef>
          <a:spcPct val="20000"/>
        </a:spcBef>
        <a:buClr>
          <a:schemeClr val="tx1"/>
        </a:buClr>
        <a:buSzPct val="75000"/>
        <a:buFont typeface="Wingdings" panose="05000000000000000000" pitchFamily="2" charset="2"/>
        <a:buChar char="§"/>
        <a:defRPr kumimoji="0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39480" indent="-217690" algn="l" rtl="0" eaLnBrk="1" latinLnBrk="0" hangingPunct="1">
        <a:spcBef>
          <a:spcPct val="20000"/>
        </a:spcBef>
        <a:buClr>
          <a:schemeClr val="tx1"/>
        </a:buClr>
        <a:buFont typeface="Wingdings" panose="05000000000000000000" pitchFamily="2" charset="2"/>
        <a:buChar char="§"/>
        <a:defRPr kumimoji="0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00708" indent="-21769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2340167" indent="-2176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2579625" indent="-2176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99" kern="1200">
          <a:solidFill>
            <a:schemeClr val="tx1"/>
          </a:solidFill>
          <a:latin typeface="+mn-lt"/>
          <a:ea typeface="+mn-ea"/>
          <a:cs typeface="+mn-cs"/>
        </a:defRPr>
      </a:lvl8pPr>
      <a:lvl9pPr marL="2819084" indent="-21769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99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26"/>
          <p:cNvGrpSpPr/>
          <p:nvPr/>
        </p:nvGrpSpPr>
        <p:grpSpPr>
          <a:xfrm>
            <a:off x="10507541" y="242422"/>
            <a:ext cx="1249112" cy="513189"/>
            <a:chOff x="4805363" y="2930526"/>
            <a:chExt cx="2430463" cy="998537"/>
          </a:xfrm>
          <a:solidFill>
            <a:schemeClr val="bg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4805363" y="3276601"/>
              <a:ext cx="344488" cy="385763"/>
            </a:xfrm>
            <a:custGeom>
              <a:avLst/>
              <a:gdLst>
                <a:gd name="T0" fmla="*/ 115 w 653"/>
                <a:gd name="T1" fmla="*/ 410 h 729"/>
                <a:gd name="T2" fmla="*/ 115 w 653"/>
                <a:gd name="T3" fmla="*/ 611 h 729"/>
                <a:gd name="T4" fmla="*/ 480 w 653"/>
                <a:gd name="T5" fmla="*/ 611 h 729"/>
                <a:gd name="T6" fmla="*/ 498 w 653"/>
                <a:gd name="T7" fmla="*/ 608 h 729"/>
                <a:gd name="T8" fmla="*/ 514 w 653"/>
                <a:gd name="T9" fmla="*/ 601 h 729"/>
                <a:gd name="T10" fmla="*/ 526 w 653"/>
                <a:gd name="T11" fmla="*/ 588 h 729"/>
                <a:gd name="T12" fmla="*/ 535 w 653"/>
                <a:gd name="T13" fmla="*/ 572 h 729"/>
                <a:gd name="T14" fmla="*/ 538 w 653"/>
                <a:gd name="T15" fmla="*/ 554 h 729"/>
                <a:gd name="T16" fmla="*/ 538 w 653"/>
                <a:gd name="T17" fmla="*/ 469 h 729"/>
                <a:gd name="T18" fmla="*/ 535 w 653"/>
                <a:gd name="T19" fmla="*/ 449 h 729"/>
                <a:gd name="T20" fmla="*/ 526 w 653"/>
                <a:gd name="T21" fmla="*/ 433 h 729"/>
                <a:gd name="T22" fmla="*/ 514 w 653"/>
                <a:gd name="T23" fmla="*/ 421 h 729"/>
                <a:gd name="T24" fmla="*/ 498 w 653"/>
                <a:gd name="T25" fmla="*/ 413 h 729"/>
                <a:gd name="T26" fmla="*/ 480 w 653"/>
                <a:gd name="T27" fmla="*/ 410 h 729"/>
                <a:gd name="T28" fmla="*/ 115 w 653"/>
                <a:gd name="T29" fmla="*/ 410 h 729"/>
                <a:gd name="T30" fmla="*/ 0 w 653"/>
                <a:gd name="T31" fmla="*/ 0 h 729"/>
                <a:gd name="T32" fmla="*/ 609 w 653"/>
                <a:gd name="T33" fmla="*/ 0 h 729"/>
                <a:gd name="T34" fmla="*/ 609 w 653"/>
                <a:gd name="T35" fmla="*/ 118 h 729"/>
                <a:gd name="T36" fmla="*/ 115 w 653"/>
                <a:gd name="T37" fmla="*/ 118 h 729"/>
                <a:gd name="T38" fmla="*/ 115 w 653"/>
                <a:gd name="T39" fmla="*/ 293 h 729"/>
                <a:gd name="T40" fmla="*/ 480 w 653"/>
                <a:gd name="T41" fmla="*/ 293 h 729"/>
                <a:gd name="T42" fmla="*/ 514 w 653"/>
                <a:gd name="T43" fmla="*/ 296 h 729"/>
                <a:gd name="T44" fmla="*/ 547 w 653"/>
                <a:gd name="T45" fmla="*/ 307 h 729"/>
                <a:gd name="T46" fmla="*/ 576 w 653"/>
                <a:gd name="T47" fmla="*/ 323 h 729"/>
                <a:gd name="T48" fmla="*/ 603 w 653"/>
                <a:gd name="T49" fmla="*/ 345 h 729"/>
                <a:gd name="T50" fmla="*/ 624 w 653"/>
                <a:gd name="T51" fmla="*/ 370 h 729"/>
                <a:gd name="T52" fmla="*/ 640 w 653"/>
                <a:gd name="T53" fmla="*/ 399 h 729"/>
                <a:gd name="T54" fmla="*/ 650 w 653"/>
                <a:gd name="T55" fmla="*/ 433 h 729"/>
                <a:gd name="T56" fmla="*/ 653 w 653"/>
                <a:gd name="T57" fmla="*/ 469 h 729"/>
                <a:gd name="T58" fmla="*/ 653 w 653"/>
                <a:gd name="T59" fmla="*/ 488 h 729"/>
                <a:gd name="T60" fmla="*/ 653 w 653"/>
                <a:gd name="T61" fmla="*/ 511 h 729"/>
                <a:gd name="T62" fmla="*/ 653 w 653"/>
                <a:gd name="T63" fmla="*/ 554 h 729"/>
                <a:gd name="T64" fmla="*/ 650 w 653"/>
                <a:gd name="T65" fmla="*/ 589 h 729"/>
                <a:gd name="T66" fmla="*/ 640 w 653"/>
                <a:gd name="T67" fmla="*/ 622 h 729"/>
                <a:gd name="T68" fmla="*/ 624 w 653"/>
                <a:gd name="T69" fmla="*/ 651 h 729"/>
                <a:gd name="T70" fmla="*/ 603 w 653"/>
                <a:gd name="T71" fmla="*/ 678 h 729"/>
                <a:gd name="T72" fmla="*/ 576 w 653"/>
                <a:gd name="T73" fmla="*/ 698 h 729"/>
                <a:gd name="T74" fmla="*/ 547 w 653"/>
                <a:gd name="T75" fmla="*/ 714 h 729"/>
                <a:gd name="T76" fmla="*/ 514 w 653"/>
                <a:gd name="T77" fmla="*/ 725 h 729"/>
                <a:gd name="T78" fmla="*/ 480 w 653"/>
                <a:gd name="T79" fmla="*/ 729 h 729"/>
                <a:gd name="T80" fmla="*/ 0 w 653"/>
                <a:gd name="T81" fmla="*/ 729 h 729"/>
                <a:gd name="T82" fmla="*/ 0 w 653"/>
                <a:gd name="T83" fmla="*/ 364 h 729"/>
                <a:gd name="T84" fmla="*/ 0 w 653"/>
                <a:gd name="T85" fmla="*/ 180 h 729"/>
                <a:gd name="T86" fmla="*/ 0 w 653"/>
                <a:gd name="T87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3" h="729">
                  <a:moveTo>
                    <a:pt x="115" y="410"/>
                  </a:moveTo>
                  <a:lnTo>
                    <a:pt x="115" y="611"/>
                  </a:lnTo>
                  <a:lnTo>
                    <a:pt x="480" y="611"/>
                  </a:lnTo>
                  <a:lnTo>
                    <a:pt x="498" y="608"/>
                  </a:lnTo>
                  <a:lnTo>
                    <a:pt x="514" y="601"/>
                  </a:lnTo>
                  <a:lnTo>
                    <a:pt x="526" y="588"/>
                  </a:lnTo>
                  <a:lnTo>
                    <a:pt x="535" y="572"/>
                  </a:lnTo>
                  <a:lnTo>
                    <a:pt x="538" y="554"/>
                  </a:lnTo>
                  <a:lnTo>
                    <a:pt x="538" y="469"/>
                  </a:lnTo>
                  <a:lnTo>
                    <a:pt x="535" y="449"/>
                  </a:lnTo>
                  <a:lnTo>
                    <a:pt x="526" y="433"/>
                  </a:lnTo>
                  <a:lnTo>
                    <a:pt x="514" y="421"/>
                  </a:lnTo>
                  <a:lnTo>
                    <a:pt x="498" y="413"/>
                  </a:lnTo>
                  <a:lnTo>
                    <a:pt x="480" y="410"/>
                  </a:lnTo>
                  <a:lnTo>
                    <a:pt x="115" y="410"/>
                  </a:lnTo>
                  <a:close/>
                  <a:moveTo>
                    <a:pt x="0" y="0"/>
                  </a:moveTo>
                  <a:lnTo>
                    <a:pt x="609" y="0"/>
                  </a:lnTo>
                  <a:lnTo>
                    <a:pt x="609" y="118"/>
                  </a:lnTo>
                  <a:lnTo>
                    <a:pt x="115" y="118"/>
                  </a:lnTo>
                  <a:lnTo>
                    <a:pt x="115" y="293"/>
                  </a:lnTo>
                  <a:lnTo>
                    <a:pt x="480" y="293"/>
                  </a:lnTo>
                  <a:lnTo>
                    <a:pt x="514" y="296"/>
                  </a:lnTo>
                  <a:lnTo>
                    <a:pt x="547" y="307"/>
                  </a:lnTo>
                  <a:lnTo>
                    <a:pt x="576" y="323"/>
                  </a:lnTo>
                  <a:lnTo>
                    <a:pt x="603" y="345"/>
                  </a:lnTo>
                  <a:lnTo>
                    <a:pt x="624" y="370"/>
                  </a:lnTo>
                  <a:lnTo>
                    <a:pt x="640" y="399"/>
                  </a:lnTo>
                  <a:lnTo>
                    <a:pt x="650" y="433"/>
                  </a:lnTo>
                  <a:lnTo>
                    <a:pt x="653" y="469"/>
                  </a:lnTo>
                  <a:lnTo>
                    <a:pt x="653" y="488"/>
                  </a:lnTo>
                  <a:lnTo>
                    <a:pt x="653" y="511"/>
                  </a:lnTo>
                  <a:lnTo>
                    <a:pt x="653" y="554"/>
                  </a:lnTo>
                  <a:lnTo>
                    <a:pt x="650" y="589"/>
                  </a:lnTo>
                  <a:lnTo>
                    <a:pt x="640" y="622"/>
                  </a:lnTo>
                  <a:lnTo>
                    <a:pt x="624" y="651"/>
                  </a:lnTo>
                  <a:lnTo>
                    <a:pt x="603" y="678"/>
                  </a:lnTo>
                  <a:lnTo>
                    <a:pt x="576" y="698"/>
                  </a:lnTo>
                  <a:lnTo>
                    <a:pt x="547" y="714"/>
                  </a:lnTo>
                  <a:lnTo>
                    <a:pt x="514" y="725"/>
                  </a:lnTo>
                  <a:lnTo>
                    <a:pt x="480" y="729"/>
                  </a:lnTo>
                  <a:lnTo>
                    <a:pt x="0" y="729"/>
                  </a:lnTo>
                  <a:lnTo>
                    <a:pt x="0" y="364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5665788" y="3276601"/>
              <a:ext cx="346075" cy="385763"/>
            </a:xfrm>
            <a:custGeom>
              <a:avLst/>
              <a:gdLst>
                <a:gd name="T0" fmla="*/ 115 w 654"/>
                <a:gd name="T1" fmla="*/ 118 h 729"/>
                <a:gd name="T2" fmla="*/ 115 w 654"/>
                <a:gd name="T3" fmla="*/ 320 h 729"/>
                <a:gd name="T4" fmla="*/ 481 w 654"/>
                <a:gd name="T5" fmla="*/ 320 h 729"/>
                <a:gd name="T6" fmla="*/ 498 w 654"/>
                <a:gd name="T7" fmla="*/ 317 h 729"/>
                <a:gd name="T8" fmla="*/ 515 w 654"/>
                <a:gd name="T9" fmla="*/ 308 h 729"/>
                <a:gd name="T10" fmla="*/ 526 w 654"/>
                <a:gd name="T11" fmla="*/ 296 h 729"/>
                <a:gd name="T12" fmla="*/ 535 w 654"/>
                <a:gd name="T13" fmla="*/ 280 h 729"/>
                <a:gd name="T14" fmla="*/ 538 w 654"/>
                <a:gd name="T15" fmla="*/ 261 h 729"/>
                <a:gd name="T16" fmla="*/ 538 w 654"/>
                <a:gd name="T17" fmla="*/ 176 h 729"/>
                <a:gd name="T18" fmla="*/ 535 w 654"/>
                <a:gd name="T19" fmla="*/ 158 h 729"/>
                <a:gd name="T20" fmla="*/ 526 w 654"/>
                <a:gd name="T21" fmla="*/ 142 h 729"/>
                <a:gd name="T22" fmla="*/ 515 w 654"/>
                <a:gd name="T23" fmla="*/ 129 h 729"/>
                <a:gd name="T24" fmla="*/ 498 w 654"/>
                <a:gd name="T25" fmla="*/ 121 h 729"/>
                <a:gd name="T26" fmla="*/ 481 w 654"/>
                <a:gd name="T27" fmla="*/ 118 h 729"/>
                <a:gd name="T28" fmla="*/ 115 w 654"/>
                <a:gd name="T29" fmla="*/ 118 h 729"/>
                <a:gd name="T30" fmla="*/ 0 w 654"/>
                <a:gd name="T31" fmla="*/ 0 h 729"/>
                <a:gd name="T32" fmla="*/ 481 w 654"/>
                <a:gd name="T33" fmla="*/ 0 h 729"/>
                <a:gd name="T34" fmla="*/ 515 w 654"/>
                <a:gd name="T35" fmla="*/ 5 h 729"/>
                <a:gd name="T36" fmla="*/ 547 w 654"/>
                <a:gd name="T37" fmla="*/ 15 h 729"/>
                <a:gd name="T38" fmla="*/ 577 w 654"/>
                <a:gd name="T39" fmla="*/ 31 h 729"/>
                <a:gd name="T40" fmla="*/ 603 w 654"/>
                <a:gd name="T41" fmla="*/ 52 h 729"/>
                <a:gd name="T42" fmla="*/ 624 w 654"/>
                <a:gd name="T43" fmla="*/ 79 h 729"/>
                <a:gd name="T44" fmla="*/ 640 w 654"/>
                <a:gd name="T45" fmla="*/ 108 h 729"/>
                <a:gd name="T46" fmla="*/ 651 w 654"/>
                <a:gd name="T47" fmla="*/ 140 h 729"/>
                <a:gd name="T48" fmla="*/ 654 w 654"/>
                <a:gd name="T49" fmla="*/ 176 h 729"/>
                <a:gd name="T50" fmla="*/ 654 w 654"/>
                <a:gd name="T51" fmla="*/ 261 h 729"/>
                <a:gd name="T52" fmla="*/ 651 w 654"/>
                <a:gd name="T53" fmla="*/ 296 h 729"/>
                <a:gd name="T54" fmla="*/ 640 w 654"/>
                <a:gd name="T55" fmla="*/ 330 h 729"/>
                <a:gd name="T56" fmla="*/ 624 w 654"/>
                <a:gd name="T57" fmla="*/ 360 h 729"/>
                <a:gd name="T58" fmla="*/ 603 w 654"/>
                <a:gd name="T59" fmla="*/ 385 h 729"/>
                <a:gd name="T60" fmla="*/ 577 w 654"/>
                <a:gd name="T61" fmla="*/ 407 h 729"/>
                <a:gd name="T62" fmla="*/ 547 w 654"/>
                <a:gd name="T63" fmla="*/ 423 h 729"/>
                <a:gd name="T64" fmla="*/ 515 w 654"/>
                <a:gd name="T65" fmla="*/ 433 h 729"/>
                <a:gd name="T66" fmla="*/ 481 w 654"/>
                <a:gd name="T67" fmla="*/ 436 h 729"/>
                <a:gd name="T68" fmla="*/ 115 w 654"/>
                <a:gd name="T69" fmla="*/ 436 h 729"/>
                <a:gd name="T70" fmla="*/ 115 w 654"/>
                <a:gd name="T71" fmla="*/ 729 h 729"/>
                <a:gd name="T72" fmla="*/ 0 w 654"/>
                <a:gd name="T73" fmla="*/ 729 h 729"/>
                <a:gd name="T74" fmla="*/ 0 w 654"/>
                <a:gd name="T75" fmla="*/ 488 h 729"/>
                <a:gd name="T76" fmla="*/ 0 w 654"/>
                <a:gd name="T77" fmla="*/ 242 h 729"/>
                <a:gd name="T78" fmla="*/ 0 w 654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29">
                  <a:moveTo>
                    <a:pt x="115" y="118"/>
                  </a:moveTo>
                  <a:lnTo>
                    <a:pt x="115" y="320"/>
                  </a:lnTo>
                  <a:lnTo>
                    <a:pt x="481" y="320"/>
                  </a:lnTo>
                  <a:lnTo>
                    <a:pt x="498" y="317"/>
                  </a:lnTo>
                  <a:lnTo>
                    <a:pt x="515" y="308"/>
                  </a:lnTo>
                  <a:lnTo>
                    <a:pt x="526" y="296"/>
                  </a:lnTo>
                  <a:lnTo>
                    <a:pt x="535" y="280"/>
                  </a:lnTo>
                  <a:lnTo>
                    <a:pt x="538" y="261"/>
                  </a:lnTo>
                  <a:lnTo>
                    <a:pt x="538" y="176"/>
                  </a:lnTo>
                  <a:lnTo>
                    <a:pt x="535" y="158"/>
                  </a:lnTo>
                  <a:lnTo>
                    <a:pt x="526" y="142"/>
                  </a:lnTo>
                  <a:lnTo>
                    <a:pt x="515" y="129"/>
                  </a:lnTo>
                  <a:lnTo>
                    <a:pt x="498" y="121"/>
                  </a:lnTo>
                  <a:lnTo>
                    <a:pt x="481" y="118"/>
                  </a:lnTo>
                  <a:lnTo>
                    <a:pt x="115" y="118"/>
                  </a:lnTo>
                  <a:close/>
                  <a:moveTo>
                    <a:pt x="0" y="0"/>
                  </a:moveTo>
                  <a:lnTo>
                    <a:pt x="481" y="0"/>
                  </a:lnTo>
                  <a:lnTo>
                    <a:pt x="515" y="5"/>
                  </a:lnTo>
                  <a:lnTo>
                    <a:pt x="547" y="15"/>
                  </a:lnTo>
                  <a:lnTo>
                    <a:pt x="577" y="31"/>
                  </a:lnTo>
                  <a:lnTo>
                    <a:pt x="603" y="52"/>
                  </a:lnTo>
                  <a:lnTo>
                    <a:pt x="624" y="79"/>
                  </a:lnTo>
                  <a:lnTo>
                    <a:pt x="640" y="108"/>
                  </a:lnTo>
                  <a:lnTo>
                    <a:pt x="651" y="140"/>
                  </a:lnTo>
                  <a:lnTo>
                    <a:pt x="654" y="176"/>
                  </a:lnTo>
                  <a:lnTo>
                    <a:pt x="654" y="261"/>
                  </a:lnTo>
                  <a:lnTo>
                    <a:pt x="651" y="296"/>
                  </a:lnTo>
                  <a:lnTo>
                    <a:pt x="640" y="330"/>
                  </a:lnTo>
                  <a:lnTo>
                    <a:pt x="624" y="360"/>
                  </a:lnTo>
                  <a:lnTo>
                    <a:pt x="603" y="385"/>
                  </a:lnTo>
                  <a:lnTo>
                    <a:pt x="577" y="407"/>
                  </a:lnTo>
                  <a:lnTo>
                    <a:pt x="547" y="423"/>
                  </a:lnTo>
                  <a:lnTo>
                    <a:pt x="515" y="433"/>
                  </a:lnTo>
                  <a:lnTo>
                    <a:pt x="481" y="436"/>
                  </a:lnTo>
                  <a:lnTo>
                    <a:pt x="115" y="436"/>
                  </a:lnTo>
                  <a:lnTo>
                    <a:pt x="115" y="729"/>
                  </a:lnTo>
                  <a:lnTo>
                    <a:pt x="0" y="729"/>
                  </a:lnTo>
                  <a:lnTo>
                    <a:pt x="0" y="488"/>
                  </a:lnTo>
                  <a:lnTo>
                    <a:pt x="0" y="2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083301" y="3276601"/>
              <a:ext cx="331788" cy="385763"/>
            </a:xfrm>
            <a:custGeom>
              <a:avLst/>
              <a:gdLst>
                <a:gd name="T0" fmla="*/ 173 w 627"/>
                <a:gd name="T1" fmla="*/ 0 h 729"/>
                <a:gd name="T2" fmla="*/ 627 w 627"/>
                <a:gd name="T3" fmla="*/ 0 h 729"/>
                <a:gd name="T4" fmla="*/ 627 w 627"/>
                <a:gd name="T5" fmla="*/ 118 h 729"/>
                <a:gd name="T6" fmla="*/ 173 w 627"/>
                <a:gd name="T7" fmla="*/ 118 h 729"/>
                <a:gd name="T8" fmla="*/ 155 w 627"/>
                <a:gd name="T9" fmla="*/ 121 h 729"/>
                <a:gd name="T10" fmla="*/ 139 w 627"/>
                <a:gd name="T11" fmla="*/ 129 h 729"/>
                <a:gd name="T12" fmla="*/ 127 w 627"/>
                <a:gd name="T13" fmla="*/ 142 h 729"/>
                <a:gd name="T14" fmla="*/ 118 w 627"/>
                <a:gd name="T15" fmla="*/ 158 h 729"/>
                <a:gd name="T16" fmla="*/ 115 w 627"/>
                <a:gd name="T17" fmla="*/ 176 h 729"/>
                <a:gd name="T18" fmla="*/ 115 w 627"/>
                <a:gd name="T19" fmla="*/ 554 h 729"/>
                <a:gd name="T20" fmla="*/ 118 w 627"/>
                <a:gd name="T21" fmla="*/ 572 h 729"/>
                <a:gd name="T22" fmla="*/ 127 w 627"/>
                <a:gd name="T23" fmla="*/ 588 h 729"/>
                <a:gd name="T24" fmla="*/ 139 w 627"/>
                <a:gd name="T25" fmla="*/ 601 h 729"/>
                <a:gd name="T26" fmla="*/ 155 w 627"/>
                <a:gd name="T27" fmla="*/ 608 h 729"/>
                <a:gd name="T28" fmla="*/ 173 w 627"/>
                <a:gd name="T29" fmla="*/ 611 h 729"/>
                <a:gd name="T30" fmla="*/ 627 w 627"/>
                <a:gd name="T31" fmla="*/ 611 h 729"/>
                <a:gd name="T32" fmla="*/ 627 w 627"/>
                <a:gd name="T33" fmla="*/ 729 h 729"/>
                <a:gd name="T34" fmla="*/ 545 w 627"/>
                <a:gd name="T35" fmla="*/ 729 h 729"/>
                <a:gd name="T36" fmla="*/ 470 w 627"/>
                <a:gd name="T37" fmla="*/ 729 h 729"/>
                <a:gd name="T38" fmla="*/ 400 w 627"/>
                <a:gd name="T39" fmla="*/ 729 h 729"/>
                <a:gd name="T40" fmla="*/ 329 w 627"/>
                <a:gd name="T41" fmla="*/ 729 h 729"/>
                <a:gd name="T42" fmla="*/ 255 w 627"/>
                <a:gd name="T43" fmla="*/ 729 h 729"/>
                <a:gd name="T44" fmla="*/ 173 w 627"/>
                <a:gd name="T45" fmla="*/ 729 h 729"/>
                <a:gd name="T46" fmla="*/ 139 w 627"/>
                <a:gd name="T47" fmla="*/ 725 h 729"/>
                <a:gd name="T48" fmla="*/ 106 w 627"/>
                <a:gd name="T49" fmla="*/ 714 h 729"/>
                <a:gd name="T50" fmla="*/ 76 w 627"/>
                <a:gd name="T51" fmla="*/ 698 h 729"/>
                <a:gd name="T52" fmla="*/ 50 w 627"/>
                <a:gd name="T53" fmla="*/ 678 h 729"/>
                <a:gd name="T54" fmla="*/ 29 w 627"/>
                <a:gd name="T55" fmla="*/ 651 h 729"/>
                <a:gd name="T56" fmla="*/ 13 w 627"/>
                <a:gd name="T57" fmla="*/ 622 h 729"/>
                <a:gd name="T58" fmla="*/ 3 w 627"/>
                <a:gd name="T59" fmla="*/ 589 h 729"/>
                <a:gd name="T60" fmla="*/ 0 w 627"/>
                <a:gd name="T61" fmla="*/ 554 h 729"/>
                <a:gd name="T62" fmla="*/ 0 w 627"/>
                <a:gd name="T63" fmla="*/ 176 h 729"/>
                <a:gd name="T64" fmla="*/ 3 w 627"/>
                <a:gd name="T65" fmla="*/ 140 h 729"/>
                <a:gd name="T66" fmla="*/ 13 w 627"/>
                <a:gd name="T67" fmla="*/ 108 h 729"/>
                <a:gd name="T68" fmla="*/ 29 w 627"/>
                <a:gd name="T69" fmla="*/ 79 h 729"/>
                <a:gd name="T70" fmla="*/ 50 w 627"/>
                <a:gd name="T71" fmla="*/ 52 h 729"/>
                <a:gd name="T72" fmla="*/ 76 w 627"/>
                <a:gd name="T73" fmla="*/ 31 h 729"/>
                <a:gd name="T74" fmla="*/ 106 w 627"/>
                <a:gd name="T75" fmla="*/ 15 h 729"/>
                <a:gd name="T76" fmla="*/ 139 w 627"/>
                <a:gd name="T77" fmla="*/ 5 h 729"/>
                <a:gd name="T78" fmla="*/ 173 w 627"/>
                <a:gd name="T79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729">
                  <a:moveTo>
                    <a:pt x="173" y="0"/>
                  </a:moveTo>
                  <a:lnTo>
                    <a:pt x="627" y="0"/>
                  </a:lnTo>
                  <a:lnTo>
                    <a:pt x="627" y="118"/>
                  </a:lnTo>
                  <a:lnTo>
                    <a:pt x="173" y="118"/>
                  </a:lnTo>
                  <a:lnTo>
                    <a:pt x="155" y="121"/>
                  </a:lnTo>
                  <a:lnTo>
                    <a:pt x="139" y="129"/>
                  </a:lnTo>
                  <a:lnTo>
                    <a:pt x="127" y="142"/>
                  </a:lnTo>
                  <a:lnTo>
                    <a:pt x="118" y="158"/>
                  </a:lnTo>
                  <a:lnTo>
                    <a:pt x="115" y="176"/>
                  </a:lnTo>
                  <a:lnTo>
                    <a:pt x="115" y="554"/>
                  </a:lnTo>
                  <a:lnTo>
                    <a:pt x="118" y="572"/>
                  </a:lnTo>
                  <a:lnTo>
                    <a:pt x="127" y="588"/>
                  </a:lnTo>
                  <a:lnTo>
                    <a:pt x="139" y="601"/>
                  </a:lnTo>
                  <a:lnTo>
                    <a:pt x="155" y="608"/>
                  </a:lnTo>
                  <a:lnTo>
                    <a:pt x="173" y="611"/>
                  </a:lnTo>
                  <a:lnTo>
                    <a:pt x="627" y="611"/>
                  </a:lnTo>
                  <a:lnTo>
                    <a:pt x="627" y="729"/>
                  </a:lnTo>
                  <a:lnTo>
                    <a:pt x="545" y="729"/>
                  </a:lnTo>
                  <a:lnTo>
                    <a:pt x="470" y="729"/>
                  </a:lnTo>
                  <a:lnTo>
                    <a:pt x="400" y="729"/>
                  </a:lnTo>
                  <a:lnTo>
                    <a:pt x="329" y="729"/>
                  </a:lnTo>
                  <a:lnTo>
                    <a:pt x="255" y="729"/>
                  </a:lnTo>
                  <a:lnTo>
                    <a:pt x="173" y="729"/>
                  </a:lnTo>
                  <a:lnTo>
                    <a:pt x="139" y="725"/>
                  </a:lnTo>
                  <a:lnTo>
                    <a:pt x="106" y="714"/>
                  </a:lnTo>
                  <a:lnTo>
                    <a:pt x="76" y="698"/>
                  </a:lnTo>
                  <a:lnTo>
                    <a:pt x="50" y="678"/>
                  </a:lnTo>
                  <a:lnTo>
                    <a:pt x="29" y="651"/>
                  </a:lnTo>
                  <a:lnTo>
                    <a:pt x="13" y="622"/>
                  </a:lnTo>
                  <a:lnTo>
                    <a:pt x="3" y="589"/>
                  </a:lnTo>
                  <a:lnTo>
                    <a:pt x="0" y="554"/>
                  </a:lnTo>
                  <a:lnTo>
                    <a:pt x="0" y="176"/>
                  </a:lnTo>
                  <a:lnTo>
                    <a:pt x="3" y="140"/>
                  </a:lnTo>
                  <a:lnTo>
                    <a:pt x="13" y="108"/>
                  </a:lnTo>
                  <a:lnTo>
                    <a:pt x="29" y="79"/>
                  </a:lnTo>
                  <a:lnTo>
                    <a:pt x="50" y="52"/>
                  </a:lnTo>
                  <a:lnTo>
                    <a:pt x="76" y="31"/>
                  </a:lnTo>
                  <a:lnTo>
                    <a:pt x="106" y="15"/>
                  </a:lnTo>
                  <a:lnTo>
                    <a:pt x="139" y="5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181601" y="3276601"/>
              <a:ext cx="428625" cy="385763"/>
            </a:xfrm>
            <a:custGeom>
              <a:avLst/>
              <a:gdLst>
                <a:gd name="T0" fmla="*/ 405 w 810"/>
                <a:gd name="T1" fmla="*/ 130 h 729"/>
                <a:gd name="T2" fmla="*/ 272 w 810"/>
                <a:gd name="T3" fmla="*/ 410 h 729"/>
                <a:gd name="T4" fmla="*/ 538 w 810"/>
                <a:gd name="T5" fmla="*/ 410 h 729"/>
                <a:gd name="T6" fmla="*/ 405 w 810"/>
                <a:gd name="T7" fmla="*/ 130 h 729"/>
                <a:gd name="T8" fmla="*/ 340 w 810"/>
                <a:gd name="T9" fmla="*/ 0 h 729"/>
                <a:gd name="T10" fmla="*/ 470 w 810"/>
                <a:gd name="T11" fmla="*/ 0 h 729"/>
                <a:gd name="T12" fmla="*/ 810 w 810"/>
                <a:gd name="T13" fmla="*/ 729 h 729"/>
                <a:gd name="T14" fmla="*/ 681 w 810"/>
                <a:gd name="T15" fmla="*/ 729 h 729"/>
                <a:gd name="T16" fmla="*/ 596 w 810"/>
                <a:gd name="T17" fmla="*/ 526 h 729"/>
                <a:gd name="T18" fmla="*/ 214 w 810"/>
                <a:gd name="T19" fmla="*/ 526 h 729"/>
                <a:gd name="T20" fmla="*/ 128 w 810"/>
                <a:gd name="T21" fmla="*/ 729 h 729"/>
                <a:gd name="T22" fmla="*/ 0 w 810"/>
                <a:gd name="T23" fmla="*/ 729 h 729"/>
                <a:gd name="T24" fmla="*/ 340 w 810"/>
                <a:gd name="T25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" h="729">
                  <a:moveTo>
                    <a:pt x="405" y="130"/>
                  </a:moveTo>
                  <a:lnTo>
                    <a:pt x="272" y="410"/>
                  </a:lnTo>
                  <a:lnTo>
                    <a:pt x="538" y="410"/>
                  </a:lnTo>
                  <a:lnTo>
                    <a:pt x="405" y="130"/>
                  </a:lnTo>
                  <a:close/>
                  <a:moveTo>
                    <a:pt x="340" y="0"/>
                  </a:moveTo>
                  <a:lnTo>
                    <a:pt x="470" y="0"/>
                  </a:lnTo>
                  <a:lnTo>
                    <a:pt x="810" y="729"/>
                  </a:lnTo>
                  <a:lnTo>
                    <a:pt x="681" y="729"/>
                  </a:lnTo>
                  <a:lnTo>
                    <a:pt x="596" y="526"/>
                  </a:lnTo>
                  <a:lnTo>
                    <a:pt x="214" y="526"/>
                  </a:lnTo>
                  <a:lnTo>
                    <a:pt x="128" y="729"/>
                  </a:lnTo>
                  <a:lnTo>
                    <a:pt x="0" y="729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853113" y="3743326"/>
              <a:ext cx="160338" cy="182563"/>
            </a:xfrm>
            <a:custGeom>
              <a:avLst/>
              <a:gdLst>
                <a:gd name="T0" fmla="*/ 68 w 302"/>
                <a:gd name="T1" fmla="*/ 68 h 345"/>
                <a:gd name="T2" fmla="*/ 68 w 302"/>
                <a:gd name="T3" fmla="*/ 147 h 345"/>
                <a:gd name="T4" fmla="*/ 207 w 302"/>
                <a:gd name="T5" fmla="*/ 147 h 345"/>
                <a:gd name="T6" fmla="*/ 222 w 302"/>
                <a:gd name="T7" fmla="*/ 144 h 345"/>
                <a:gd name="T8" fmla="*/ 231 w 302"/>
                <a:gd name="T9" fmla="*/ 134 h 345"/>
                <a:gd name="T10" fmla="*/ 235 w 302"/>
                <a:gd name="T11" fmla="*/ 121 h 345"/>
                <a:gd name="T12" fmla="*/ 235 w 302"/>
                <a:gd name="T13" fmla="*/ 94 h 345"/>
                <a:gd name="T14" fmla="*/ 231 w 302"/>
                <a:gd name="T15" fmla="*/ 81 h 345"/>
                <a:gd name="T16" fmla="*/ 222 w 302"/>
                <a:gd name="T17" fmla="*/ 71 h 345"/>
                <a:gd name="T18" fmla="*/ 207 w 302"/>
                <a:gd name="T19" fmla="*/ 68 h 345"/>
                <a:gd name="T20" fmla="*/ 68 w 302"/>
                <a:gd name="T21" fmla="*/ 68 h 345"/>
                <a:gd name="T22" fmla="*/ 0 w 302"/>
                <a:gd name="T23" fmla="*/ 0 h 345"/>
                <a:gd name="T24" fmla="*/ 221 w 302"/>
                <a:gd name="T25" fmla="*/ 0 h 345"/>
                <a:gd name="T26" fmla="*/ 247 w 302"/>
                <a:gd name="T27" fmla="*/ 5 h 345"/>
                <a:gd name="T28" fmla="*/ 269 w 302"/>
                <a:gd name="T29" fmla="*/ 16 h 345"/>
                <a:gd name="T30" fmla="*/ 287 w 302"/>
                <a:gd name="T31" fmla="*/ 34 h 345"/>
                <a:gd name="T32" fmla="*/ 299 w 302"/>
                <a:gd name="T33" fmla="*/ 56 h 345"/>
                <a:gd name="T34" fmla="*/ 302 w 302"/>
                <a:gd name="T35" fmla="*/ 81 h 345"/>
                <a:gd name="T36" fmla="*/ 302 w 302"/>
                <a:gd name="T37" fmla="*/ 134 h 345"/>
                <a:gd name="T38" fmla="*/ 299 w 302"/>
                <a:gd name="T39" fmla="*/ 159 h 345"/>
                <a:gd name="T40" fmla="*/ 287 w 302"/>
                <a:gd name="T41" fmla="*/ 181 h 345"/>
                <a:gd name="T42" fmla="*/ 269 w 302"/>
                <a:gd name="T43" fmla="*/ 199 h 345"/>
                <a:gd name="T44" fmla="*/ 247 w 302"/>
                <a:gd name="T45" fmla="*/ 211 h 345"/>
                <a:gd name="T46" fmla="*/ 221 w 302"/>
                <a:gd name="T47" fmla="*/ 215 h 345"/>
                <a:gd name="T48" fmla="*/ 68 w 302"/>
                <a:gd name="T49" fmla="*/ 215 h 345"/>
                <a:gd name="T50" fmla="*/ 68 w 302"/>
                <a:gd name="T51" fmla="*/ 280 h 345"/>
                <a:gd name="T52" fmla="*/ 68 w 302"/>
                <a:gd name="T53" fmla="*/ 345 h 345"/>
                <a:gd name="T54" fmla="*/ 0 w 302"/>
                <a:gd name="T55" fmla="*/ 345 h 345"/>
                <a:gd name="T56" fmla="*/ 0 w 302"/>
                <a:gd name="T57" fmla="*/ 261 h 345"/>
                <a:gd name="T58" fmla="*/ 0 w 302"/>
                <a:gd name="T59" fmla="*/ 172 h 345"/>
                <a:gd name="T60" fmla="*/ 0 w 302"/>
                <a:gd name="T61" fmla="*/ 84 h 345"/>
                <a:gd name="T62" fmla="*/ 0 w 302"/>
                <a:gd name="T6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2" h="345">
                  <a:moveTo>
                    <a:pt x="68" y="68"/>
                  </a:moveTo>
                  <a:lnTo>
                    <a:pt x="68" y="147"/>
                  </a:lnTo>
                  <a:lnTo>
                    <a:pt x="207" y="147"/>
                  </a:lnTo>
                  <a:lnTo>
                    <a:pt x="222" y="144"/>
                  </a:lnTo>
                  <a:lnTo>
                    <a:pt x="231" y="134"/>
                  </a:lnTo>
                  <a:lnTo>
                    <a:pt x="235" y="121"/>
                  </a:lnTo>
                  <a:lnTo>
                    <a:pt x="235" y="94"/>
                  </a:lnTo>
                  <a:lnTo>
                    <a:pt x="231" y="81"/>
                  </a:lnTo>
                  <a:lnTo>
                    <a:pt x="222" y="71"/>
                  </a:lnTo>
                  <a:lnTo>
                    <a:pt x="207" y="68"/>
                  </a:lnTo>
                  <a:lnTo>
                    <a:pt x="68" y="68"/>
                  </a:lnTo>
                  <a:close/>
                  <a:moveTo>
                    <a:pt x="0" y="0"/>
                  </a:moveTo>
                  <a:lnTo>
                    <a:pt x="221" y="0"/>
                  </a:lnTo>
                  <a:lnTo>
                    <a:pt x="247" y="5"/>
                  </a:lnTo>
                  <a:lnTo>
                    <a:pt x="269" y="16"/>
                  </a:lnTo>
                  <a:lnTo>
                    <a:pt x="287" y="34"/>
                  </a:lnTo>
                  <a:lnTo>
                    <a:pt x="299" y="56"/>
                  </a:lnTo>
                  <a:lnTo>
                    <a:pt x="302" y="81"/>
                  </a:lnTo>
                  <a:lnTo>
                    <a:pt x="302" y="134"/>
                  </a:lnTo>
                  <a:lnTo>
                    <a:pt x="299" y="159"/>
                  </a:lnTo>
                  <a:lnTo>
                    <a:pt x="287" y="181"/>
                  </a:lnTo>
                  <a:lnTo>
                    <a:pt x="269" y="199"/>
                  </a:lnTo>
                  <a:lnTo>
                    <a:pt x="247" y="211"/>
                  </a:lnTo>
                  <a:lnTo>
                    <a:pt x="221" y="215"/>
                  </a:lnTo>
                  <a:lnTo>
                    <a:pt x="68" y="215"/>
                  </a:lnTo>
                  <a:lnTo>
                    <a:pt x="68" y="280"/>
                  </a:lnTo>
                  <a:lnTo>
                    <a:pt x="68" y="345"/>
                  </a:lnTo>
                  <a:lnTo>
                    <a:pt x="0" y="345"/>
                  </a:lnTo>
                  <a:lnTo>
                    <a:pt x="0" y="261"/>
                  </a:lnTo>
                  <a:lnTo>
                    <a:pt x="0" y="17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5665788" y="3743326"/>
              <a:ext cx="153988" cy="180975"/>
            </a:xfrm>
            <a:custGeom>
              <a:avLst/>
              <a:gdLst>
                <a:gd name="T0" fmla="*/ 0 w 291"/>
                <a:gd name="T1" fmla="*/ 0 h 343"/>
                <a:gd name="T2" fmla="*/ 291 w 291"/>
                <a:gd name="T3" fmla="*/ 0 h 343"/>
                <a:gd name="T4" fmla="*/ 291 w 291"/>
                <a:gd name="T5" fmla="*/ 68 h 343"/>
                <a:gd name="T6" fmla="*/ 68 w 291"/>
                <a:gd name="T7" fmla="*/ 68 h 343"/>
                <a:gd name="T8" fmla="*/ 68 w 291"/>
                <a:gd name="T9" fmla="*/ 343 h 343"/>
                <a:gd name="T10" fmla="*/ 0 w 291"/>
                <a:gd name="T11" fmla="*/ 343 h 343"/>
                <a:gd name="T12" fmla="*/ 0 w 291"/>
                <a:gd name="T1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343">
                  <a:moveTo>
                    <a:pt x="0" y="0"/>
                  </a:moveTo>
                  <a:lnTo>
                    <a:pt x="291" y="0"/>
                  </a:lnTo>
                  <a:lnTo>
                    <a:pt x="291" y="68"/>
                  </a:lnTo>
                  <a:lnTo>
                    <a:pt x="68" y="68"/>
                  </a:lnTo>
                  <a:lnTo>
                    <a:pt x="68" y="343"/>
                  </a:lnTo>
                  <a:lnTo>
                    <a:pt x="0" y="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6026151" y="3743326"/>
              <a:ext cx="192088" cy="182563"/>
            </a:xfrm>
            <a:custGeom>
              <a:avLst/>
              <a:gdLst>
                <a:gd name="T0" fmla="*/ 0 w 363"/>
                <a:gd name="T1" fmla="*/ 0 h 343"/>
                <a:gd name="T2" fmla="*/ 75 w 363"/>
                <a:gd name="T3" fmla="*/ 0 h 343"/>
                <a:gd name="T4" fmla="*/ 186 w 363"/>
                <a:gd name="T5" fmla="*/ 182 h 343"/>
                <a:gd name="T6" fmla="*/ 288 w 363"/>
                <a:gd name="T7" fmla="*/ 0 h 343"/>
                <a:gd name="T8" fmla="*/ 363 w 363"/>
                <a:gd name="T9" fmla="*/ 0 h 343"/>
                <a:gd name="T10" fmla="*/ 360 w 363"/>
                <a:gd name="T11" fmla="*/ 4 h 343"/>
                <a:gd name="T12" fmla="*/ 355 w 363"/>
                <a:gd name="T13" fmla="*/ 13 h 343"/>
                <a:gd name="T14" fmla="*/ 346 w 363"/>
                <a:gd name="T15" fmla="*/ 29 h 343"/>
                <a:gd name="T16" fmla="*/ 334 w 363"/>
                <a:gd name="T17" fmla="*/ 50 h 343"/>
                <a:gd name="T18" fmla="*/ 319 w 363"/>
                <a:gd name="T19" fmla="*/ 75 h 343"/>
                <a:gd name="T20" fmla="*/ 303 w 363"/>
                <a:gd name="T21" fmla="*/ 103 h 343"/>
                <a:gd name="T22" fmla="*/ 285 w 363"/>
                <a:gd name="T23" fmla="*/ 132 h 343"/>
                <a:gd name="T24" fmla="*/ 267 w 363"/>
                <a:gd name="T25" fmla="*/ 163 h 343"/>
                <a:gd name="T26" fmla="*/ 250 w 363"/>
                <a:gd name="T27" fmla="*/ 194 h 343"/>
                <a:gd name="T28" fmla="*/ 230 w 363"/>
                <a:gd name="T29" fmla="*/ 225 h 343"/>
                <a:gd name="T30" fmla="*/ 214 w 363"/>
                <a:gd name="T31" fmla="*/ 254 h 343"/>
                <a:gd name="T32" fmla="*/ 198 w 363"/>
                <a:gd name="T33" fmla="*/ 282 h 343"/>
                <a:gd name="T34" fmla="*/ 183 w 363"/>
                <a:gd name="T35" fmla="*/ 306 h 343"/>
                <a:gd name="T36" fmla="*/ 171 w 363"/>
                <a:gd name="T37" fmla="*/ 326 h 343"/>
                <a:gd name="T38" fmla="*/ 162 w 363"/>
                <a:gd name="T39" fmla="*/ 343 h 343"/>
                <a:gd name="T40" fmla="*/ 88 w 363"/>
                <a:gd name="T41" fmla="*/ 343 h 343"/>
                <a:gd name="T42" fmla="*/ 97 w 363"/>
                <a:gd name="T43" fmla="*/ 328 h 343"/>
                <a:gd name="T44" fmla="*/ 108 w 363"/>
                <a:gd name="T45" fmla="*/ 310 h 343"/>
                <a:gd name="T46" fmla="*/ 118 w 363"/>
                <a:gd name="T47" fmla="*/ 291 h 343"/>
                <a:gd name="T48" fmla="*/ 127 w 363"/>
                <a:gd name="T49" fmla="*/ 273 h 343"/>
                <a:gd name="T50" fmla="*/ 136 w 363"/>
                <a:gd name="T51" fmla="*/ 257 h 343"/>
                <a:gd name="T52" fmla="*/ 142 w 363"/>
                <a:gd name="T53" fmla="*/ 247 h 343"/>
                <a:gd name="T54" fmla="*/ 0 w 363"/>
                <a:gd name="T5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3" h="343">
                  <a:moveTo>
                    <a:pt x="0" y="0"/>
                  </a:moveTo>
                  <a:lnTo>
                    <a:pt x="75" y="0"/>
                  </a:lnTo>
                  <a:lnTo>
                    <a:pt x="186" y="182"/>
                  </a:lnTo>
                  <a:lnTo>
                    <a:pt x="288" y="0"/>
                  </a:lnTo>
                  <a:lnTo>
                    <a:pt x="363" y="0"/>
                  </a:lnTo>
                  <a:lnTo>
                    <a:pt x="360" y="4"/>
                  </a:lnTo>
                  <a:lnTo>
                    <a:pt x="355" y="13"/>
                  </a:lnTo>
                  <a:lnTo>
                    <a:pt x="346" y="29"/>
                  </a:lnTo>
                  <a:lnTo>
                    <a:pt x="334" y="50"/>
                  </a:lnTo>
                  <a:lnTo>
                    <a:pt x="319" y="75"/>
                  </a:lnTo>
                  <a:lnTo>
                    <a:pt x="303" y="103"/>
                  </a:lnTo>
                  <a:lnTo>
                    <a:pt x="285" y="132"/>
                  </a:lnTo>
                  <a:lnTo>
                    <a:pt x="267" y="163"/>
                  </a:lnTo>
                  <a:lnTo>
                    <a:pt x="250" y="194"/>
                  </a:lnTo>
                  <a:lnTo>
                    <a:pt x="230" y="225"/>
                  </a:lnTo>
                  <a:lnTo>
                    <a:pt x="214" y="254"/>
                  </a:lnTo>
                  <a:lnTo>
                    <a:pt x="198" y="282"/>
                  </a:lnTo>
                  <a:lnTo>
                    <a:pt x="183" y="306"/>
                  </a:lnTo>
                  <a:lnTo>
                    <a:pt x="171" y="326"/>
                  </a:lnTo>
                  <a:lnTo>
                    <a:pt x="162" y="343"/>
                  </a:lnTo>
                  <a:lnTo>
                    <a:pt x="88" y="343"/>
                  </a:lnTo>
                  <a:lnTo>
                    <a:pt x="97" y="328"/>
                  </a:lnTo>
                  <a:lnTo>
                    <a:pt x="108" y="310"/>
                  </a:lnTo>
                  <a:lnTo>
                    <a:pt x="118" y="291"/>
                  </a:lnTo>
                  <a:lnTo>
                    <a:pt x="127" y="273"/>
                  </a:lnTo>
                  <a:lnTo>
                    <a:pt x="136" y="257"/>
                  </a:lnTo>
                  <a:lnTo>
                    <a:pt x="142" y="2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6235701" y="3743326"/>
              <a:ext cx="179388" cy="180975"/>
            </a:xfrm>
            <a:custGeom>
              <a:avLst/>
              <a:gdLst>
                <a:gd name="T0" fmla="*/ 0 w 338"/>
                <a:gd name="T1" fmla="*/ 0 h 341"/>
                <a:gd name="T2" fmla="*/ 338 w 338"/>
                <a:gd name="T3" fmla="*/ 0 h 341"/>
                <a:gd name="T4" fmla="*/ 338 w 338"/>
                <a:gd name="T5" fmla="*/ 341 h 341"/>
                <a:gd name="T6" fmla="*/ 270 w 338"/>
                <a:gd name="T7" fmla="*/ 341 h 341"/>
                <a:gd name="T8" fmla="*/ 270 w 338"/>
                <a:gd name="T9" fmla="*/ 287 h 341"/>
                <a:gd name="T10" fmla="*/ 270 w 338"/>
                <a:gd name="T11" fmla="*/ 66 h 341"/>
                <a:gd name="T12" fmla="*/ 67 w 338"/>
                <a:gd name="T13" fmla="*/ 66 h 341"/>
                <a:gd name="T14" fmla="*/ 67 w 338"/>
                <a:gd name="T15" fmla="*/ 341 h 341"/>
                <a:gd name="T16" fmla="*/ 0 w 338"/>
                <a:gd name="T17" fmla="*/ 341 h 341"/>
                <a:gd name="T18" fmla="*/ 0 w 338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41">
                  <a:moveTo>
                    <a:pt x="0" y="0"/>
                  </a:moveTo>
                  <a:lnTo>
                    <a:pt x="338" y="0"/>
                  </a:lnTo>
                  <a:lnTo>
                    <a:pt x="338" y="341"/>
                  </a:lnTo>
                  <a:lnTo>
                    <a:pt x="270" y="341"/>
                  </a:lnTo>
                  <a:lnTo>
                    <a:pt x="270" y="287"/>
                  </a:lnTo>
                  <a:lnTo>
                    <a:pt x="270" y="66"/>
                  </a:lnTo>
                  <a:lnTo>
                    <a:pt x="67" y="66"/>
                  </a:lnTo>
                  <a:lnTo>
                    <a:pt x="67" y="341"/>
                  </a:lnTo>
                  <a:lnTo>
                    <a:pt x="0" y="3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6638926" y="3729038"/>
              <a:ext cx="258763" cy="200025"/>
            </a:xfrm>
            <a:custGeom>
              <a:avLst/>
              <a:gdLst>
                <a:gd name="T0" fmla="*/ 5 w 491"/>
                <a:gd name="T1" fmla="*/ 0 h 378"/>
                <a:gd name="T2" fmla="*/ 9 w 491"/>
                <a:gd name="T3" fmla="*/ 0 h 378"/>
                <a:gd name="T4" fmla="*/ 14 w 491"/>
                <a:gd name="T5" fmla="*/ 1 h 378"/>
                <a:gd name="T6" fmla="*/ 487 w 491"/>
                <a:gd name="T7" fmla="*/ 346 h 378"/>
                <a:gd name="T8" fmla="*/ 490 w 491"/>
                <a:gd name="T9" fmla="*/ 349 h 378"/>
                <a:gd name="T10" fmla="*/ 491 w 491"/>
                <a:gd name="T11" fmla="*/ 352 h 378"/>
                <a:gd name="T12" fmla="*/ 491 w 491"/>
                <a:gd name="T13" fmla="*/ 356 h 378"/>
                <a:gd name="T14" fmla="*/ 490 w 491"/>
                <a:gd name="T15" fmla="*/ 359 h 378"/>
                <a:gd name="T16" fmla="*/ 485 w 491"/>
                <a:gd name="T17" fmla="*/ 362 h 378"/>
                <a:gd name="T18" fmla="*/ 456 w 491"/>
                <a:gd name="T19" fmla="*/ 375 h 378"/>
                <a:gd name="T20" fmla="*/ 447 w 491"/>
                <a:gd name="T21" fmla="*/ 378 h 378"/>
                <a:gd name="T22" fmla="*/ 437 w 491"/>
                <a:gd name="T23" fmla="*/ 378 h 378"/>
                <a:gd name="T24" fmla="*/ 428 w 491"/>
                <a:gd name="T25" fmla="*/ 375 h 378"/>
                <a:gd name="T26" fmla="*/ 14 w 491"/>
                <a:gd name="T27" fmla="*/ 168 h 378"/>
                <a:gd name="T28" fmla="*/ 6 w 491"/>
                <a:gd name="T29" fmla="*/ 162 h 378"/>
                <a:gd name="T30" fmla="*/ 2 w 491"/>
                <a:gd name="T31" fmla="*/ 153 h 378"/>
                <a:gd name="T32" fmla="*/ 0 w 491"/>
                <a:gd name="T33" fmla="*/ 144 h 378"/>
                <a:gd name="T34" fmla="*/ 0 w 491"/>
                <a:gd name="T35" fmla="*/ 9 h 378"/>
                <a:gd name="T36" fmla="*/ 0 w 491"/>
                <a:gd name="T37" fmla="*/ 4 h 378"/>
                <a:gd name="T38" fmla="*/ 2 w 491"/>
                <a:gd name="T39" fmla="*/ 0 h 378"/>
                <a:gd name="T40" fmla="*/ 5 w 491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1" h="378">
                  <a:moveTo>
                    <a:pt x="5" y="0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487" y="346"/>
                  </a:lnTo>
                  <a:lnTo>
                    <a:pt x="490" y="349"/>
                  </a:lnTo>
                  <a:lnTo>
                    <a:pt x="491" y="352"/>
                  </a:lnTo>
                  <a:lnTo>
                    <a:pt x="491" y="356"/>
                  </a:lnTo>
                  <a:lnTo>
                    <a:pt x="490" y="359"/>
                  </a:lnTo>
                  <a:lnTo>
                    <a:pt x="485" y="362"/>
                  </a:lnTo>
                  <a:lnTo>
                    <a:pt x="456" y="375"/>
                  </a:lnTo>
                  <a:lnTo>
                    <a:pt x="447" y="378"/>
                  </a:lnTo>
                  <a:lnTo>
                    <a:pt x="437" y="378"/>
                  </a:lnTo>
                  <a:lnTo>
                    <a:pt x="428" y="375"/>
                  </a:lnTo>
                  <a:lnTo>
                    <a:pt x="14" y="168"/>
                  </a:lnTo>
                  <a:lnTo>
                    <a:pt x="6" y="162"/>
                  </a:lnTo>
                  <a:lnTo>
                    <a:pt x="2" y="153"/>
                  </a:lnTo>
                  <a:lnTo>
                    <a:pt x="0" y="14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715126" y="2930526"/>
              <a:ext cx="520700" cy="841375"/>
            </a:xfrm>
            <a:custGeom>
              <a:avLst/>
              <a:gdLst>
                <a:gd name="T0" fmla="*/ 982 w 984"/>
                <a:gd name="T1" fmla="*/ 0 h 1590"/>
                <a:gd name="T2" fmla="*/ 984 w 984"/>
                <a:gd name="T3" fmla="*/ 2 h 1590"/>
                <a:gd name="T4" fmla="*/ 984 w 984"/>
                <a:gd name="T5" fmla="*/ 5 h 1590"/>
                <a:gd name="T6" fmla="*/ 982 w 984"/>
                <a:gd name="T7" fmla="*/ 9 h 1590"/>
                <a:gd name="T8" fmla="*/ 117 w 984"/>
                <a:gd name="T9" fmla="*/ 1583 h 1590"/>
                <a:gd name="T10" fmla="*/ 114 w 984"/>
                <a:gd name="T11" fmla="*/ 1587 h 1590"/>
                <a:gd name="T12" fmla="*/ 111 w 984"/>
                <a:gd name="T13" fmla="*/ 1590 h 1590"/>
                <a:gd name="T14" fmla="*/ 107 w 984"/>
                <a:gd name="T15" fmla="*/ 1590 h 1590"/>
                <a:gd name="T16" fmla="*/ 101 w 984"/>
                <a:gd name="T17" fmla="*/ 1590 h 1590"/>
                <a:gd name="T18" fmla="*/ 96 w 984"/>
                <a:gd name="T19" fmla="*/ 1587 h 1590"/>
                <a:gd name="T20" fmla="*/ 11 w 984"/>
                <a:gd name="T21" fmla="*/ 1525 h 1590"/>
                <a:gd name="T22" fmla="*/ 5 w 984"/>
                <a:gd name="T23" fmla="*/ 1518 h 1590"/>
                <a:gd name="T24" fmla="*/ 0 w 984"/>
                <a:gd name="T25" fmla="*/ 1509 h 1590"/>
                <a:gd name="T26" fmla="*/ 0 w 984"/>
                <a:gd name="T27" fmla="*/ 1500 h 1590"/>
                <a:gd name="T28" fmla="*/ 203 w 984"/>
                <a:gd name="T29" fmla="*/ 479 h 1590"/>
                <a:gd name="T30" fmla="*/ 209 w 984"/>
                <a:gd name="T31" fmla="*/ 466 h 1590"/>
                <a:gd name="T32" fmla="*/ 219 w 984"/>
                <a:gd name="T33" fmla="*/ 455 h 1590"/>
                <a:gd name="T34" fmla="*/ 976 w 984"/>
                <a:gd name="T35" fmla="*/ 3 h 1590"/>
                <a:gd name="T36" fmla="*/ 981 w 984"/>
                <a:gd name="T37" fmla="*/ 0 h 1590"/>
                <a:gd name="T38" fmla="*/ 982 w 984"/>
                <a:gd name="T39" fmla="*/ 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4" h="1590">
                  <a:moveTo>
                    <a:pt x="982" y="0"/>
                  </a:moveTo>
                  <a:lnTo>
                    <a:pt x="984" y="2"/>
                  </a:lnTo>
                  <a:lnTo>
                    <a:pt x="984" y="5"/>
                  </a:lnTo>
                  <a:lnTo>
                    <a:pt x="982" y="9"/>
                  </a:lnTo>
                  <a:lnTo>
                    <a:pt x="117" y="1583"/>
                  </a:lnTo>
                  <a:lnTo>
                    <a:pt x="114" y="1587"/>
                  </a:lnTo>
                  <a:lnTo>
                    <a:pt x="111" y="1590"/>
                  </a:lnTo>
                  <a:lnTo>
                    <a:pt x="107" y="1590"/>
                  </a:lnTo>
                  <a:lnTo>
                    <a:pt x="101" y="1590"/>
                  </a:lnTo>
                  <a:lnTo>
                    <a:pt x="96" y="1587"/>
                  </a:lnTo>
                  <a:lnTo>
                    <a:pt x="11" y="1525"/>
                  </a:lnTo>
                  <a:lnTo>
                    <a:pt x="5" y="1518"/>
                  </a:lnTo>
                  <a:lnTo>
                    <a:pt x="0" y="1509"/>
                  </a:lnTo>
                  <a:lnTo>
                    <a:pt x="0" y="1500"/>
                  </a:lnTo>
                  <a:lnTo>
                    <a:pt x="203" y="479"/>
                  </a:lnTo>
                  <a:lnTo>
                    <a:pt x="209" y="466"/>
                  </a:lnTo>
                  <a:lnTo>
                    <a:pt x="219" y="455"/>
                  </a:lnTo>
                  <a:lnTo>
                    <a:pt x="976" y="3"/>
                  </a:lnTo>
                  <a:lnTo>
                    <a:pt x="981" y="0"/>
                  </a:lnTo>
                  <a:lnTo>
                    <a:pt x="9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6638926" y="3208338"/>
              <a:ext cx="125413" cy="498475"/>
            </a:xfrm>
            <a:custGeom>
              <a:avLst/>
              <a:gdLst>
                <a:gd name="T0" fmla="*/ 233 w 237"/>
                <a:gd name="T1" fmla="*/ 0 h 942"/>
                <a:gd name="T2" fmla="*/ 236 w 237"/>
                <a:gd name="T3" fmla="*/ 0 h 942"/>
                <a:gd name="T4" fmla="*/ 237 w 237"/>
                <a:gd name="T5" fmla="*/ 4 h 942"/>
                <a:gd name="T6" fmla="*/ 237 w 237"/>
                <a:gd name="T7" fmla="*/ 9 h 942"/>
                <a:gd name="T8" fmla="*/ 88 w 237"/>
                <a:gd name="T9" fmla="*/ 933 h 942"/>
                <a:gd name="T10" fmla="*/ 86 w 237"/>
                <a:gd name="T11" fmla="*/ 938 h 942"/>
                <a:gd name="T12" fmla="*/ 83 w 237"/>
                <a:gd name="T13" fmla="*/ 941 h 942"/>
                <a:gd name="T14" fmla="*/ 80 w 237"/>
                <a:gd name="T15" fmla="*/ 942 h 942"/>
                <a:gd name="T16" fmla="*/ 76 w 237"/>
                <a:gd name="T17" fmla="*/ 942 h 942"/>
                <a:gd name="T18" fmla="*/ 71 w 237"/>
                <a:gd name="T19" fmla="*/ 941 h 942"/>
                <a:gd name="T20" fmla="*/ 14 w 237"/>
                <a:gd name="T21" fmla="*/ 898 h 942"/>
                <a:gd name="T22" fmla="*/ 6 w 237"/>
                <a:gd name="T23" fmla="*/ 891 h 942"/>
                <a:gd name="T24" fmla="*/ 2 w 237"/>
                <a:gd name="T25" fmla="*/ 882 h 942"/>
                <a:gd name="T26" fmla="*/ 0 w 237"/>
                <a:gd name="T27" fmla="*/ 873 h 942"/>
                <a:gd name="T28" fmla="*/ 0 w 237"/>
                <a:gd name="T29" fmla="*/ 180 h 942"/>
                <a:gd name="T30" fmla="*/ 2 w 237"/>
                <a:gd name="T31" fmla="*/ 171 h 942"/>
                <a:gd name="T32" fmla="*/ 6 w 237"/>
                <a:gd name="T33" fmla="*/ 162 h 942"/>
                <a:gd name="T34" fmla="*/ 14 w 237"/>
                <a:gd name="T35" fmla="*/ 155 h 942"/>
                <a:gd name="T36" fmla="*/ 227 w 237"/>
                <a:gd name="T37" fmla="*/ 1 h 942"/>
                <a:gd name="T38" fmla="*/ 230 w 237"/>
                <a:gd name="T39" fmla="*/ 0 h 942"/>
                <a:gd name="T40" fmla="*/ 233 w 237"/>
                <a:gd name="T4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7" h="942">
                  <a:moveTo>
                    <a:pt x="233" y="0"/>
                  </a:moveTo>
                  <a:lnTo>
                    <a:pt x="236" y="0"/>
                  </a:lnTo>
                  <a:lnTo>
                    <a:pt x="237" y="4"/>
                  </a:lnTo>
                  <a:lnTo>
                    <a:pt x="237" y="9"/>
                  </a:lnTo>
                  <a:lnTo>
                    <a:pt x="88" y="933"/>
                  </a:lnTo>
                  <a:lnTo>
                    <a:pt x="86" y="938"/>
                  </a:lnTo>
                  <a:lnTo>
                    <a:pt x="83" y="941"/>
                  </a:lnTo>
                  <a:lnTo>
                    <a:pt x="80" y="942"/>
                  </a:lnTo>
                  <a:lnTo>
                    <a:pt x="76" y="942"/>
                  </a:lnTo>
                  <a:lnTo>
                    <a:pt x="71" y="941"/>
                  </a:lnTo>
                  <a:lnTo>
                    <a:pt x="14" y="898"/>
                  </a:lnTo>
                  <a:lnTo>
                    <a:pt x="6" y="891"/>
                  </a:lnTo>
                  <a:lnTo>
                    <a:pt x="2" y="882"/>
                  </a:lnTo>
                  <a:lnTo>
                    <a:pt x="0" y="873"/>
                  </a:lnTo>
                  <a:lnTo>
                    <a:pt x="0" y="180"/>
                  </a:lnTo>
                  <a:lnTo>
                    <a:pt x="2" y="171"/>
                  </a:lnTo>
                  <a:lnTo>
                    <a:pt x="6" y="162"/>
                  </a:lnTo>
                  <a:lnTo>
                    <a:pt x="14" y="155"/>
                  </a:lnTo>
                  <a:lnTo>
                    <a:pt x="227" y="1"/>
                  </a:lnTo>
                  <a:lnTo>
                    <a:pt x="230" y="0"/>
                  </a:lnTo>
                  <a:lnTo>
                    <a:pt x="2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6807201" y="3271838"/>
              <a:ext cx="393700" cy="568325"/>
            </a:xfrm>
            <a:custGeom>
              <a:avLst/>
              <a:gdLst>
                <a:gd name="T0" fmla="*/ 584 w 742"/>
                <a:gd name="T1" fmla="*/ 0 h 1073"/>
                <a:gd name="T2" fmla="*/ 585 w 742"/>
                <a:gd name="T3" fmla="*/ 0 h 1073"/>
                <a:gd name="T4" fmla="*/ 588 w 742"/>
                <a:gd name="T5" fmla="*/ 1 h 1073"/>
                <a:gd name="T6" fmla="*/ 590 w 742"/>
                <a:gd name="T7" fmla="*/ 6 h 1073"/>
                <a:gd name="T8" fmla="*/ 742 w 742"/>
                <a:gd name="T9" fmla="*/ 522 h 1073"/>
                <a:gd name="T10" fmla="*/ 742 w 742"/>
                <a:gd name="T11" fmla="*/ 533 h 1073"/>
                <a:gd name="T12" fmla="*/ 741 w 742"/>
                <a:gd name="T13" fmla="*/ 541 h 1073"/>
                <a:gd name="T14" fmla="*/ 735 w 742"/>
                <a:gd name="T15" fmla="*/ 549 h 1073"/>
                <a:gd name="T16" fmla="*/ 121 w 742"/>
                <a:gd name="T17" fmla="*/ 1068 h 1073"/>
                <a:gd name="T18" fmla="*/ 112 w 742"/>
                <a:gd name="T19" fmla="*/ 1071 h 1073"/>
                <a:gd name="T20" fmla="*/ 103 w 742"/>
                <a:gd name="T21" fmla="*/ 1073 h 1073"/>
                <a:gd name="T22" fmla="*/ 94 w 742"/>
                <a:gd name="T23" fmla="*/ 1068 h 1073"/>
                <a:gd name="T24" fmla="*/ 6 w 742"/>
                <a:gd name="T25" fmla="*/ 1005 h 1073"/>
                <a:gd name="T26" fmla="*/ 3 w 742"/>
                <a:gd name="T27" fmla="*/ 1002 h 1073"/>
                <a:gd name="T28" fmla="*/ 0 w 742"/>
                <a:gd name="T29" fmla="*/ 998 h 1073"/>
                <a:gd name="T30" fmla="*/ 0 w 742"/>
                <a:gd name="T31" fmla="*/ 992 h 1073"/>
                <a:gd name="T32" fmla="*/ 0 w 742"/>
                <a:gd name="T33" fmla="*/ 987 h 1073"/>
                <a:gd name="T34" fmla="*/ 1 w 742"/>
                <a:gd name="T35" fmla="*/ 981 h 1073"/>
                <a:gd name="T36" fmla="*/ 578 w 742"/>
                <a:gd name="T37" fmla="*/ 4 h 1073"/>
                <a:gd name="T38" fmla="*/ 581 w 742"/>
                <a:gd name="T39" fmla="*/ 1 h 1073"/>
                <a:gd name="T40" fmla="*/ 584 w 742"/>
                <a:gd name="T4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2" h="1073">
                  <a:moveTo>
                    <a:pt x="584" y="0"/>
                  </a:moveTo>
                  <a:lnTo>
                    <a:pt x="585" y="0"/>
                  </a:lnTo>
                  <a:lnTo>
                    <a:pt x="588" y="1"/>
                  </a:lnTo>
                  <a:lnTo>
                    <a:pt x="590" y="6"/>
                  </a:lnTo>
                  <a:lnTo>
                    <a:pt x="742" y="522"/>
                  </a:lnTo>
                  <a:lnTo>
                    <a:pt x="742" y="533"/>
                  </a:lnTo>
                  <a:lnTo>
                    <a:pt x="741" y="541"/>
                  </a:lnTo>
                  <a:lnTo>
                    <a:pt x="735" y="549"/>
                  </a:lnTo>
                  <a:lnTo>
                    <a:pt x="121" y="1068"/>
                  </a:lnTo>
                  <a:lnTo>
                    <a:pt x="112" y="1071"/>
                  </a:lnTo>
                  <a:lnTo>
                    <a:pt x="103" y="1073"/>
                  </a:lnTo>
                  <a:lnTo>
                    <a:pt x="94" y="1068"/>
                  </a:lnTo>
                  <a:lnTo>
                    <a:pt x="6" y="1005"/>
                  </a:lnTo>
                  <a:lnTo>
                    <a:pt x="3" y="1002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0" y="987"/>
                  </a:lnTo>
                  <a:lnTo>
                    <a:pt x="1" y="981"/>
                  </a:lnTo>
                  <a:lnTo>
                    <a:pt x="578" y="4"/>
                  </a:lnTo>
                  <a:lnTo>
                    <a:pt x="581" y="1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6899276" y="3644901"/>
              <a:ext cx="300038" cy="249238"/>
            </a:xfrm>
            <a:custGeom>
              <a:avLst/>
              <a:gdLst>
                <a:gd name="T0" fmla="*/ 532 w 566"/>
                <a:gd name="T1" fmla="*/ 0 h 472"/>
                <a:gd name="T2" fmla="*/ 535 w 566"/>
                <a:gd name="T3" fmla="*/ 1 h 472"/>
                <a:gd name="T4" fmla="*/ 540 w 566"/>
                <a:gd name="T5" fmla="*/ 4 h 472"/>
                <a:gd name="T6" fmla="*/ 541 w 566"/>
                <a:gd name="T7" fmla="*/ 9 h 472"/>
                <a:gd name="T8" fmla="*/ 566 w 566"/>
                <a:gd name="T9" fmla="*/ 254 h 472"/>
                <a:gd name="T10" fmla="*/ 566 w 566"/>
                <a:gd name="T11" fmla="*/ 260 h 472"/>
                <a:gd name="T12" fmla="*/ 566 w 566"/>
                <a:gd name="T13" fmla="*/ 265 h 472"/>
                <a:gd name="T14" fmla="*/ 565 w 566"/>
                <a:gd name="T15" fmla="*/ 271 h 472"/>
                <a:gd name="T16" fmla="*/ 562 w 566"/>
                <a:gd name="T17" fmla="*/ 275 h 472"/>
                <a:gd name="T18" fmla="*/ 557 w 566"/>
                <a:gd name="T19" fmla="*/ 278 h 472"/>
                <a:gd name="T20" fmla="*/ 93 w 566"/>
                <a:gd name="T21" fmla="*/ 471 h 472"/>
                <a:gd name="T22" fmla="*/ 84 w 566"/>
                <a:gd name="T23" fmla="*/ 472 h 472"/>
                <a:gd name="T24" fmla="*/ 74 w 566"/>
                <a:gd name="T25" fmla="*/ 472 h 472"/>
                <a:gd name="T26" fmla="*/ 66 w 566"/>
                <a:gd name="T27" fmla="*/ 468 h 472"/>
                <a:gd name="T28" fmla="*/ 4 w 566"/>
                <a:gd name="T29" fmla="*/ 424 h 472"/>
                <a:gd name="T30" fmla="*/ 1 w 566"/>
                <a:gd name="T31" fmla="*/ 421 h 472"/>
                <a:gd name="T32" fmla="*/ 0 w 566"/>
                <a:gd name="T33" fmla="*/ 416 h 472"/>
                <a:gd name="T34" fmla="*/ 0 w 566"/>
                <a:gd name="T35" fmla="*/ 412 h 472"/>
                <a:gd name="T36" fmla="*/ 1 w 566"/>
                <a:gd name="T37" fmla="*/ 407 h 472"/>
                <a:gd name="T38" fmla="*/ 4 w 566"/>
                <a:gd name="T39" fmla="*/ 405 h 472"/>
                <a:gd name="T40" fmla="*/ 523 w 566"/>
                <a:gd name="T41" fmla="*/ 3 h 472"/>
                <a:gd name="T42" fmla="*/ 528 w 566"/>
                <a:gd name="T43" fmla="*/ 1 h 472"/>
                <a:gd name="T44" fmla="*/ 532 w 566"/>
                <a:gd name="T4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6" h="472">
                  <a:moveTo>
                    <a:pt x="532" y="0"/>
                  </a:moveTo>
                  <a:lnTo>
                    <a:pt x="535" y="1"/>
                  </a:lnTo>
                  <a:lnTo>
                    <a:pt x="540" y="4"/>
                  </a:lnTo>
                  <a:lnTo>
                    <a:pt x="541" y="9"/>
                  </a:lnTo>
                  <a:lnTo>
                    <a:pt x="566" y="254"/>
                  </a:lnTo>
                  <a:lnTo>
                    <a:pt x="566" y="260"/>
                  </a:lnTo>
                  <a:lnTo>
                    <a:pt x="566" y="265"/>
                  </a:lnTo>
                  <a:lnTo>
                    <a:pt x="565" y="271"/>
                  </a:lnTo>
                  <a:lnTo>
                    <a:pt x="562" y="275"/>
                  </a:lnTo>
                  <a:lnTo>
                    <a:pt x="557" y="278"/>
                  </a:lnTo>
                  <a:lnTo>
                    <a:pt x="93" y="471"/>
                  </a:lnTo>
                  <a:lnTo>
                    <a:pt x="84" y="472"/>
                  </a:lnTo>
                  <a:lnTo>
                    <a:pt x="74" y="472"/>
                  </a:lnTo>
                  <a:lnTo>
                    <a:pt x="66" y="468"/>
                  </a:lnTo>
                  <a:lnTo>
                    <a:pt x="4" y="424"/>
                  </a:lnTo>
                  <a:lnTo>
                    <a:pt x="1" y="421"/>
                  </a:lnTo>
                  <a:lnTo>
                    <a:pt x="0" y="416"/>
                  </a:lnTo>
                  <a:lnTo>
                    <a:pt x="0" y="412"/>
                  </a:lnTo>
                  <a:lnTo>
                    <a:pt x="1" y="407"/>
                  </a:lnTo>
                  <a:lnTo>
                    <a:pt x="4" y="405"/>
                  </a:lnTo>
                  <a:lnTo>
                    <a:pt x="523" y="3"/>
                  </a:lnTo>
                  <a:lnTo>
                    <a:pt x="528" y="1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6"/>
          <p:cNvGrpSpPr/>
          <p:nvPr/>
        </p:nvGrpSpPr>
        <p:grpSpPr>
          <a:xfrm rot="5400000">
            <a:off x="-1234060" y="3205527"/>
            <a:ext cx="2520000" cy="51881"/>
            <a:chOff x="9641135" y="931268"/>
            <a:chExt cx="1601668" cy="106352"/>
          </a:xfrm>
        </p:grpSpPr>
        <p:sp>
          <p:nvSpPr>
            <p:cNvPr id="8" name="Rectangle 7"/>
            <p:cNvSpPr/>
            <p:nvPr/>
          </p:nvSpPr>
          <p:spPr>
            <a:xfrm rot="5400000">
              <a:off x="9768509" y="804444"/>
              <a:ext cx="105251" cy="360000"/>
            </a:xfrm>
            <a:prstGeom prst="rect">
              <a:avLst/>
            </a:prstGeom>
            <a:solidFill>
              <a:srgbClr val="005D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10182397" y="804444"/>
              <a:ext cx="105253" cy="360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0595737" y="804444"/>
              <a:ext cx="106352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1009628" y="804444"/>
              <a:ext cx="106349" cy="360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8" name="Title Placeholder 27"/>
          <p:cNvSpPr>
            <a:spLocks noGrp="1"/>
          </p:cNvSpPr>
          <p:nvPr>
            <p:ph type="title"/>
          </p:nvPr>
        </p:nvSpPr>
        <p:spPr>
          <a:xfrm>
            <a:off x="838200" y="194859"/>
            <a:ext cx="10515600" cy="641872"/>
          </a:xfrm>
          <a:prstGeom prst="rect">
            <a:avLst/>
          </a:prstGeom>
        </p:spPr>
        <p:txBody>
          <a:bodyPr anchor="ctr"/>
          <a:lstStyle/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3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000" kern="1200" dirty="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006281"/>
          </a:xfrm>
          <a:prstGeom prst="rect">
            <a:avLst/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8332" y="-1726955"/>
            <a:ext cx="34262946" cy="1349985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03151" y="438425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2399" b="0" kern="1200" cap="all" baseline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</a:rPr>
              <a:t>телемедицина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074" y="312087"/>
            <a:ext cx="1671534" cy="69187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-309824" y="2163125"/>
            <a:ext cx="1889176" cy="168421"/>
            <a:chOff x="-309824" y="2163125"/>
            <a:chExt cx="1889176" cy="168421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-309824" y="2240224"/>
              <a:ext cx="1790700" cy="0"/>
            </a:xfrm>
            <a:prstGeom prst="line">
              <a:avLst/>
            </a:prstGeom>
            <a:ln w="28575">
              <a:solidFill>
                <a:srgbClr val="01D6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1406769" y="2163125"/>
              <a:ext cx="172583" cy="168421"/>
            </a:xfrm>
            <a:prstGeom prst="ellipse">
              <a:avLst/>
            </a:prstGeom>
            <a:noFill/>
            <a:ln w="38100">
              <a:solidFill>
                <a:srgbClr val="01D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686845" y="1033370"/>
            <a:ext cx="7209511" cy="4352546"/>
            <a:chOff x="5686845" y="1033370"/>
            <a:chExt cx="7209511" cy="4352546"/>
          </a:xfrm>
        </p:grpSpPr>
        <p:sp>
          <p:nvSpPr>
            <p:cNvPr id="16" name="Овал 15"/>
            <p:cNvSpPr/>
            <p:nvPr/>
          </p:nvSpPr>
          <p:spPr>
            <a:xfrm>
              <a:off x="11388614" y="2889028"/>
              <a:ext cx="262890" cy="262890"/>
            </a:xfrm>
            <a:prstGeom prst="ellipse">
              <a:avLst/>
            </a:prstGeom>
            <a:noFill/>
            <a:ln w="57150">
              <a:solidFill>
                <a:srgbClr val="01D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344734" y="5195842"/>
              <a:ext cx="190074" cy="190074"/>
            </a:xfrm>
            <a:prstGeom prst="ellipse">
              <a:avLst/>
            </a:prstGeom>
            <a:noFill/>
            <a:ln w="57150">
              <a:solidFill>
                <a:srgbClr val="01D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686845" y="4115379"/>
              <a:ext cx="205412" cy="205412"/>
            </a:xfrm>
            <a:prstGeom prst="ellipse">
              <a:avLst/>
            </a:prstGeom>
            <a:noFill/>
            <a:ln w="57150">
              <a:solidFill>
                <a:srgbClr val="01D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1520059" y="3020473"/>
              <a:ext cx="1376297" cy="1011415"/>
              <a:chOff x="11520059" y="3020473"/>
              <a:chExt cx="1376297" cy="1011415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flipH="1" flipV="1">
                <a:off x="11896676" y="3020473"/>
                <a:ext cx="999680" cy="1011415"/>
              </a:xfrm>
              <a:prstGeom prst="line">
                <a:avLst/>
              </a:prstGeom>
              <a:ln w="12700">
                <a:solidFill>
                  <a:srgbClr val="01D6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11520059" y="3020473"/>
                <a:ext cx="376618" cy="0"/>
              </a:xfrm>
              <a:prstGeom prst="line">
                <a:avLst/>
              </a:prstGeom>
              <a:ln w="12700">
                <a:solidFill>
                  <a:srgbClr val="01D6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8455688" y="5300663"/>
              <a:ext cx="3813350" cy="0"/>
            </a:xfrm>
            <a:prstGeom prst="line">
              <a:avLst/>
            </a:prstGeom>
            <a:ln w="19050">
              <a:solidFill>
                <a:srgbClr val="01D6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Скругленный прямоугольник 43"/>
            <p:cNvSpPr/>
            <p:nvPr/>
          </p:nvSpPr>
          <p:spPr>
            <a:xfrm>
              <a:off x="10451507" y="4331720"/>
              <a:ext cx="2119357" cy="131568"/>
            </a:xfrm>
            <a:prstGeom prst="roundRect">
              <a:avLst>
                <a:gd name="adj" fmla="val 50000"/>
              </a:avLst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>
              <a:off x="9872605" y="4398827"/>
              <a:ext cx="589831" cy="0"/>
            </a:xfrm>
            <a:prstGeom prst="line">
              <a:avLst/>
            </a:prstGeom>
            <a:ln w="12700">
              <a:solidFill>
                <a:srgbClr val="01D6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Скругленный прямоугольник 48"/>
            <p:cNvSpPr/>
            <p:nvPr/>
          </p:nvSpPr>
          <p:spPr>
            <a:xfrm rot="2713201">
              <a:off x="6521861" y="2971104"/>
              <a:ext cx="3972186" cy="96717"/>
            </a:xfrm>
            <a:prstGeom prst="roundRect">
              <a:avLst>
                <a:gd name="adj" fmla="val 50000"/>
              </a:avLst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9439568" y="4178374"/>
              <a:ext cx="91603" cy="91603"/>
            </a:xfrm>
            <a:prstGeom prst="ellipse">
              <a:avLst/>
            </a:prstGeom>
            <a:noFill/>
            <a:ln w="38100">
              <a:solidFill>
                <a:srgbClr val="01D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>
              <a:stCxn id="50" idx="2"/>
            </p:cNvCxnSpPr>
            <p:nvPr/>
          </p:nvCxnSpPr>
          <p:spPr>
            <a:xfrm flipH="1" flipV="1">
              <a:off x="5778759" y="4223657"/>
              <a:ext cx="3660809" cy="519"/>
            </a:xfrm>
            <a:prstGeom prst="line">
              <a:avLst/>
            </a:prstGeom>
            <a:ln w="12700">
              <a:solidFill>
                <a:srgbClr val="01D6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Скругленный прямоугольник 52"/>
            <p:cNvSpPr/>
            <p:nvPr/>
          </p:nvSpPr>
          <p:spPr>
            <a:xfrm>
              <a:off x="8720915" y="4160050"/>
              <a:ext cx="620829" cy="116147"/>
            </a:xfrm>
            <a:prstGeom prst="roundRect">
              <a:avLst>
                <a:gd name="adj" fmla="val 50000"/>
              </a:avLst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18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33" y="-207224"/>
            <a:ext cx="7214311" cy="706522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111520" y="951401"/>
            <a:ext cx="9437083" cy="1828037"/>
            <a:chOff x="2111520" y="871201"/>
            <a:chExt cx="9437083" cy="182803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111520" y="871201"/>
              <a:ext cx="1055159" cy="693702"/>
              <a:chOff x="2551167" y="521238"/>
              <a:chExt cx="833796" cy="403967"/>
            </a:xfrm>
            <a:solidFill>
              <a:srgbClr val="01D6C4"/>
            </a:solidFill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551167" y="521238"/>
                <a:ext cx="833796" cy="40396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2655063" y="539992"/>
                <a:ext cx="612073" cy="21507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b="1" dirty="0" smtClean="0">
                    <a:solidFill>
                      <a:srgbClr val="1E234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2022</a:t>
                </a:r>
                <a:endParaRPr lang="ru-RU" sz="2000" dirty="0">
                  <a:solidFill>
                    <a:srgbClr val="1E234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2112578" y="1228608"/>
              <a:ext cx="9436025" cy="1470630"/>
              <a:chOff x="2112578" y="1974387"/>
              <a:chExt cx="9436025" cy="1470630"/>
            </a:xfrm>
            <a:solidFill>
              <a:srgbClr val="01D6C4"/>
            </a:solidFill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2112578" y="1974387"/>
                <a:ext cx="9270125" cy="1470630"/>
              </a:xfrm>
              <a:prstGeom prst="roundRect">
                <a:avLst/>
              </a:prstGeom>
              <a:grpFill/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260814" y="2182827"/>
                <a:ext cx="9287789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1E2340"/>
                    </a:solidFill>
                    <a:latin typeface="Tahoma" panose="020B0604030504040204" pitchFamily="34" charset="0"/>
                  </a:rPr>
                  <a:t>К 2022 году во всех 85 субъектах Российской Федерации должна функционировать централизованная подсистема </a:t>
                </a:r>
                <a:r>
                  <a:rPr lang="ru-RU" sz="1600" b="1" dirty="0" smtClean="0">
                    <a:solidFill>
                      <a:srgbClr val="1E2340"/>
                    </a:solidFill>
                    <a:latin typeface="Tahoma" panose="020B0604030504040204" pitchFamily="34" charset="0"/>
                  </a:rPr>
                  <a:t>ГИС СЗ "Телемедицинские консультации"</a:t>
                </a:r>
                <a:r>
                  <a:rPr lang="ru-RU" sz="1600" dirty="0" smtClean="0">
                    <a:solidFill>
                      <a:srgbClr val="1E2340"/>
                    </a:solidFill>
                    <a:latin typeface="Tahoma" panose="020B0604030504040204" pitchFamily="34" charset="0"/>
                  </a:rPr>
                  <a:t>, к которой подключены все медицинские организации государственной и муниципальной систем здравоохранения субъектов Российской Федерации второго и третьего уровней</a:t>
                </a:r>
                <a:endParaRPr lang="ru-RU" sz="1600" dirty="0">
                  <a:solidFill>
                    <a:srgbClr val="1E2340"/>
                  </a:solidFill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723902" y="1419973"/>
            <a:ext cx="1160001" cy="1160001"/>
            <a:chOff x="723902" y="1339773"/>
            <a:chExt cx="1160001" cy="1160001"/>
          </a:xfrm>
        </p:grpSpPr>
        <p:sp>
          <p:nvSpPr>
            <p:cNvPr id="9" name="Овал 8"/>
            <p:cNvSpPr/>
            <p:nvPr/>
          </p:nvSpPr>
          <p:spPr>
            <a:xfrm>
              <a:off x="723902" y="1339773"/>
              <a:ext cx="1160001" cy="1160001"/>
            </a:xfrm>
            <a:prstGeom prst="ellipse">
              <a:avLst/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27592" y="1645613"/>
              <a:ext cx="552621" cy="548320"/>
              <a:chOff x="2868014" y="1376363"/>
              <a:chExt cx="552621" cy="548320"/>
            </a:xfrm>
            <a:solidFill>
              <a:srgbClr val="1E2340"/>
            </a:solidFill>
          </p:grpSpPr>
          <p:sp>
            <p:nvSpPr>
              <p:cNvPr id="11" name="Freeform 72"/>
              <p:cNvSpPr>
                <a:spLocks noEditPoints="1"/>
              </p:cNvSpPr>
              <p:nvPr/>
            </p:nvSpPr>
            <p:spPr bwMode="auto">
              <a:xfrm>
                <a:off x="2868014" y="1376363"/>
                <a:ext cx="552621" cy="548320"/>
              </a:xfrm>
              <a:custGeom>
                <a:avLst/>
                <a:gdLst>
                  <a:gd name="T0" fmla="*/ 44 w 513"/>
                  <a:gd name="T1" fmla="*/ 32 h 512"/>
                  <a:gd name="T2" fmla="*/ 40 w 513"/>
                  <a:gd name="T3" fmla="*/ 32 h 512"/>
                  <a:gd name="T4" fmla="*/ 36 w 513"/>
                  <a:gd name="T5" fmla="*/ 36 h 512"/>
                  <a:gd name="T6" fmla="*/ 33 w 513"/>
                  <a:gd name="T7" fmla="*/ 37 h 512"/>
                  <a:gd name="T8" fmla="*/ 32 w 513"/>
                  <a:gd name="T9" fmla="*/ 40 h 512"/>
                  <a:gd name="T10" fmla="*/ 32 w 513"/>
                  <a:gd name="T11" fmla="*/ 129 h 512"/>
                  <a:gd name="T12" fmla="*/ 481 w 513"/>
                  <a:gd name="T13" fmla="*/ 129 h 512"/>
                  <a:gd name="T14" fmla="*/ 481 w 513"/>
                  <a:gd name="T15" fmla="*/ 39 h 512"/>
                  <a:gd name="T16" fmla="*/ 479 w 513"/>
                  <a:gd name="T17" fmla="*/ 37 h 512"/>
                  <a:gd name="T18" fmla="*/ 478 w 513"/>
                  <a:gd name="T19" fmla="*/ 36 h 512"/>
                  <a:gd name="T20" fmla="*/ 473 w 513"/>
                  <a:gd name="T21" fmla="*/ 32 h 512"/>
                  <a:gd name="T22" fmla="*/ 468 w 513"/>
                  <a:gd name="T23" fmla="*/ 32 h 512"/>
                  <a:gd name="T24" fmla="*/ 44 w 513"/>
                  <a:gd name="T25" fmla="*/ 32 h 512"/>
                  <a:gd name="T26" fmla="*/ 44 w 513"/>
                  <a:gd name="T27" fmla="*/ 0 h 512"/>
                  <a:gd name="T28" fmla="*/ 468 w 513"/>
                  <a:gd name="T29" fmla="*/ 0 h 512"/>
                  <a:gd name="T30" fmla="*/ 486 w 513"/>
                  <a:gd name="T31" fmla="*/ 3 h 512"/>
                  <a:gd name="T32" fmla="*/ 498 w 513"/>
                  <a:gd name="T33" fmla="*/ 11 h 512"/>
                  <a:gd name="T34" fmla="*/ 508 w 513"/>
                  <a:gd name="T35" fmla="*/ 24 h 512"/>
                  <a:gd name="T36" fmla="*/ 513 w 513"/>
                  <a:gd name="T37" fmla="*/ 39 h 512"/>
                  <a:gd name="T38" fmla="*/ 513 w 513"/>
                  <a:gd name="T39" fmla="*/ 303 h 512"/>
                  <a:gd name="T40" fmla="*/ 511 w 513"/>
                  <a:gd name="T41" fmla="*/ 310 h 512"/>
                  <a:gd name="T42" fmla="*/ 510 w 513"/>
                  <a:gd name="T43" fmla="*/ 313 h 512"/>
                  <a:gd name="T44" fmla="*/ 505 w 513"/>
                  <a:gd name="T45" fmla="*/ 316 h 512"/>
                  <a:gd name="T46" fmla="*/ 502 w 513"/>
                  <a:gd name="T47" fmla="*/ 319 h 512"/>
                  <a:gd name="T48" fmla="*/ 497 w 513"/>
                  <a:gd name="T49" fmla="*/ 319 h 512"/>
                  <a:gd name="T50" fmla="*/ 490 w 513"/>
                  <a:gd name="T51" fmla="*/ 319 h 512"/>
                  <a:gd name="T52" fmla="*/ 487 w 513"/>
                  <a:gd name="T53" fmla="*/ 316 h 512"/>
                  <a:gd name="T54" fmla="*/ 484 w 513"/>
                  <a:gd name="T55" fmla="*/ 313 h 512"/>
                  <a:gd name="T56" fmla="*/ 481 w 513"/>
                  <a:gd name="T57" fmla="*/ 310 h 512"/>
                  <a:gd name="T58" fmla="*/ 481 w 513"/>
                  <a:gd name="T59" fmla="*/ 303 h 512"/>
                  <a:gd name="T60" fmla="*/ 481 w 513"/>
                  <a:gd name="T61" fmla="*/ 161 h 512"/>
                  <a:gd name="T62" fmla="*/ 32 w 513"/>
                  <a:gd name="T63" fmla="*/ 161 h 512"/>
                  <a:gd name="T64" fmla="*/ 32 w 513"/>
                  <a:gd name="T65" fmla="*/ 464 h 512"/>
                  <a:gd name="T66" fmla="*/ 33 w 513"/>
                  <a:gd name="T67" fmla="*/ 468 h 512"/>
                  <a:gd name="T68" fmla="*/ 35 w 513"/>
                  <a:gd name="T69" fmla="*/ 473 h 512"/>
                  <a:gd name="T70" fmla="*/ 36 w 513"/>
                  <a:gd name="T71" fmla="*/ 477 h 512"/>
                  <a:gd name="T72" fmla="*/ 40 w 513"/>
                  <a:gd name="T73" fmla="*/ 480 h 512"/>
                  <a:gd name="T74" fmla="*/ 44 w 513"/>
                  <a:gd name="T75" fmla="*/ 480 h 512"/>
                  <a:gd name="T76" fmla="*/ 304 w 513"/>
                  <a:gd name="T77" fmla="*/ 480 h 512"/>
                  <a:gd name="T78" fmla="*/ 309 w 513"/>
                  <a:gd name="T79" fmla="*/ 481 h 512"/>
                  <a:gd name="T80" fmla="*/ 314 w 513"/>
                  <a:gd name="T81" fmla="*/ 483 h 512"/>
                  <a:gd name="T82" fmla="*/ 317 w 513"/>
                  <a:gd name="T83" fmla="*/ 486 h 512"/>
                  <a:gd name="T84" fmla="*/ 319 w 513"/>
                  <a:gd name="T85" fmla="*/ 491 h 512"/>
                  <a:gd name="T86" fmla="*/ 320 w 513"/>
                  <a:gd name="T87" fmla="*/ 496 h 512"/>
                  <a:gd name="T88" fmla="*/ 319 w 513"/>
                  <a:gd name="T89" fmla="*/ 501 h 512"/>
                  <a:gd name="T90" fmla="*/ 317 w 513"/>
                  <a:gd name="T91" fmla="*/ 505 h 512"/>
                  <a:gd name="T92" fmla="*/ 314 w 513"/>
                  <a:gd name="T93" fmla="*/ 509 h 512"/>
                  <a:gd name="T94" fmla="*/ 309 w 513"/>
                  <a:gd name="T95" fmla="*/ 512 h 512"/>
                  <a:gd name="T96" fmla="*/ 304 w 513"/>
                  <a:gd name="T97" fmla="*/ 512 h 512"/>
                  <a:gd name="T98" fmla="*/ 44 w 513"/>
                  <a:gd name="T99" fmla="*/ 512 h 512"/>
                  <a:gd name="T100" fmla="*/ 27 w 513"/>
                  <a:gd name="T101" fmla="*/ 509 h 512"/>
                  <a:gd name="T102" fmla="*/ 12 w 513"/>
                  <a:gd name="T103" fmla="*/ 497 h 512"/>
                  <a:gd name="T104" fmla="*/ 4 w 513"/>
                  <a:gd name="T105" fmla="*/ 483 h 512"/>
                  <a:gd name="T106" fmla="*/ 0 w 513"/>
                  <a:gd name="T107" fmla="*/ 464 h 512"/>
                  <a:gd name="T108" fmla="*/ 0 w 513"/>
                  <a:gd name="T109" fmla="*/ 39 h 512"/>
                  <a:gd name="T110" fmla="*/ 4 w 513"/>
                  <a:gd name="T111" fmla="*/ 24 h 512"/>
                  <a:gd name="T112" fmla="*/ 14 w 513"/>
                  <a:gd name="T113" fmla="*/ 11 h 512"/>
                  <a:gd name="T114" fmla="*/ 27 w 513"/>
                  <a:gd name="T115" fmla="*/ 3 h 512"/>
                  <a:gd name="T116" fmla="*/ 44 w 513"/>
                  <a:gd name="T11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3" h="512">
                    <a:moveTo>
                      <a:pt x="44" y="32"/>
                    </a:moveTo>
                    <a:lnTo>
                      <a:pt x="40" y="32"/>
                    </a:lnTo>
                    <a:lnTo>
                      <a:pt x="36" y="36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2" y="129"/>
                    </a:lnTo>
                    <a:lnTo>
                      <a:pt x="481" y="129"/>
                    </a:lnTo>
                    <a:lnTo>
                      <a:pt x="481" y="39"/>
                    </a:lnTo>
                    <a:lnTo>
                      <a:pt x="479" y="37"/>
                    </a:lnTo>
                    <a:lnTo>
                      <a:pt x="478" y="36"/>
                    </a:lnTo>
                    <a:lnTo>
                      <a:pt x="473" y="32"/>
                    </a:lnTo>
                    <a:lnTo>
                      <a:pt x="468" y="32"/>
                    </a:lnTo>
                    <a:lnTo>
                      <a:pt x="44" y="32"/>
                    </a:lnTo>
                    <a:close/>
                    <a:moveTo>
                      <a:pt x="44" y="0"/>
                    </a:moveTo>
                    <a:lnTo>
                      <a:pt x="468" y="0"/>
                    </a:lnTo>
                    <a:lnTo>
                      <a:pt x="486" y="3"/>
                    </a:lnTo>
                    <a:lnTo>
                      <a:pt x="498" y="11"/>
                    </a:lnTo>
                    <a:lnTo>
                      <a:pt x="508" y="24"/>
                    </a:lnTo>
                    <a:lnTo>
                      <a:pt x="513" y="39"/>
                    </a:lnTo>
                    <a:lnTo>
                      <a:pt x="513" y="303"/>
                    </a:lnTo>
                    <a:lnTo>
                      <a:pt x="511" y="310"/>
                    </a:lnTo>
                    <a:lnTo>
                      <a:pt x="510" y="313"/>
                    </a:lnTo>
                    <a:lnTo>
                      <a:pt x="505" y="316"/>
                    </a:lnTo>
                    <a:lnTo>
                      <a:pt x="502" y="319"/>
                    </a:lnTo>
                    <a:lnTo>
                      <a:pt x="497" y="319"/>
                    </a:lnTo>
                    <a:lnTo>
                      <a:pt x="490" y="319"/>
                    </a:lnTo>
                    <a:lnTo>
                      <a:pt x="487" y="316"/>
                    </a:lnTo>
                    <a:lnTo>
                      <a:pt x="484" y="313"/>
                    </a:lnTo>
                    <a:lnTo>
                      <a:pt x="481" y="310"/>
                    </a:lnTo>
                    <a:lnTo>
                      <a:pt x="481" y="303"/>
                    </a:lnTo>
                    <a:lnTo>
                      <a:pt x="481" y="161"/>
                    </a:lnTo>
                    <a:lnTo>
                      <a:pt x="32" y="161"/>
                    </a:lnTo>
                    <a:lnTo>
                      <a:pt x="32" y="464"/>
                    </a:lnTo>
                    <a:lnTo>
                      <a:pt x="33" y="468"/>
                    </a:lnTo>
                    <a:lnTo>
                      <a:pt x="35" y="473"/>
                    </a:lnTo>
                    <a:lnTo>
                      <a:pt x="36" y="477"/>
                    </a:lnTo>
                    <a:lnTo>
                      <a:pt x="40" y="480"/>
                    </a:lnTo>
                    <a:lnTo>
                      <a:pt x="44" y="480"/>
                    </a:lnTo>
                    <a:lnTo>
                      <a:pt x="304" y="480"/>
                    </a:lnTo>
                    <a:lnTo>
                      <a:pt x="309" y="481"/>
                    </a:lnTo>
                    <a:lnTo>
                      <a:pt x="314" y="483"/>
                    </a:lnTo>
                    <a:lnTo>
                      <a:pt x="317" y="486"/>
                    </a:lnTo>
                    <a:lnTo>
                      <a:pt x="319" y="491"/>
                    </a:lnTo>
                    <a:lnTo>
                      <a:pt x="320" y="496"/>
                    </a:lnTo>
                    <a:lnTo>
                      <a:pt x="319" y="501"/>
                    </a:lnTo>
                    <a:lnTo>
                      <a:pt x="317" y="505"/>
                    </a:lnTo>
                    <a:lnTo>
                      <a:pt x="314" y="509"/>
                    </a:lnTo>
                    <a:lnTo>
                      <a:pt x="309" y="512"/>
                    </a:lnTo>
                    <a:lnTo>
                      <a:pt x="304" y="512"/>
                    </a:lnTo>
                    <a:lnTo>
                      <a:pt x="44" y="512"/>
                    </a:lnTo>
                    <a:lnTo>
                      <a:pt x="27" y="509"/>
                    </a:lnTo>
                    <a:lnTo>
                      <a:pt x="12" y="497"/>
                    </a:lnTo>
                    <a:lnTo>
                      <a:pt x="4" y="483"/>
                    </a:lnTo>
                    <a:lnTo>
                      <a:pt x="0" y="464"/>
                    </a:lnTo>
                    <a:lnTo>
                      <a:pt x="0" y="39"/>
                    </a:lnTo>
                    <a:lnTo>
                      <a:pt x="4" y="24"/>
                    </a:lnTo>
                    <a:lnTo>
                      <a:pt x="14" y="11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/>
            </p:nvSpPr>
            <p:spPr bwMode="auto">
              <a:xfrm>
                <a:off x="2936823" y="1445172"/>
                <a:ext cx="34404" cy="3440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/>
            </p:nvSpPr>
            <p:spPr bwMode="auto">
              <a:xfrm>
                <a:off x="3005632" y="1445172"/>
                <a:ext cx="34404" cy="3440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/>
            </p:nvSpPr>
            <p:spPr bwMode="auto">
              <a:xfrm>
                <a:off x="3076591" y="1445172"/>
                <a:ext cx="34404" cy="3440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76"/>
              <p:cNvSpPr>
                <a:spLocks noEditPoints="1"/>
              </p:cNvSpPr>
              <p:nvPr/>
            </p:nvSpPr>
            <p:spPr bwMode="auto">
              <a:xfrm>
                <a:off x="3197007" y="1701055"/>
                <a:ext cx="221479" cy="223628"/>
              </a:xfrm>
              <a:custGeom>
                <a:avLst/>
                <a:gdLst>
                  <a:gd name="T0" fmla="*/ 37 w 207"/>
                  <a:gd name="T1" fmla="*/ 39 h 209"/>
                  <a:gd name="T2" fmla="*/ 58 w 207"/>
                  <a:gd name="T3" fmla="*/ 125 h 209"/>
                  <a:gd name="T4" fmla="*/ 69 w 207"/>
                  <a:gd name="T5" fmla="*/ 114 h 209"/>
                  <a:gd name="T6" fmla="*/ 72 w 207"/>
                  <a:gd name="T7" fmla="*/ 111 h 209"/>
                  <a:gd name="T8" fmla="*/ 77 w 207"/>
                  <a:gd name="T9" fmla="*/ 109 h 209"/>
                  <a:gd name="T10" fmla="*/ 80 w 207"/>
                  <a:gd name="T11" fmla="*/ 109 h 209"/>
                  <a:gd name="T12" fmla="*/ 85 w 207"/>
                  <a:gd name="T13" fmla="*/ 109 h 209"/>
                  <a:gd name="T14" fmla="*/ 89 w 207"/>
                  <a:gd name="T15" fmla="*/ 111 h 209"/>
                  <a:gd name="T16" fmla="*/ 92 w 207"/>
                  <a:gd name="T17" fmla="*/ 114 h 209"/>
                  <a:gd name="T18" fmla="*/ 149 w 207"/>
                  <a:gd name="T19" fmla="*/ 170 h 209"/>
                  <a:gd name="T20" fmla="*/ 169 w 207"/>
                  <a:gd name="T21" fmla="*/ 149 h 209"/>
                  <a:gd name="T22" fmla="*/ 113 w 207"/>
                  <a:gd name="T23" fmla="*/ 93 h 209"/>
                  <a:gd name="T24" fmla="*/ 109 w 207"/>
                  <a:gd name="T25" fmla="*/ 89 h 209"/>
                  <a:gd name="T26" fmla="*/ 109 w 207"/>
                  <a:gd name="T27" fmla="*/ 84 h 209"/>
                  <a:gd name="T28" fmla="*/ 109 w 207"/>
                  <a:gd name="T29" fmla="*/ 79 h 209"/>
                  <a:gd name="T30" fmla="*/ 109 w 207"/>
                  <a:gd name="T31" fmla="*/ 74 h 209"/>
                  <a:gd name="T32" fmla="*/ 113 w 207"/>
                  <a:gd name="T33" fmla="*/ 71 h 209"/>
                  <a:gd name="T34" fmla="*/ 125 w 207"/>
                  <a:gd name="T35" fmla="*/ 58 h 209"/>
                  <a:gd name="T36" fmla="*/ 37 w 207"/>
                  <a:gd name="T37" fmla="*/ 39 h 209"/>
                  <a:gd name="T38" fmla="*/ 15 w 207"/>
                  <a:gd name="T39" fmla="*/ 0 h 209"/>
                  <a:gd name="T40" fmla="*/ 20 w 207"/>
                  <a:gd name="T41" fmla="*/ 2 h 209"/>
                  <a:gd name="T42" fmla="*/ 161 w 207"/>
                  <a:gd name="T43" fmla="*/ 34 h 209"/>
                  <a:gd name="T44" fmla="*/ 166 w 207"/>
                  <a:gd name="T45" fmla="*/ 36 h 209"/>
                  <a:gd name="T46" fmla="*/ 170 w 207"/>
                  <a:gd name="T47" fmla="*/ 40 h 209"/>
                  <a:gd name="T48" fmla="*/ 172 w 207"/>
                  <a:gd name="T49" fmla="*/ 45 h 209"/>
                  <a:gd name="T50" fmla="*/ 174 w 207"/>
                  <a:gd name="T51" fmla="*/ 50 h 209"/>
                  <a:gd name="T52" fmla="*/ 172 w 207"/>
                  <a:gd name="T53" fmla="*/ 56 h 209"/>
                  <a:gd name="T54" fmla="*/ 169 w 207"/>
                  <a:gd name="T55" fmla="*/ 61 h 209"/>
                  <a:gd name="T56" fmla="*/ 146 w 207"/>
                  <a:gd name="T57" fmla="*/ 82 h 209"/>
                  <a:gd name="T58" fmla="*/ 204 w 207"/>
                  <a:gd name="T59" fmla="*/ 138 h 209"/>
                  <a:gd name="T60" fmla="*/ 206 w 207"/>
                  <a:gd name="T61" fmla="*/ 143 h 209"/>
                  <a:gd name="T62" fmla="*/ 207 w 207"/>
                  <a:gd name="T63" fmla="*/ 148 h 209"/>
                  <a:gd name="T64" fmla="*/ 207 w 207"/>
                  <a:gd name="T65" fmla="*/ 153 h 209"/>
                  <a:gd name="T66" fmla="*/ 206 w 207"/>
                  <a:gd name="T67" fmla="*/ 157 h 209"/>
                  <a:gd name="T68" fmla="*/ 204 w 207"/>
                  <a:gd name="T69" fmla="*/ 161 h 209"/>
                  <a:gd name="T70" fmla="*/ 161 w 207"/>
                  <a:gd name="T71" fmla="*/ 204 h 209"/>
                  <a:gd name="T72" fmla="*/ 156 w 207"/>
                  <a:gd name="T73" fmla="*/ 207 h 209"/>
                  <a:gd name="T74" fmla="*/ 153 w 207"/>
                  <a:gd name="T75" fmla="*/ 209 h 209"/>
                  <a:gd name="T76" fmla="*/ 149 w 207"/>
                  <a:gd name="T77" fmla="*/ 209 h 209"/>
                  <a:gd name="T78" fmla="*/ 145 w 207"/>
                  <a:gd name="T79" fmla="*/ 209 h 209"/>
                  <a:gd name="T80" fmla="*/ 141 w 207"/>
                  <a:gd name="T81" fmla="*/ 207 h 209"/>
                  <a:gd name="T82" fmla="*/ 138 w 207"/>
                  <a:gd name="T83" fmla="*/ 204 h 209"/>
                  <a:gd name="T84" fmla="*/ 80 w 207"/>
                  <a:gd name="T85" fmla="*/ 148 h 209"/>
                  <a:gd name="T86" fmla="*/ 60 w 207"/>
                  <a:gd name="T87" fmla="*/ 169 h 209"/>
                  <a:gd name="T88" fmla="*/ 55 w 207"/>
                  <a:gd name="T89" fmla="*/ 172 h 209"/>
                  <a:gd name="T90" fmla="*/ 50 w 207"/>
                  <a:gd name="T91" fmla="*/ 174 h 209"/>
                  <a:gd name="T92" fmla="*/ 44 w 207"/>
                  <a:gd name="T93" fmla="*/ 174 h 209"/>
                  <a:gd name="T94" fmla="*/ 39 w 207"/>
                  <a:gd name="T95" fmla="*/ 170 h 209"/>
                  <a:gd name="T96" fmla="*/ 36 w 207"/>
                  <a:gd name="T97" fmla="*/ 167 h 209"/>
                  <a:gd name="T98" fmla="*/ 32 w 207"/>
                  <a:gd name="T99" fmla="*/ 161 h 209"/>
                  <a:gd name="T100" fmla="*/ 0 w 207"/>
                  <a:gd name="T101" fmla="*/ 21 h 209"/>
                  <a:gd name="T102" fmla="*/ 0 w 207"/>
                  <a:gd name="T103" fmla="*/ 15 h 209"/>
                  <a:gd name="T104" fmla="*/ 2 w 207"/>
                  <a:gd name="T105" fmla="*/ 10 h 209"/>
                  <a:gd name="T106" fmla="*/ 5 w 207"/>
                  <a:gd name="T107" fmla="*/ 5 h 209"/>
                  <a:gd name="T108" fmla="*/ 10 w 207"/>
                  <a:gd name="T109" fmla="*/ 2 h 209"/>
                  <a:gd name="T110" fmla="*/ 15 w 207"/>
                  <a:gd name="T11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7" h="209">
                    <a:moveTo>
                      <a:pt x="37" y="39"/>
                    </a:moveTo>
                    <a:lnTo>
                      <a:pt x="58" y="125"/>
                    </a:lnTo>
                    <a:lnTo>
                      <a:pt x="69" y="114"/>
                    </a:lnTo>
                    <a:lnTo>
                      <a:pt x="72" y="111"/>
                    </a:lnTo>
                    <a:lnTo>
                      <a:pt x="77" y="109"/>
                    </a:lnTo>
                    <a:lnTo>
                      <a:pt x="80" y="109"/>
                    </a:lnTo>
                    <a:lnTo>
                      <a:pt x="85" y="109"/>
                    </a:lnTo>
                    <a:lnTo>
                      <a:pt x="89" y="111"/>
                    </a:lnTo>
                    <a:lnTo>
                      <a:pt x="92" y="114"/>
                    </a:lnTo>
                    <a:lnTo>
                      <a:pt x="149" y="170"/>
                    </a:lnTo>
                    <a:lnTo>
                      <a:pt x="169" y="149"/>
                    </a:lnTo>
                    <a:lnTo>
                      <a:pt x="113" y="93"/>
                    </a:lnTo>
                    <a:lnTo>
                      <a:pt x="109" y="89"/>
                    </a:lnTo>
                    <a:lnTo>
                      <a:pt x="109" y="84"/>
                    </a:lnTo>
                    <a:lnTo>
                      <a:pt x="109" y="79"/>
                    </a:lnTo>
                    <a:lnTo>
                      <a:pt x="109" y="74"/>
                    </a:lnTo>
                    <a:lnTo>
                      <a:pt x="113" y="71"/>
                    </a:lnTo>
                    <a:lnTo>
                      <a:pt x="125" y="58"/>
                    </a:lnTo>
                    <a:lnTo>
                      <a:pt x="37" y="39"/>
                    </a:lnTo>
                    <a:close/>
                    <a:moveTo>
                      <a:pt x="15" y="0"/>
                    </a:moveTo>
                    <a:lnTo>
                      <a:pt x="20" y="2"/>
                    </a:lnTo>
                    <a:lnTo>
                      <a:pt x="161" y="34"/>
                    </a:lnTo>
                    <a:lnTo>
                      <a:pt x="166" y="36"/>
                    </a:lnTo>
                    <a:lnTo>
                      <a:pt x="170" y="40"/>
                    </a:lnTo>
                    <a:lnTo>
                      <a:pt x="172" y="45"/>
                    </a:lnTo>
                    <a:lnTo>
                      <a:pt x="174" y="50"/>
                    </a:lnTo>
                    <a:lnTo>
                      <a:pt x="172" y="56"/>
                    </a:lnTo>
                    <a:lnTo>
                      <a:pt x="169" y="61"/>
                    </a:lnTo>
                    <a:lnTo>
                      <a:pt x="146" y="82"/>
                    </a:lnTo>
                    <a:lnTo>
                      <a:pt x="204" y="138"/>
                    </a:lnTo>
                    <a:lnTo>
                      <a:pt x="206" y="143"/>
                    </a:lnTo>
                    <a:lnTo>
                      <a:pt x="207" y="148"/>
                    </a:lnTo>
                    <a:lnTo>
                      <a:pt x="207" y="153"/>
                    </a:lnTo>
                    <a:lnTo>
                      <a:pt x="206" y="157"/>
                    </a:lnTo>
                    <a:lnTo>
                      <a:pt x="204" y="161"/>
                    </a:lnTo>
                    <a:lnTo>
                      <a:pt x="161" y="204"/>
                    </a:lnTo>
                    <a:lnTo>
                      <a:pt x="156" y="207"/>
                    </a:lnTo>
                    <a:lnTo>
                      <a:pt x="153" y="209"/>
                    </a:lnTo>
                    <a:lnTo>
                      <a:pt x="149" y="209"/>
                    </a:lnTo>
                    <a:lnTo>
                      <a:pt x="145" y="209"/>
                    </a:lnTo>
                    <a:lnTo>
                      <a:pt x="141" y="207"/>
                    </a:lnTo>
                    <a:lnTo>
                      <a:pt x="138" y="204"/>
                    </a:lnTo>
                    <a:lnTo>
                      <a:pt x="80" y="148"/>
                    </a:lnTo>
                    <a:lnTo>
                      <a:pt x="60" y="169"/>
                    </a:lnTo>
                    <a:lnTo>
                      <a:pt x="55" y="172"/>
                    </a:lnTo>
                    <a:lnTo>
                      <a:pt x="50" y="174"/>
                    </a:lnTo>
                    <a:lnTo>
                      <a:pt x="44" y="174"/>
                    </a:lnTo>
                    <a:lnTo>
                      <a:pt x="39" y="170"/>
                    </a:lnTo>
                    <a:lnTo>
                      <a:pt x="36" y="167"/>
                    </a:lnTo>
                    <a:lnTo>
                      <a:pt x="32" y="16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7"/>
              <p:cNvSpPr>
                <a:spLocks noEditPoints="1"/>
              </p:cNvSpPr>
              <p:nvPr/>
            </p:nvSpPr>
            <p:spPr bwMode="auto">
              <a:xfrm>
                <a:off x="2936823" y="1582789"/>
                <a:ext cx="120415" cy="118266"/>
              </a:xfrm>
              <a:custGeom>
                <a:avLst/>
                <a:gdLst>
                  <a:gd name="T0" fmla="*/ 32 w 112"/>
                  <a:gd name="T1" fmla="*/ 32 h 110"/>
                  <a:gd name="T2" fmla="*/ 32 w 112"/>
                  <a:gd name="T3" fmla="*/ 78 h 110"/>
                  <a:gd name="T4" fmla="*/ 80 w 112"/>
                  <a:gd name="T5" fmla="*/ 78 h 110"/>
                  <a:gd name="T6" fmla="*/ 80 w 112"/>
                  <a:gd name="T7" fmla="*/ 32 h 110"/>
                  <a:gd name="T8" fmla="*/ 32 w 112"/>
                  <a:gd name="T9" fmla="*/ 32 h 110"/>
                  <a:gd name="T10" fmla="*/ 16 w 112"/>
                  <a:gd name="T11" fmla="*/ 0 h 110"/>
                  <a:gd name="T12" fmla="*/ 96 w 112"/>
                  <a:gd name="T13" fmla="*/ 0 h 110"/>
                  <a:gd name="T14" fmla="*/ 101 w 112"/>
                  <a:gd name="T15" fmla="*/ 0 h 110"/>
                  <a:gd name="T16" fmla="*/ 106 w 112"/>
                  <a:gd name="T17" fmla="*/ 3 h 110"/>
                  <a:gd name="T18" fmla="*/ 109 w 112"/>
                  <a:gd name="T19" fmla="*/ 6 h 110"/>
                  <a:gd name="T20" fmla="*/ 112 w 112"/>
                  <a:gd name="T21" fmla="*/ 9 h 110"/>
                  <a:gd name="T22" fmla="*/ 112 w 112"/>
                  <a:gd name="T23" fmla="*/ 16 h 110"/>
                  <a:gd name="T24" fmla="*/ 112 w 112"/>
                  <a:gd name="T25" fmla="*/ 94 h 110"/>
                  <a:gd name="T26" fmla="*/ 112 w 112"/>
                  <a:gd name="T27" fmla="*/ 101 h 110"/>
                  <a:gd name="T28" fmla="*/ 109 w 112"/>
                  <a:gd name="T29" fmla="*/ 104 h 110"/>
                  <a:gd name="T30" fmla="*/ 106 w 112"/>
                  <a:gd name="T31" fmla="*/ 107 h 110"/>
                  <a:gd name="T32" fmla="*/ 101 w 112"/>
                  <a:gd name="T33" fmla="*/ 110 h 110"/>
                  <a:gd name="T34" fmla="*/ 96 w 112"/>
                  <a:gd name="T35" fmla="*/ 110 h 110"/>
                  <a:gd name="T36" fmla="*/ 16 w 112"/>
                  <a:gd name="T37" fmla="*/ 110 h 110"/>
                  <a:gd name="T38" fmla="*/ 11 w 112"/>
                  <a:gd name="T39" fmla="*/ 110 h 110"/>
                  <a:gd name="T40" fmla="*/ 6 w 112"/>
                  <a:gd name="T41" fmla="*/ 107 h 110"/>
                  <a:gd name="T42" fmla="*/ 3 w 112"/>
                  <a:gd name="T43" fmla="*/ 104 h 110"/>
                  <a:gd name="T44" fmla="*/ 1 w 112"/>
                  <a:gd name="T45" fmla="*/ 101 h 110"/>
                  <a:gd name="T46" fmla="*/ 0 w 112"/>
                  <a:gd name="T47" fmla="*/ 94 h 110"/>
                  <a:gd name="T48" fmla="*/ 0 w 112"/>
                  <a:gd name="T49" fmla="*/ 16 h 110"/>
                  <a:gd name="T50" fmla="*/ 1 w 112"/>
                  <a:gd name="T51" fmla="*/ 9 h 110"/>
                  <a:gd name="T52" fmla="*/ 3 w 112"/>
                  <a:gd name="T53" fmla="*/ 6 h 110"/>
                  <a:gd name="T54" fmla="*/ 6 w 112"/>
                  <a:gd name="T55" fmla="*/ 3 h 110"/>
                  <a:gd name="T56" fmla="*/ 11 w 112"/>
                  <a:gd name="T57" fmla="*/ 0 h 110"/>
                  <a:gd name="T58" fmla="*/ 16 w 112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110">
                    <a:moveTo>
                      <a:pt x="32" y="32"/>
                    </a:moveTo>
                    <a:lnTo>
                      <a:pt x="32" y="78"/>
                    </a:lnTo>
                    <a:lnTo>
                      <a:pt x="80" y="78"/>
                    </a:lnTo>
                    <a:lnTo>
                      <a:pt x="80" y="32"/>
                    </a:lnTo>
                    <a:lnTo>
                      <a:pt x="32" y="32"/>
                    </a:lnTo>
                    <a:close/>
                    <a:moveTo>
                      <a:pt x="16" y="0"/>
                    </a:moveTo>
                    <a:lnTo>
                      <a:pt x="96" y="0"/>
                    </a:lnTo>
                    <a:lnTo>
                      <a:pt x="101" y="0"/>
                    </a:lnTo>
                    <a:lnTo>
                      <a:pt x="106" y="3"/>
                    </a:lnTo>
                    <a:lnTo>
                      <a:pt x="109" y="6"/>
                    </a:lnTo>
                    <a:lnTo>
                      <a:pt x="112" y="9"/>
                    </a:lnTo>
                    <a:lnTo>
                      <a:pt x="112" y="16"/>
                    </a:lnTo>
                    <a:lnTo>
                      <a:pt x="112" y="94"/>
                    </a:lnTo>
                    <a:lnTo>
                      <a:pt x="112" y="101"/>
                    </a:lnTo>
                    <a:lnTo>
                      <a:pt x="109" y="104"/>
                    </a:lnTo>
                    <a:lnTo>
                      <a:pt x="106" y="107"/>
                    </a:lnTo>
                    <a:lnTo>
                      <a:pt x="101" y="110"/>
                    </a:lnTo>
                    <a:lnTo>
                      <a:pt x="96" y="110"/>
                    </a:lnTo>
                    <a:lnTo>
                      <a:pt x="16" y="110"/>
                    </a:lnTo>
                    <a:lnTo>
                      <a:pt x="11" y="110"/>
                    </a:lnTo>
                    <a:lnTo>
                      <a:pt x="6" y="107"/>
                    </a:lnTo>
                    <a:lnTo>
                      <a:pt x="3" y="104"/>
                    </a:lnTo>
                    <a:lnTo>
                      <a:pt x="1" y="101"/>
                    </a:lnTo>
                    <a:lnTo>
                      <a:pt x="0" y="9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78"/>
              <p:cNvSpPr>
                <a:spLocks noEditPoints="1"/>
              </p:cNvSpPr>
              <p:nvPr/>
            </p:nvSpPr>
            <p:spPr bwMode="auto">
              <a:xfrm>
                <a:off x="2936823" y="1735459"/>
                <a:ext cx="120415" cy="120415"/>
              </a:xfrm>
              <a:custGeom>
                <a:avLst/>
                <a:gdLst>
                  <a:gd name="T0" fmla="*/ 32 w 112"/>
                  <a:gd name="T1" fmla="*/ 32 h 113"/>
                  <a:gd name="T2" fmla="*/ 32 w 112"/>
                  <a:gd name="T3" fmla="*/ 81 h 113"/>
                  <a:gd name="T4" fmla="*/ 80 w 112"/>
                  <a:gd name="T5" fmla="*/ 81 h 113"/>
                  <a:gd name="T6" fmla="*/ 80 w 112"/>
                  <a:gd name="T7" fmla="*/ 32 h 113"/>
                  <a:gd name="T8" fmla="*/ 32 w 112"/>
                  <a:gd name="T9" fmla="*/ 32 h 113"/>
                  <a:gd name="T10" fmla="*/ 16 w 112"/>
                  <a:gd name="T11" fmla="*/ 0 h 113"/>
                  <a:gd name="T12" fmla="*/ 96 w 112"/>
                  <a:gd name="T13" fmla="*/ 0 h 113"/>
                  <a:gd name="T14" fmla="*/ 101 w 112"/>
                  <a:gd name="T15" fmla="*/ 2 h 113"/>
                  <a:gd name="T16" fmla="*/ 106 w 112"/>
                  <a:gd name="T17" fmla="*/ 4 h 113"/>
                  <a:gd name="T18" fmla="*/ 109 w 112"/>
                  <a:gd name="T19" fmla="*/ 7 h 113"/>
                  <a:gd name="T20" fmla="*/ 112 w 112"/>
                  <a:gd name="T21" fmla="*/ 12 h 113"/>
                  <a:gd name="T22" fmla="*/ 112 w 112"/>
                  <a:gd name="T23" fmla="*/ 16 h 113"/>
                  <a:gd name="T24" fmla="*/ 112 w 112"/>
                  <a:gd name="T25" fmla="*/ 97 h 113"/>
                  <a:gd name="T26" fmla="*/ 112 w 112"/>
                  <a:gd name="T27" fmla="*/ 101 h 113"/>
                  <a:gd name="T28" fmla="*/ 109 w 112"/>
                  <a:gd name="T29" fmla="*/ 106 h 113"/>
                  <a:gd name="T30" fmla="*/ 106 w 112"/>
                  <a:gd name="T31" fmla="*/ 109 h 113"/>
                  <a:gd name="T32" fmla="*/ 101 w 112"/>
                  <a:gd name="T33" fmla="*/ 113 h 113"/>
                  <a:gd name="T34" fmla="*/ 96 w 112"/>
                  <a:gd name="T35" fmla="*/ 113 h 113"/>
                  <a:gd name="T36" fmla="*/ 16 w 112"/>
                  <a:gd name="T37" fmla="*/ 113 h 113"/>
                  <a:gd name="T38" fmla="*/ 11 w 112"/>
                  <a:gd name="T39" fmla="*/ 113 h 113"/>
                  <a:gd name="T40" fmla="*/ 6 w 112"/>
                  <a:gd name="T41" fmla="*/ 109 h 113"/>
                  <a:gd name="T42" fmla="*/ 3 w 112"/>
                  <a:gd name="T43" fmla="*/ 106 h 113"/>
                  <a:gd name="T44" fmla="*/ 1 w 112"/>
                  <a:gd name="T45" fmla="*/ 101 h 113"/>
                  <a:gd name="T46" fmla="*/ 0 w 112"/>
                  <a:gd name="T47" fmla="*/ 97 h 113"/>
                  <a:gd name="T48" fmla="*/ 0 w 112"/>
                  <a:gd name="T49" fmla="*/ 16 h 113"/>
                  <a:gd name="T50" fmla="*/ 1 w 112"/>
                  <a:gd name="T51" fmla="*/ 12 h 113"/>
                  <a:gd name="T52" fmla="*/ 3 w 112"/>
                  <a:gd name="T53" fmla="*/ 7 h 113"/>
                  <a:gd name="T54" fmla="*/ 6 w 112"/>
                  <a:gd name="T55" fmla="*/ 4 h 113"/>
                  <a:gd name="T56" fmla="*/ 11 w 112"/>
                  <a:gd name="T57" fmla="*/ 2 h 113"/>
                  <a:gd name="T58" fmla="*/ 16 w 112"/>
                  <a:gd name="T5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113">
                    <a:moveTo>
                      <a:pt x="32" y="32"/>
                    </a:moveTo>
                    <a:lnTo>
                      <a:pt x="32" y="81"/>
                    </a:lnTo>
                    <a:lnTo>
                      <a:pt x="80" y="81"/>
                    </a:lnTo>
                    <a:lnTo>
                      <a:pt x="80" y="32"/>
                    </a:lnTo>
                    <a:lnTo>
                      <a:pt x="32" y="32"/>
                    </a:lnTo>
                    <a:close/>
                    <a:moveTo>
                      <a:pt x="16" y="0"/>
                    </a:moveTo>
                    <a:lnTo>
                      <a:pt x="96" y="0"/>
                    </a:lnTo>
                    <a:lnTo>
                      <a:pt x="101" y="2"/>
                    </a:lnTo>
                    <a:lnTo>
                      <a:pt x="106" y="4"/>
                    </a:lnTo>
                    <a:lnTo>
                      <a:pt x="109" y="7"/>
                    </a:lnTo>
                    <a:lnTo>
                      <a:pt x="112" y="12"/>
                    </a:lnTo>
                    <a:lnTo>
                      <a:pt x="112" y="16"/>
                    </a:lnTo>
                    <a:lnTo>
                      <a:pt x="112" y="97"/>
                    </a:lnTo>
                    <a:lnTo>
                      <a:pt x="112" y="101"/>
                    </a:lnTo>
                    <a:lnTo>
                      <a:pt x="109" y="106"/>
                    </a:lnTo>
                    <a:lnTo>
                      <a:pt x="106" y="109"/>
                    </a:lnTo>
                    <a:lnTo>
                      <a:pt x="101" y="113"/>
                    </a:lnTo>
                    <a:lnTo>
                      <a:pt x="96" y="113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6" y="109"/>
                    </a:lnTo>
                    <a:lnTo>
                      <a:pt x="3" y="106"/>
                    </a:lnTo>
                    <a:lnTo>
                      <a:pt x="1" y="101"/>
                    </a:lnTo>
                    <a:lnTo>
                      <a:pt x="0" y="97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11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79"/>
              <p:cNvSpPr>
                <a:spLocks noEditPoints="1"/>
              </p:cNvSpPr>
              <p:nvPr/>
            </p:nvSpPr>
            <p:spPr bwMode="auto">
              <a:xfrm>
                <a:off x="3093793" y="1582789"/>
                <a:ext cx="120415" cy="118266"/>
              </a:xfrm>
              <a:custGeom>
                <a:avLst/>
                <a:gdLst>
                  <a:gd name="T0" fmla="*/ 32 w 112"/>
                  <a:gd name="T1" fmla="*/ 32 h 110"/>
                  <a:gd name="T2" fmla="*/ 32 w 112"/>
                  <a:gd name="T3" fmla="*/ 78 h 110"/>
                  <a:gd name="T4" fmla="*/ 80 w 112"/>
                  <a:gd name="T5" fmla="*/ 78 h 110"/>
                  <a:gd name="T6" fmla="*/ 80 w 112"/>
                  <a:gd name="T7" fmla="*/ 32 h 110"/>
                  <a:gd name="T8" fmla="*/ 32 w 112"/>
                  <a:gd name="T9" fmla="*/ 32 h 110"/>
                  <a:gd name="T10" fmla="*/ 16 w 112"/>
                  <a:gd name="T11" fmla="*/ 0 h 110"/>
                  <a:gd name="T12" fmla="*/ 96 w 112"/>
                  <a:gd name="T13" fmla="*/ 0 h 110"/>
                  <a:gd name="T14" fmla="*/ 101 w 112"/>
                  <a:gd name="T15" fmla="*/ 0 h 110"/>
                  <a:gd name="T16" fmla="*/ 106 w 112"/>
                  <a:gd name="T17" fmla="*/ 3 h 110"/>
                  <a:gd name="T18" fmla="*/ 109 w 112"/>
                  <a:gd name="T19" fmla="*/ 6 h 110"/>
                  <a:gd name="T20" fmla="*/ 111 w 112"/>
                  <a:gd name="T21" fmla="*/ 9 h 110"/>
                  <a:gd name="T22" fmla="*/ 112 w 112"/>
                  <a:gd name="T23" fmla="*/ 16 h 110"/>
                  <a:gd name="T24" fmla="*/ 112 w 112"/>
                  <a:gd name="T25" fmla="*/ 94 h 110"/>
                  <a:gd name="T26" fmla="*/ 111 w 112"/>
                  <a:gd name="T27" fmla="*/ 101 h 110"/>
                  <a:gd name="T28" fmla="*/ 109 w 112"/>
                  <a:gd name="T29" fmla="*/ 104 h 110"/>
                  <a:gd name="T30" fmla="*/ 106 w 112"/>
                  <a:gd name="T31" fmla="*/ 107 h 110"/>
                  <a:gd name="T32" fmla="*/ 101 w 112"/>
                  <a:gd name="T33" fmla="*/ 110 h 110"/>
                  <a:gd name="T34" fmla="*/ 96 w 112"/>
                  <a:gd name="T35" fmla="*/ 110 h 110"/>
                  <a:gd name="T36" fmla="*/ 16 w 112"/>
                  <a:gd name="T37" fmla="*/ 110 h 110"/>
                  <a:gd name="T38" fmla="*/ 11 w 112"/>
                  <a:gd name="T39" fmla="*/ 110 h 110"/>
                  <a:gd name="T40" fmla="*/ 6 w 112"/>
                  <a:gd name="T41" fmla="*/ 107 h 110"/>
                  <a:gd name="T42" fmla="*/ 3 w 112"/>
                  <a:gd name="T43" fmla="*/ 104 h 110"/>
                  <a:gd name="T44" fmla="*/ 2 w 112"/>
                  <a:gd name="T45" fmla="*/ 101 h 110"/>
                  <a:gd name="T46" fmla="*/ 0 w 112"/>
                  <a:gd name="T47" fmla="*/ 94 h 110"/>
                  <a:gd name="T48" fmla="*/ 0 w 112"/>
                  <a:gd name="T49" fmla="*/ 16 h 110"/>
                  <a:gd name="T50" fmla="*/ 2 w 112"/>
                  <a:gd name="T51" fmla="*/ 9 h 110"/>
                  <a:gd name="T52" fmla="*/ 3 w 112"/>
                  <a:gd name="T53" fmla="*/ 6 h 110"/>
                  <a:gd name="T54" fmla="*/ 6 w 112"/>
                  <a:gd name="T55" fmla="*/ 3 h 110"/>
                  <a:gd name="T56" fmla="*/ 11 w 112"/>
                  <a:gd name="T57" fmla="*/ 0 h 110"/>
                  <a:gd name="T58" fmla="*/ 16 w 112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110">
                    <a:moveTo>
                      <a:pt x="32" y="32"/>
                    </a:moveTo>
                    <a:lnTo>
                      <a:pt x="32" y="78"/>
                    </a:lnTo>
                    <a:lnTo>
                      <a:pt x="80" y="78"/>
                    </a:lnTo>
                    <a:lnTo>
                      <a:pt x="80" y="32"/>
                    </a:lnTo>
                    <a:lnTo>
                      <a:pt x="32" y="32"/>
                    </a:lnTo>
                    <a:close/>
                    <a:moveTo>
                      <a:pt x="16" y="0"/>
                    </a:moveTo>
                    <a:lnTo>
                      <a:pt x="96" y="0"/>
                    </a:lnTo>
                    <a:lnTo>
                      <a:pt x="101" y="0"/>
                    </a:lnTo>
                    <a:lnTo>
                      <a:pt x="106" y="3"/>
                    </a:lnTo>
                    <a:lnTo>
                      <a:pt x="109" y="6"/>
                    </a:lnTo>
                    <a:lnTo>
                      <a:pt x="111" y="9"/>
                    </a:lnTo>
                    <a:lnTo>
                      <a:pt x="112" y="16"/>
                    </a:lnTo>
                    <a:lnTo>
                      <a:pt x="112" y="94"/>
                    </a:lnTo>
                    <a:lnTo>
                      <a:pt x="111" y="101"/>
                    </a:lnTo>
                    <a:lnTo>
                      <a:pt x="109" y="104"/>
                    </a:lnTo>
                    <a:lnTo>
                      <a:pt x="106" y="107"/>
                    </a:lnTo>
                    <a:lnTo>
                      <a:pt x="101" y="110"/>
                    </a:lnTo>
                    <a:lnTo>
                      <a:pt x="96" y="110"/>
                    </a:lnTo>
                    <a:lnTo>
                      <a:pt x="16" y="110"/>
                    </a:lnTo>
                    <a:lnTo>
                      <a:pt x="11" y="110"/>
                    </a:lnTo>
                    <a:lnTo>
                      <a:pt x="6" y="107"/>
                    </a:lnTo>
                    <a:lnTo>
                      <a:pt x="3" y="104"/>
                    </a:lnTo>
                    <a:lnTo>
                      <a:pt x="2" y="101"/>
                    </a:lnTo>
                    <a:lnTo>
                      <a:pt x="0" y="94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80"/>
              <p:cNvSpPr>
                <a:spLocks/>
              </p:cNvSpPr>
              <p:nvPr/>
            </p:nvSpPr>
            <p:spPr bwMode="auto">
              <a:xfrm>
                <a:off x="3093793" y="1735459"/>
                <a:ext cx="103213" cy="120415"/>
              </a:xfrm>
              <a:custGeom>
                <a:avLst/>
                <a:gdLst>
                  <a:gd name="T0" fmla="*/ 16 w 96"/>
                  <a:gd name="T1" fmla="*/ 0 h 113"/>
                  <a:gd name="T2" fmla="*/ 64 w 96"/>
                  <a:gd name="T3" fmla="*/ 0 h 113"/>
                  <a:gd name="T4" fmla="*/ 69 w 96"/>
                  <a:gd name="T5" fmla="*/ 2 h 113"/>
                  <a:gd name="T6" fmla="*/ 74 w 96"/>
                  <a:gd name="T7" fmla="*/ 4 h 113"/>
                  <a:gd name="T8" fmla="*/ 77 w 96"/>
                  <a:gd name="T9" fmla="*/ 7 h 113"/>
                  <a:gd name="T10" fmla="*/ 79 w 96"/>
                  <a:gd name="T11" fmla="*/ 12 h 113"/>
                  <a:gd name="T12" fmla="*/ 80 w 96"/>
                  <a:gd name="T13" fmla="*/ 16 h 113"/>
                  <a:gd name="T14" fmla="*/ 79 w 96"/>
                  <a:gd name="T15" fmla="*/ 21 h 113"/>
                  <a:gd name="T16" fmla="*/ 77 w 96"/>
                  <a:gd name="T17" fmla="*/ 26 h 113"/>
                  <a:gd name="T18" fmla="*/ 74 w 96"/>
                  <a:gd name="T19" fmla="*/ 29 h 113"/>
                  <a:gd name="T20" fmla="*/ 69 w 96"/>
                  <a:gd name="T21" fmla="*/ 32 h 113"/>
                  <a:gd name="T22" fmla="*/ 64 w 96"/>
                  <a:gd name="T23" fmla="*/ 32 h 113"/>
                  <a:gd name="T24" fmla="*/ 32 w 96"/>
                  <a:gd name="T25" fmla="*/ 32 h 113"/>
                  <a:gd name="T26" fmla="*/ 32 w 96"/>
                  <a:gd name="T27" fmla="*/ 81 h 113"/>
                  <a:gd name="T28" fmla="*/ 80 w 96"/>
                  <a:gd name="T29" fmla="*/ 81 h 113"/>
                  <a:gd name="T30" fmla="*/ 85 w 96"/>
                  <a:gd name="T31" fmla="*/ 82 h 113"/>
                  <a:gd name="T32" fmla="*/ 90 w 96"/>
                  <a:gd name="T33" fmla="*/ 84 h 113"/>
                  <a:gd name="T34" fmla="*/ 93 w 96"/>
                  <a:gd name="T35" fmla="*/ 87 h 113"/>
                  <a:gd name="T36" fmla="*/ 95 w 96"/>
                  <a:gd name="T37" fmla="*/ 92 h 113"/>
                  <a:gd name="T38" fmla="*/ 96 w 96"/>
                  <a:gd name="T39" fmla="*/ 97 h 113"/>
                  <a:gd name="T40" fmla="*/ 95 w 96"/>
                  <a:gd name="T41" fmla="*/ 101 h 113"/>
                  <a:gd name="T42" fmla="*/ 93 w 96"/>
                  <a:gd name="T43" fmla="*/ 106 h 113"/>
                  <a:gd name="T44" fmla="*/ 90 w 96"/>
                  <a:gd name="T45" fmla="*/ 109 h 113"/>
                  <a:gd name="T46" fmla="*/ 85 w 96"/>
                  <a:gd name="T47" fmla="*/ 113 h 113"/>
                  <a:gd name="T48" fmla="*/ 80 w 96"/>
                  <a:gd name="T49" fmla="*/ 113 h 113"/>
                  <a:gd name="T50" fmla="*/ 16 w 96"/>
                  <a:gd name="T51" fmla="*/ 113 h 113"/>
                  <a:gd name="T52" fmla="*/ 11 w 96"/>
                  <a:gd name="T53" fmla="*/ 113 h 113"/>
                  <a:gd name="T54" fmla="*/ 6 w 96"/>
                  <a:gd name="T55" fmla="*/ 109 h 113"/>
                  <a:gd name="T56" fmla="*/ 3 w 96"/>
                  <a:gd name="T57" fmla="*/ 106 h 113"/>
                  <a:gd name="T58" fmla="*/ 2 w 96"/>
                  <a:gd name="T59" fmla="*/ 101 h 113"/>
                  <a:gd name="T60" fmla="*/ 0 w 96"/>
                  <a:gd name="T61" fmla="*/ 97 h 113"/>
                  <a:gd name="T62" fmla="*/ 0 w 96"/>
                  <a:gd name="T63" fmla="*/ 16 h 113"/>
                  <a:gd name="T64" fmla="*/ 2 w 96"/>
                  <a:gd name="T65" fmla="*/ 12 h 113"/>
                  <a:gd name="T66" fmla="*/ 3 w 96"/>
                  <a:gd name="T67" fmla="*/ 7 h 113"/>
                  <a:gd name="T68" fmla="*/ 6 w 96"/>
                  <a:gd name="T69" fmla="*/ 4 h 113"/>
                  <a:gd name="T70" fmla="*/ 11 w 96"/>
                  <a:gd name="T71" fmla="*/ 2 h 113"/>
                  <a:gd name="T72" fmla="*/ 16 w 96"/>
                  <a:gd name="T7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13">
                    <a:moveTo>
                      <a:pt x="16" y="0"/>
                    </a:moveTo>
                    <a:lnTo>
                      <a:pt x="64" y="0"/>
                    </a:lnTo>
                    <a:lnTo>
                      <a:pt x="69" y="2"/>
                    </a:lnTo>
                    <a:lnTo>
                      <a:pt x="74" y="4"/>
                    </a:lnTo>
                    <a:lnTo>
                      <a:pt x="77" y="7"/>
                    </a:lnTo>
                    <a:lnTo>
                      <a:pt x="79" y="12"/>
                    </a:lnTo>
                    <a:lnTo>
                      <a:pt x="80" y="16"/>
                    </a:lnTo>
                    <a:lnTo>
                      <a:pt x="79" y="21"/>
                    </a:lnTo>
                    <a:lnTo>
                      <a:pt x="77" y="26"/>
                    </a:lnTo>
                    <a:lnTo>
                      <a:pt x="74" y="29"/>
                    </a:lnTo>
                    <a:lnTo>
                      <a:pt x="69" y="32"/>
                    </a:lnTo>
                    <a:lnTo>
                      <a:pt x="64" y="32"/>
                    </a:lnTo>
                    <a:lnTo>
                      <a:pt x="32" y="32"/>
                    </a:lnTo>
                    <a:lnTo>
                      <a:pt x="32" y="81"/>
                    </a:lnTo>
                    <a:lnTo>
                      <a:pt x="80" y="81"/>
                    </a:lnTo>
                    <a:lnTo>
                      <a:pt x="85" y="82"/>
                    </a:lnTo>
                    <a:lnTo>
                      <a:pt x="90" y="84"/>
                    </a:lnTo>
                    <a:lnTo>
                      <a:pt x="93" y="87"/>
                    </a:lnTo>
                    <a:lnTo>
                      <a:pt x="95" y="92"/>
                    </a:lnTo>
                    <a:lnTo>
                      <a:pt x="96" y="97"/>
                    </a:lnTo>
                    <a:lnTo>
                      <a:pt x="95" y="101"/>
                    </a:lnTo>
                    <a:lnTo>
                      <a:pt x="93" y="106"/>
                    </a:lnTo>
                    <a:lnTo>
                      <a:pt x="90" y="109"/>
                    </a:lnTo>
                    <a:lnTo>
                      <a:pt x="85" y="113"/>
                    </a:lnTo>
                    <a:lnTo>
                      <a:pt x="80" y="113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6" y="109"/>
                    </a:lnTo>
                    <a:lnTo>
                      <a:pt x="3" y="106"/>
                    </a:lnTo>
                    <a:lnTo>
                      <a:pt x="2" y="101"/>
                    </a:lnTo>
                    <a:lnTo>
                      <a:pt x="0" y="97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11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81"/>
              <p:cNvSpPr>
                <a:spLocks/>
              </p:cNvSpPr>
              <p:nvPr/>
            </p:nvSpPr>
            <p:spPr bwMode="auto">
              <a:xfrm>
                <a:off x="3248613" y="1582789"/>
                <a:ext cx="103213" cy="34404"/>
              </a:xfrm>
              <a:custGeom>
                <a:avLst/>
                <a:gdLst>
                  <a:gd name="T0" fmla="*/ 16 w 97"/>
                  <a:gd name="T1" fmla="*/ 0 h 32"/>
                  <a:gd name="T2" fmla="*/ 81 w 97"/>
                  <a:gd name="T3" fmla="*/ 0 h 32"/>
                  <a:gd name="T4" fmla="*/ 85 w 97"/>
                  <a:gd name="T5" fmla="*/ 0 h 32"/>
                  <a:gd name="T6" fmla="*/ 90 w 97"/>
                  <a:gd name="T7" fmla="*/ 3 h 32"/>
                  <a:gd name="T8" fmla="*/ 93 w 97"/>
                  <a:gd name="T9" fmla="*/ 6 h 32"/>
                  <a:gd name="T10" fmla="*/ 95 w 97"/>
                  <a:gd name="T11" fmla="*/ 9 h 32"/>
                  <a:gd name="T12" fmla="*/ 97 w 97"/>
                  <a:gd name="T13" fmla="*/ 16 h 32"/>
                  <a:gd name="T14" fmla="*/ 95 w 97"/>
                  <a:gd name="T15" fmla="*/ 21 h 32"/>
                  <a:gd name="T16" fmla="*/ 93 w 97"/>
                  <a:gd name="T17" fmla="*/ 24 h 32"/>
                  <a:gd name="T18" fmla="*/ 90 w 97"/>
                  <a:gd name="T19" fmla="*/ 29 h 32"/>
                  <a:gd name="T20" fmla="*/ 85 w 97"/>
                  <a:gd name="T21" fmla="*/ 30 h 32"/>
                  <a:gd name="T22" fmla="*/ 81 w 97"/>
                  <a:gd name="T23" fmla="*/ 32 h 32"/>
                  <a:gd name="T24" fmla="*/ 16 w 97"/>
                  <a:gd name="T25" fmla="*/ 32 h 32"/>
                  <a:gd name="T26" fmla="*/ 12 w 97"/>
                  <a:gd name="T27" fmla="*/ 30 h 32"/>
                  <a:gd name="T28" fmla="*/ 7 w 97"/>
                  <a:gd name="T29" fmla="*/ 29 h 32"/>
                  <a:gd name="T30" fmla="*/ 4 w 97"/>
                  <a:gd name="T31" fmla="*/ 24 h 32"/>
                  <a:gd name="T32" fmla="*/ 0 w 97"/>
                  <a:gd name="T33" fmla="*/ 21 h 32"/>
                  <a:gd name="T34" fmla="*/ 0 w 97"/>
                  <a:gd name="T35" fmla="*/ 16 h 32"/>
                  <a:gd name="T36" fmla="*/ 0 w 97"/>
                  <a:gd name="T37" fmla="*/ 9 h 32"/>
                  <a:gd name="T38" fmla="*/ 4 w 97"/>
                  <a:gd name="T39" fmla="*/ 6 h 32"/>
                  <a:gd name="T40" fmla="*/ 7 w 97"/>
                  <a:gd name="T41" fmla="*/ 3 h 32"/>
                  <a:gd name="T42" fmla="*/ 12 w 97"/>
                  <a:gd name="T43" fmla="*/ 0 h 32"/>
                  <a:gd name="T44" fmla="*/ 16 w 97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32">
                    <a:moveTo>
                      <a:pt x="16" y="0"/>
                    </a:moveTo>
                    <a:lnTo>
                      <a:pt x="81" y="0"/>
                    </a:lnTo>
                    <a:lnTo>
                      <a:pt x="85" y="0"/>
                    </a:lnTo>
                    <a:lnTo>
                      <a:pt x="90" y="3"/>
                    </a:lnTo>
                    <a:lnTo>
                      <a:pt x="93" y="6"/>
                    </a:lnTo>
                    <a:lnTo>
                      <a:pt x="95" y="9"/>
                    </a:lnTo>
                    <a:lnTo>
                      <a:pt x="97" y="16"/>
                    </a:lnTo>
                    <a:lnTo>
                      <a:pt x="95" y="21"/>
                    </a:lnTo>
                    <a:lnTo>
                      <a:pt x="93" y="24"/>
                    </a:lnTo>
                    <a:lnTo>
                      <a:pt x="90" y="29"/>
                    </a:lnTo>
                    <a:lnTo>
                      <a:pt x="85" y="30"/>
                    </a:lnTo>
                    <a:lnTo>
                      <a:pt x="81" y="32"/>
                    </a:lnTo>
                    <a:lnTo>
                      <a:pt x="16" y="32"/>
                    </a:lnTo>
                    <a:lnTo>
                      <a:pt x="12" y="30"/>
                    </a:lnTo>
                    <a:lnTo>
                      <a:pt x="7" y="29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82"/>
              <p:cNvSpPr>
                <a:spLocks/>
              </p:cNvSpPr>
              <p:nvPr/>
            </p:nvSpPr>
            <p:spPr bwMode="auto">
              <a:xfrm>
                <a:off x="3248613" y="1649448"/>
                <a:ext cx="103213" cy="34404"/>
              </a:xfrm>
              <a:custGeom>
                <a:avLst/>
                <a:gdLst>
                  <a:gd name="T0" fmla="*/ 16 w 97"/>
                  <a:gd name="T1" fmla="*/ 0 h 32"/>
                  <a:gd name="T2" fmla="*/ 81 w 97"/>
                  <a:gd name="T3" fmla="*/ 0 h 32"/>
                  <a:gd name="T4" fmla="*/ 85 w 97"/>
                  <a:gd name="T5" fmla="*/ 2 h 32"/>
                  <a:gd name="T6" fmla="*/ 90 w 97"/>
                  <a:gd name="T7" fmla="*/ 3 h 32"/>
                  <a:gd name="T8" fmla="*/ 93 w 97"/>
                  <a:gd name="T9" fmla="*/ 8 h 32"/>
                  <a:gd name="T10" fmla="*/ 95 w 97"/>
                  <a:gd name="T11" fmla="*/ 11 h 32"/>
                  <a:gd name="T12" fmla="*/ 97 w 97"/>
                  <a:gd name="T13" fmla="*/ 16 h 32"/>
                  <a:gd name="T14" fmla="*/ 95 w 97"/>
                  <a:gd name="T15" fmla="*/ 23 h 32"/>
                  <a:gd name="T16" fmla="*/ 93 w 97"/>
                  <a:gd name="T17" fmla="*/ 26 h 32"/>
                  <a:gd name="T18" fmla="*/ 90 w 97"/>
                  <a:gd name="T19" fmla="*/ 31 h 32"/>
                  <a:gd name="T20" fmla="*/ 85 w 97"/>
                  <a:gd name="T21" fmla="*/ 32 h 32"/>
                  <a:gd name="T22" fmla="*/ 81 w 97"/>
                  <a:gd name="T23" fmla="*/ 32 h 32"/>
                  <a:gd name="T24" fmla="*/ 16 w 97"/>
                  <a:gd name="T25" fmla="*/ 32 h 32"/>
                  <a:gd name="T26" fmla="*/ 12 w 97"/>
                  <a:gd name="T27" fmla="*/ 32 h 32"/>
                  <a:gd name="T28" fmla="*/ 7 w 97"/>
                  <a:gd name="T29" fmla="*/ 31 h 32"/>
                  <a:gd name="T30" fmla="*/ 4 w 97"/>
                  <a:gd name="T31" fmla="*/ 26 h 32"/>
                  <a:gd name="T32" fmla="*/ 0 w 97"/>
                  <a:gd name="T33" fmla="*/ 23 h 32"/>
                  <a:gd name="T34" fmla="*/ 0 w 97"/>
                  <a:gd name="T35" fmla="*/ 16 h 32"/>
                  <a:gd name="T36" fmla="*/ 0 w 97"/>
                  <a:gd name="T37" fmla="*/ 11 h 32"/>
                  <a:gd name="T38" fmla="*/ 4 w 97"/>
                  <a:gd name="T39" fmla="*/ 8 h 32"/>
                  <a:gd name="T40" fmla="*/ 7 w 97"/>
                  <a:gd name="T41" fmla="*/ 3 h 32"/>
                  <a:gd name="T42" fmla="*/ 12 w 97"/>
                  <a:gd name="T43" fmla="*/ 2 h 32"/>
                  <a:gd name="T44" fmla="*/ 16 w 97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7" h="32">
                    <a:moveTo>
                      <a:pt x="16" y="0"/>
                    </a:moveTo>
                    <a:lnTo>
                      <a:pt x="81" y="0"/>
                    </a:lnTo>
                    <a:lnTo>
                      <a:pt x="85" y="2"/>
                    </a:lnTo>
                    <a:lnTo>
                      <a:pt x="90" y="3"/>
                    </a:lnTo>
                    <a:lnTo>
                      <a:pt x="93" y="8"/>
                    </a:lnTo>
                    <a:lnTo>
                      <a:pt x="95" y="11"/>
                    </a:lnTo>
                    <a:lnTo>
                      <a:pt x="97" y="16"/>
                    </a:lnTo>
                    <a:lnTo>
                      <a:pt x="95" y="23"/>
                    </a:lnTo>
                    <a:lnTo>
                      <a:pt x="93" y="26"/>
                    </a:lnTo>
                    <a:lnTo>
                      <a:pt x="90" y="31"/>
                    </a:lnTo>
                    <a:lnTo>
                      <a:pt x="85" y="32"/>
                    </a:lnTo>
                    <a:lnTo>
                      <a:pt x="81" y="32"/>
                    </a:lnTo>
                    <a:lnTo>
                      <a:pt x="16" y="32"/>
                    </a:lnTo>
                    <a:lnTo>
                      <a:pt x="12" y="32"/>
                    </a:lnTo>
                    <a:lnTo>
                      <a:pt x="7" y="31"/>
                    </a:lnTo>
                    <a:lnTo>
                      <a:pt x="4" y="26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1625313" y="3801335"/>
            <a:ext cx="4578934" cy="1179507"/>
            <a:chOff x="1625313" y="3924425"/>
            <a:chExt cx="4578934" cy="117950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12430" y="4568401"/>
              <a:ext cx="4191817" cy="53553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Телемедицинские консультации</a:t>
              </a:r>
              <a:endParaRPr lang="ru-RU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625313" y="3924425"/>
              <a:ext cx="387117" cy="399148"/>
              <a:chOff x="8922468" y="484473"/>
              <a:chExt cx="939574" cy="968775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8922468" y="484473"/>
                <a:ext cx="939574" cy="93957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  <p:pic>
            <p:nvPicPr>
              <p:cNvPr id="26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0513" t="1" b="-23279"/>
              <a:stretch/>
            </p:blipFill>
            <p:spPr>
              <a:xfrm>
                <a:off x="9118213" y="600317"/>
                <a:ext cx="492890" cy="852931"/>
              </a:xfrm>
              <a:prstGeom prst="rect">
                <a:avLst/>
              </a:prstGeom>
            </p:spPr>
          </p:pic>
        </p:grpSp>
      </p:grpSp>
      <p:sp>
        <p:nvSpPr>
          <p:cNvPr id="27" name="Прямоугольник 26"/>
          <p:cNvSpPr/>
          <p:nvPr/>
        </p:nvSpPr>
        <p:spPr>
          <a:xfrm>
            <a:off x="6922292" y="4607681"/>
            <a:ext cx="3657049" cy="5355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Модуль для проведения удалённых консультаций врача и пациента, а также проведения консилиумов для врачей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15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94092" y="202236"/>
            <a:ext cx="6557433" cy="586405"/>
          </a:xfrm>
        </p:spPr>
        <p:txBody>
          <a:bodyPr/>
          <a:lstStyle/>
          <a:p>
            <a:r>
              <a:rPr lang="ru-RU" sz="2400" cap="none" dirty="0" smtClean="0"/>
              <a:t>Дистанционное проведение консультации</a:t>
            </a:r>
            <a:endParaRPr lang="ru-RU" sz="2400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3350" y="700818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ВРАЧ-ПАЦИЕНТ</a:t>
            </a:r>
            <a:endParaRPr lang="ru-RU" sz="2800" b="1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646243" y="807323"/>
            <a:ext cx="184666" cy="143653"/>
          </a:xfrm>
          <a:prstGeom prst="bentConnector2">
            <a:avLst/>
          </a:prstGeom>
          <a:ln w="19050">
            <a:solidFill>
              <a:srgbClr val="01D6C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7" name="Группа 1186"/>
          <p:cNvGrpSpPr/>
          <p:nvPr/>
        </p:nvGrpSpPr>
        <p:grpSpPr>
          <a:xfrm>
            <a:off x="2626535" y="6040283"/>
            <a:ext cx="1998834" cy="470022"/>
            <a:chOff x="3337852" y="5574678"/>
            <a:chExt cx="2198717" cy="517024"/>
          </a:xfrm>
        </p:grpSpPr>
        <p:pic>
          <p:nvPicPr>
            <p:cNvPr id="139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7457" y="5574678"/>
              <a:ext cx="1249112" cy="517024"/>
            </a:xfrm>
            <a:prstGeom prst="rect">
              <a:avLst/>
            </a:prstGeom>
          </p:spPr>
        </p:pic>
        <p:sp>
          <p:nvSpPr>
            <p:cNvPr id="1079" name="TextBox 1078"/>
            <p:cNvSpPr txBox="1"/>
            <p:nvPr/>
          </p:nvSpPr>
          <p:spPr>
            <a:xfrm>
              <a:off x="3337852" y="5602358"/>
              <a:ext cx="949605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4F4A4A"/>
                  </a:solidFill>
                </a:rPr>
                <a:t>МИС</a:t>
              </a:r>
              <a:endParaRPr lang="ru-RU" sz="2000" b="1" dirty="0">
                <a:solidFill>
                  <a:srgbClr val="4F4A4A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7613" y="1581044"/>
            <a:ext cx="6652969" cy="1779541"/>
            <a:chOff x="457613" y="1581044"/>
            <a:chExt cx="6652969" cy="1779541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885F668-BBBA-4CDB-AA08-906DF6AB628B}"/>
                </a:ext>
              </a:extLst>
            </p:cNvPr>
            <p:cNvSpPr txBox="1"/>
            <p:nvPr/>
          </p:nvSpPr>
          <p:spPr>
            <a:xfrm>
              <a:off x="472465" y="1581044"/>
              <a:ext cx="12688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ВРАЧ</a:t>
              </a:r>
              <a:endParaRPr lang="ru-RU" sz="2000" b="1" dirty="0"/>
            </a:p>
          </p:txBody>
        </p:sp>
        <p:grpSp>
          <p:nvGrpSpPr>
            <p:cNvPr id="1078" name="Группа 1077"/>
            <p:cNvGrpSpPr/>
            <p:nvPr/>
          </p:nvGrpSpPr>
          <p:grpSpPr>
            <a:xfrm>
              <a:off x="457613" y="2054357"/>
              <a:ext cx="1298575" cy="1298575"/>
              <a:chOff x="2504869" y="1588827"/>
              <a:chExt cx="1614960" cy="1614960"/>
            </a:xfrm>
          </p:grpSpPr>
          <p:sp>
            <p:nvSpPr>
              <p:cNvPr id="127" name="Полилиния 126"/>
              <p:cNvSpPr/>
              <p:nvPr/>
            </p:nvSpPr>
            <p:spPr>
              <a:xfrm>
                <a:off x="2504869" y="1588827"/>
                <a:ext cx="1614960" cy="1614960"/>
              </a:xfrm>
              <a:custGeom>
                <a:avLst/>
                <a:gdLst>
                  <a:gd name="connsiteX0" fmla="*/ 807480 w 1614960"/>
                  <a:gd name="connsiteY0" fmla="*/ 0 h 1614960"/>
                  <a:gd name="connsiteX1" fmla="*/ 1614960 w 1614960"/>
                  <a:gd name="connsiteY1" fmla="*/ 807480 h 1614960"/>
                  <a:gd name="connsiteX2" fmla="*/ 807480 w 1614960"/>
                  <a:gd name="connsiteY2" fmla="*/ 1614960 h 1614960"/>
                  <a:gd name="connsiteX3" fmla="*/ 0 w 1614960"/>
                  <a:gd name="connsiteY3" fmla="*/ 807480 h 1614960"/>
                  <a:gd name="connsiteX4" fmla="*/ 807480 w 1614960"/>
                  <a:gd name="connsiteY4" fmla="*/ 0 h 16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4960" h="1614960">
                    <a:moveTo>
                      <a:pt x="807480" y="0"/>
                    </a:moveTo>
                    <a:cubicBezTo>
                      <a:pt x="1253439" y="0"/>
                      <a:pt x="1614960" y="361521"/>
                      <a:pt x="1614960" y="807480"/>
                    </a:cubicBezTo>
                    <a:cubicBezTo>
                      <a:pt x="1614960" y="1253439"/>
                      <a:pt x="1253439" y="1614960"/>
                      <a:pt x="807480" y="1614960"/>
                    </a:cubicBezTo>
                    <a:cubicBezTo>
                      <a:pt x="361521" y="1614960"/>
                      <a:pt x="0" y="1253439"/>
                      <a:pt x="0" y="807480"/>
                    </a:cubicBezTo>
                    <a:cubicBezTo>
                      <a:pt x="0" y="361521"/>
                      <a:pt x="361521" y="0"/>
                      <a:pt x="807480" y="0"/>
                    </a:cubicBezTo>
                    <a:close/>
                  </a:path>
                </a:pathLst>
              </a:custGeom>
              <a:solidFill>
                <a:srgbClr val="01D6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Freeform 69"/>
              <p:cNvSpPr>
                <a:spLocks/>
              </p:cNvSpPr>
              <p:nvPr/>
            </p:nvSpPr>
            <p:spPr bwMode="auto">
              <a:xfrm>
                <a:off x="3523683" y="2289270"/>
                <a:ext cx="226432" cy="361317"/>
              </a:xfrm>
              <a:custGeom>
                <a:avLst/>
                <a:gdLst>
                  <a:gd name="T0" fmla="*/ 145 w 1295"/>
                  <a:gd name="T1" fmla="*/ 0 h 2066"/>
                  <a:gd name="T2" fmla="*/ 1295 w 1295"/>
                  <a:gd name="T3" fmla="*/ 1907 h 2066"/>
                  <a:gd name="T4" fmla="*/ 565 w 1295"/>
                  <a:gd name="T5" fmla="*/ 2066 h 2066"/>
                  <a:gd name="T6" fmla="*/ 139 w 1295"/>
                  <a:gd name="T7" fmla="*/ 1286 h 2066"/>
                  <a:gd name="T8" fmla="*/ 145 w 1295"/>
                  <a:gd name="T9" fmla="*/ 0 h 2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5" h="2066">
                    <a:moveTo>
                      <a:pt x="145" y="0"/>
                    </a:moveTo>
                    <a:cubicBezTo>
                      <a:pt x="357" y="91"/>
                      <a:pt x="1205" y="1544"/>
                      <a:pt x="1295" y="1907"/>
                    </a:cubicBezTo>
                    <a:cubicBezTo>
                      <a:pt x="565" y="2066"/>
                      <a:pt x="565" y="2066"/>
                      <a:pt x="565" y="2066"/>
                    </a:cubicBezTo>
                    <a:cubicBezTo>
                      <a:pt x="565" y="2066"/>
                      <a:pt x="263" y="1738"/>
                      <a:pt x="139" y="1286"/>
                    </a:cubicBezTo>
                    <a:cubicBezTo>
                      <a:pt x="0" y="845"/>
                      <a:pt x="90" y="317"/>
                      <a:pt x="145" y="0"/>
                    </a:cubicBezTo>
                    <a:close/>
                  </a:path>
                </a:pathLst>
              </a:custGeom>
              <a:solidFill>
                <a:srgbClr val="C7D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73"/>
              <p:cNvSpPr>
                <a:spLocks/>
              </p:cNvSpPr>
              <p:nvPr/>
            </p:nvSpPr>
            <p:spPr bwMode="auto">
              <a:xfrm>
                <a:off x="3208140" y="2250110"/>
                <a:ext cx="216251" cy="458695"/>
              </a:xfrm>
              <a:custGeom>
                <a:avLst/>
                <a:gdLst>
                  <a:gd name="T0" fmla="*/ 0 w 1237"/>
                  <a:gd name="T1" fmla="*/ 79 h 2623"/>
                  <a:gd name="T2" fmla="*/ 1237 w 1237"/>
                  <a:gd name="T3" fmla="*/ 71 h 2623"/>
                  <a:gd name="T4" fmla="*/ 938 w 1237"/>
                  <a:gd name="T5" fmla="*/ 2623 h 2623"/>
                  <a:gd name="T6" fmla="*/ 0 w 1237"/>
                  <a:gd name="T7" fmla="*/ 79 h 2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7" h="2623">
                    <a:moveTo>
                      <a:pt x="0" y="79"/>
                    </a:moveTo>
                    <a:cubicBezTo>
                      <a:pt x="352" y="3"/>
                      <a:pt x="790" y="0"/>
                      <a:pt x="1237" y="71"/>
                    </a:cubicBezTo>
                    <a:cubicBezTo>
                      <a:pt x="1234" y="362"/>
                      <a:pt x="1225" y="1622"/>
                      <a:pt x="938" y="2623"/>
                    </a:cubicBezTo>
                    <a:cubicBezTo>
                      <a:pt x="938" y="2623"/>
                      <a:pt x="128" y="751"/>
                      <a:pt x="0" y="79"/>
                    </a:cubicBezTo>
                    <a:close/>
                  </a:path>
                </a:pathLst>
              </a:custGeom>
              <a:solidFill>
                <a:srgbClr val="B1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74"/>
              <p:cNvSpPr>
                <a:spLocks/>
              </p:cNvSpPr>
              <p:nvPr/>
            </p:nvSpPr>
            <p:spPr bwMode="auto">
              <a:xfrm>
                <a:off x="3208140" y="2250632"/>
                <a:ext cx="211203" cy="458173"/>
              </a:xfrm>
              <a:custGeom>
                <a:avLst/>
                <a:gdLst>
                  <a:gd name="T0" fmla="*/ 526 w 1208"/>
                  <a:gd name="T1" fmla="*/ 1636 h 2620"/>
                  <a:gd name="T2" fmla="*/ 581 w 1208"/>
                  <a:gd name="T3" fmla="*/ 844 h 2620"/>
                  <a:gd name="T4" fmla="*/ 485 w 1208"/>
                  <a:gd name="T5" fmla="*/ 723 h 2620"/>
                  <a:gd name="T6" fmla="*/ 455 w 1208"/>
                  <a:gd name="T7" fmla="*/ 755 h 2620"/>
                  <a:gd name="T8" fmla="*/ 34 w 1208"/>
                  <a:gd name="T9" fmla="*/ 247 h 2620"/>
                  <a:gd name="T10" fmla="*/ 0 w 1208"/>
                  <a:gd name="T11" fmla="*/ 76 h 2620"/>
                  <a:gd name="T12" fmla="*/ 1208 w 1208"/>
                  <a:gd name="T13" fmla="*/ 64 h 2620"/>
                  <a:gd name="T14" fmla="*/ 994 w 1208"/>
                  <a:gd name="T15" fmla="*/ 665 h 2620"/>
                  <a:gd name="T16" fmla="*/ 956 w 1208"/>
                  <a:gd name="T17" fmla="*/ 616 h 2620"/>
                  <a:gd name="T18" fmla="*/ 811 w 1208"/>
                  <a:gd name="T19" fmla="*/ 819 h 2620"/>
                  <a:gd name="T20" fmla="*/ 1054 w 1208"/>
                  <a:gd name="T21" fmla="*/ 2135 h 2620"/>
                  <a:gd name="T22" fmla="*/ 938 w 1208"/>
                  <a:gd name="T23" fmla="*/ 2620 h 2620"/>
                  <a:gd name="T24" fmla="*/ 526 w 1208"/>
                  <a:gd name="T25" fmla="*/ 1636 h 2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8" h="2620">
                    <a:moveTo>
                      <a:pt x="526" y="1636"/>
                    </a:moveTo>
                    <a:cubicBezTo>
                      <a:pt x="581" y="844"/>
                      <a:pt x="581" y="844"/>
                      <a:pt x="581" y="844"/>
                    </a:cubicBezTo>
                    <a:cubicBezTo>
                      <a:pt x="485" y="723"/>
                      <a:pt x="485" y="723"/>
                      <a:pt x="485" y="723"/>
                    </a:cubicBezTo>
                    <a:cubicBezTo>
                      <a:pt x="455" y="755"/>
                      <a:pt x="455" y="755"/>
                      <a:pt x="455" y="755"/>
                    </a:cubicBezTo>
                    <a:cubicBezTo>
                      <a:pt x="455" y="755"/>
                      <a:pt x="197" y="582"/>
                      <a:pt x="34" y="247"/>
                    </a:cubicBezTo>
                    <a:cubicBezTo>
                      <a:pt x="22" y="201"/>
                      <a:pt x="7" y="115"/>
                      <a:pt x="0" y="76"/>
                    </a:cubicBezTo>
                    <a:cubicBezTo>
                      <a:pt x="345" y="1"/>
                      <a:pt x="771" y="0"/>
                      <a:pt x="1208" y="64"/>
                    </a:cubicBezTo>
                    <a:cubicBezTo>
                      <a:pt x="1195" y="208"/>
                      <a:pt x="1151" y="463"/>
                      <a:pt x="994" y="665"/>
                    </a:cubicBezTo>
                    <a:cubicBezTo>
                      <a:pt x="956" y="616"/>
                      <a:pt x="956" y="616"/>
                      <a:pt x="956" y="616"/>
                    </a:cubicBezTo>
                    <a:cubicBezTo>
                      <a:pt x="811" y="819"/>
                      <a:pt x="811" y="819"/>
                      <a:pt x="811" y="819"/>
                    </a:cubicBezTo>
                    <a:cubicBezTo>
                      <a:pt x="1054" y="2135"/>
                      <a:pt x="1054" y="2135"/>
                      <a:pt x="1054" y="2135"/>
                    </a:cubicBezTo>
                    <a:cubicBezTo>
                      <a:pt x="1022" y="2300"/>
                      <a:pt x="983" y="2463"/>
                      <a:pt x="938" y="2620"/>
                    </a:cubicBezTo>
                    <a:cubicBezTo>
                      <a:pt x="938" y="2620"/>
                      <a:pt x="741" y="2171"/>
                      <a:pt x="526" y="1636"/>
                    </a:cubicBezTo>
                    <a:close/>
                  </a:path>
                </a:pathLst>
              </a:custGeom>
              <a:solidFill>
                <a:srgbClr val="89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75"/>
              <p:cNvSpPr>
                <a:spLocks/>
              </p:cNvSpPr>
              <p:nvPr/>
            </p:nvSpPr>
            <p:spPr bwMode="auto">
              <a:xfrm>
                <a:off x="3295163" y="2295449"/>
                <a:ext cx="123311" cy="449384"/>
              </a:xfrm>
              <a:custGeom>
                <a:avLst/>
                <a:gdLst>
                  <a:gd name="T0" fmla="*/ 953 w 1417"/>
                  <a:gd name="T1" fmla="*/ 434 h 5164"/>
                  <a:gd name="T2" fmla="*/ 623 w 1417"/>
                  <a:gd name="T3" fmla="*/ 922 h 5164"/>
                  <a:gd name="T4" fmla="*/ 1417 w 1417"/>
                  <a:gd name="T5" fmla="*/ 4474 h 5164"/>
                  <a:gd name="T6" fmla="*/ 884 w 1417"/>
                  <a:gd name="T7" fmla="*/ 5164 h 5164"/>
                  <a:gd name="T8" fmla="*/ 332 w 1417"/>
                  <a:gd name="T9" fmla="*/ 4663 h 5164"/>
                  <a:gd name="T10" fmla="*/ 304 w 1417"/>
                  <a:gd name="T11" fmla="*/ 940 h 5164"/>
                  <a:gd name="T12" fmla="*/ 0 w 1417"/>
                  <a:gd name="T13" fmla="*/ 578 h 5164"/>
                  <a:gd name="T14" fmla="*/ 398 w 1417"/>
                  <a:gd name="T15" fmla="*/ 0 h 5164"/>
                  <a:gd name="T16" fmla="*/ 953 w 1417"/>
                  <a:gd name="T17" fmla="*/ 434 h 5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7" h="5164">
                    <a:moveTo>
                      <a:pt x="953" y="434"/>
                    </a:moveTo>
                    <a:lnTo>
                      <a:pt x="623" y="922"/>
                    </a:lnTo>
                    <a:lnTo>
                      <a:pt x="1417" y="4474"/>
                    </a:lnTo>
                    <a:lnTo>
                      <a:pt x="884" y="5164"/>
                    </a:lnTo>
                    <a:lnTo>
                      <a:pt x="332" y="4663"/>
                    </a:lnTo>
                    <a:lnTo>
                      <a:pt x="304" y="940"/>
                    </a:lnTo>
                    <a:lnTo>
                      <a:pt x="0" y="578"/>
                    </a:lnTo>
                    <a:lnTo>
                      <a:pt x="398" y="0"/>
                    </a:lnTo>
                    <a:lnTo>
                      <a:pt x="953" y="434"/>
                    </a:lnTo>
                    <a:close/>
                  </a:path>
                </a:pathLst>
              </a:custGeom>
              <a:solidFill>
                <a:srgbClr val="226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Полилиния 128"/>
              <p:cNvSpPr>
                <a:spLocks/>
              </p:cNvSpPr>
              <p:nvPr/>
            </p:nvSpPr>
            <p:spPr bwMode="auto">
              <a:xfrm>
                <a:off x="3066221" y="2258029"/>
                <a:ext cx="522789" cy="945758"/>
              </a:xfrm>
              <a:custGeom>
                <a:avLst/>
                <a:gdLst>
                  <a:gd name="connsiteX0" fmla="*/ 346109 w 522789"/>
                  <a:gd name="connsiteY0" fmla="*/ 0 h 945758"/>
                  <a:gd name="connsiteX1" fmla="*/ 482805 w 522789"/>
                  <a:gd name="connsiteY1" fmla="*/ 31297 h 945758"/>
                  <a:gd name="connsiteX2" fmla="*/ 522620 w 522789"/>
                  <a:gd name="connsiteY2" fmla="*/ 893006 h 945758"/>
                  <a:gd name="connsiteX3" fmla="*/ 522789 w 522789"/>
                  <a:gd name="connsiteY3" fmla="*/ 896081 h 945758"/>
                  <a:gd name="connsiteX4" fmla="*/ 486248 w 522789"/>
                  <a:gd name="connsiteY4" fmla="*/ 909455 h 945758"/>
                  <a:gd name="connsiteX5" fmla="*/ 246128 w 522789"/>
                  <a:gd name="connsiteY5" fmla="*/ 945758 h 945758"/>
                  <a:gd name="connsiteX6" fmla="*/ 6008 w 522789"/>
                  <a:gd name="connsiteY6" fmla="*/ 909455 h 945758"/>
                  <a:gd name="connsiteX7" fmla="*/ 0 w 522789"/>
                  <a:gd name="connsiteY7" fmla="*/ 907257 h 945758"/>
                  <a:gd name="connsiteX8" fmla="*/ 1418 w 522789"/>
                  <a:gd name="connsiteY8" fmla="*/ 766710 h 945758"/>
                  <a:gd name="connsiteX9" fmla="*/ 3669 w 522789"/>
                  <a:gd name="connsiteY9" fmla="*/ 259817 h 945758"/>
                  <a:gd name="connsiteX10" fmla="*/ 6466 w 522789"/>
                  <a:gd name="connsiteY10" fmla="*/ 31647 h 945758"/>
                  <a:gd name="connsiteX11" fmla="*/ 154874 w 522789"/>
                  <a:gd name="connsiteY11" fmla="*/ 4546 h 945758"/>
                  <a:gd name="connsiteX12" fmla="*/ 305904 w 522789"/>
                  <a:gd name="connsiteY12" fmla="*/ 450746 h 945758"/>
                  <a:gd name="connsiteX13" fmla="*/ 346109 w 522789"/>
                  <a:gd name="connsiteY13" fmla="*/ 0 h 945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2789" h="945758">
                    <a:moveTo>
                      <a:pt x="346109" y="0"/>
                    </a:moveTo>
                    <a:cubicBezTo>
                      <a:pt x="385614" y="6120"/>
                      <a:pt x="443474" y="12939"/>
                      <a:pt x="482805" y="31297"/>
                    </a:cubicBezTo>
                    <a:cubicBezTo>
                      <a:pt x="513057" y="445971"/>
                      <a:pt x="505920" y="569777"/>
                      <a:pt x="522620" y="893006"/>
                    </a:cubicBezTo>
                    <a:lnTo>
                      <a:pt x="522789" y="896081"/>
                    </a:lnTo>
                    <a:lnTo>
                      <a:pt x="486248" y="909455"/>
                    </a:lnTo>
                    <a:cubicBezTo>
                      <a:pt x="410394" y="933048"/>
                      <a:pt x="329745" y="945758"/>
                      <a:pt x="246128" y="945758"/>
                    </a:cubicBezTo>
                    <a:cubicBezTo>
                      <a:pt x="162511" y="945758"/>
                      <a:pt x="81862" y="933048"/>
                      <a:pt x="6008" y="909455"/>
                    </a:cubicBezTo>
                    <a:lnTo>
                      <a:pt x="0" y="907257"/>
                    </a:lnTo>
                    <a:lnTo>
                      <a:pt x="1418" y="766710"/>
                    </a:lnTo>
                    <a:cubicBezTo>
                      <a:pt x="3363" y="562821"/>
                      <a:pt x="4980" y="339109"/>
                      <a:pt x="3669" y="259817"/>
                    </a:cubicBezTo>
                    <a:cubicBezTo>
                      <a:pt x="3669" y="259817"/>
                      <a:pt x="18003" y="124663"/>
                      <a:pt x="6466" y="31647"/>
                    </a:cubicBezTo>
                    <a:cubicBezTo>
                      <a:pt x="6466" y="31647"/>
                      <a:pt x="72716" y="11715"/>
                      <a:pt x="154874" y="4546"/>
                    </a:cubicBezTo>
                    <a:cubicBezTo>
                      <a:pt x="177249" y="121866"/>
                      <a:pt x="305904" y="450746"/>
                      <a:pt x="305904" y="450746"/>
                    </a:cubicBezTo>
                    <a:cubicBezTo>
                      <a:pt x="356073" y="275728"/>
                      <a:pt x="345759" y="51054"/>
                      <a:pt x="346109" y="0"/>
                    </a:cubicBezTo>
                    <a:close/>
                  </a:path>
                </a:pathLst>
              </a:custGeom>
              <a:solidFill>
                <a:srgbClr val="DFE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1" name="Freeform 78"/>
              <p:cNvSpPr>
                <a:spLocks/>
              </p:cNvSpPr>
              <p:nvPr/>
            </p:nvSpPr>
            <p:spPr bwMode="auto">
              <a:xfrm>
                <a:off x="3067773" y="2876845"/>
                <a:ext cx="185793" cy="165517"/>
              </a:xfrm>
              <a:custGeom>
                <a:avLst/>
                <a:gdLst>
                  <a:gd name="T0" fmla="*/ 335 w 1063"/>
                  <a:gd name="T1" fmla="*/ 117 h 947"/>
                  <a:gd name="T2" fmla="*/ 552 w 1063"/>
                  <a:gd name="T3" fmla="*/ 0 h 947"/>
                  <a:gd name="T4" fmla="*/ 600 w 1063"/>
                  <a:gd name="T5" fmla="*/ 150 h 947"/>
                  <a:gd name="T6" fmla="*/ 594 w 1063"/>
                  <a:gd name="T7" fmla="*/ 163 h 947"/>
                  <a:gd name="T8" fmla="*/ 982 w 1063"/>
                  <a:gd name="T9" fmla="*/ 316 h 947"/>
                  <a:gd name="T10" fmla="*/ 982 w 1063"/>
                  <a:gd name="T11" fmla="*/ 435 h 947"/>
                  <a:gd name="T12" fmla="*/ 777 w 1063"/>
                  <a:gd name="T13" fmla="*/ 461 h 947"/>
                  <a:gd name="T14" fmla="*/ 909 w 1063"/>
                  <a:gd name="T15" fmla="*/ 654 h 947"/>
                  <a:gd name="T16" fmla="*/ 877 w 1063"/>
                  <a:gd name="T17" fmla="*/ 761 h 947"/>
                  <a:gd name="T18" fmla="*/ 589 w 1063"/>
                  <a:gd name="T19" fmla="*/ 812 h 947"/>
                  <a:gd name="T20" fmla="*/ 561 w 1063"/>
                  <a:gd name="T21" fmla="*/ 839 h 947"/>
                  <a:gd name="T22" fmla="*/ 395 w 1063"/>
                  <a:gd name="T23" fmla="*/ 851 h 947"/>
                  <a:gd name="T24" fmla="*/ 0 w 1063"/>
                  <a:gd name="T25" fmla="*/ 763 h 947"/>
                  <a:gd name="T26" fmla="*/ 6 w 1063"/>
                  <a:gd name="T27" fmla="*/ 127 h 947"/>
                  <a:gd name="T28" fmla="*/ 335 w 1063"/>
                  <a:gd name="T29" fmla="*/ 11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3" h="947">
                    <a:moveTo>
                      <a:pt x="335" y="117"/>
                    </a:moveTo>
                    <a:cubicBezTo>
                      <a:pt x="453" y="80"/>
                      <a:pt x="552" y="0"/>
                      <a:pt x="552" y="0"/>
                    </a:cubicBezTo>
                    <a:cubicBezTo>
                      <a:pt x="552" y="0"/>
                      <a:pt x="630" y="65"/>
                      <a:pt x="600" y="150"/>
                    </a:cubicBezTo>
                    <a:cubicBezTo>
                      <a:pt x="598" y="154"/>
                      <a:pt x="596" y="158"/>
                      <a:pt x="594" y="163"/>
                    </a:cubicBezTo>
                    <a:cubicBezTo>
                      <a:pt x="982" y="316"/>
                      <a:pt x="982" y="316"/>
                      <a:pt x="982" y="316"/>
                    </a:cubicBezTo>
                    <a:cubicBezTo>
                      <a:pt x="982" y="316"/>
                      <a:pt x="1063" y="378"/>
                      <a:pt x="982" y="435"/>
                    </a:cubicBezTo>
                    <a:cubicBezTo>
                      <a:pt x="901" y="492"/>
                      <a:pt x="777" y="461"/>
                      <a:pt x="777" y="461"/>
                    </a:cubicBezTo>
                    <a:cubicBezTo>
                      <a:pt x="909" y="654"/>
                      <a:pt x="909" y="654"/>
                      <a:pt x="909" y="654"/>
                    </a:cubicBezTo>
                    <a:cubicBezTo>
                      <a:pt x="909" y="654"/>
                      <a:pt x="960" y="724"/>
                      <a:pt x="877" y="761"/>
                    </a:cubicBezTo>
                    <a:cubicBezTo>
                      <a:pt x="877" y="761"/>
                      <a:pt x="784" y="947"/>
                      <a:pt x="589" y="812"/>
                    </a:cubicBezTo>
                    <a:cubicBezTo>
                      <a:pt x="561" y="839"/>
                      <a:pt x="561" y="839"/>
                      <a:pt x="561" y="839"/>
                    </a:cubicBezTo>
                    <a:cubicBezTo>
                      <a:pt x="561" y="839"/>
                      <a:pt x="500" y="918"/>
                      <a:pt x="395" y="851"/>
                    </a:cubicBezTo>
                    <a:cubicBezTo>
                      <a:pt x="289" y="783"/>
                      <a:pt x="140" y="740"/>
                      <a:pt x="0" y="763"/>
                    </a:cubicBezTo>
                    <a:cubicBezTo>
                      <a:pt x="5" y="553"/>
                      <a:pt x="1" y="337"/>
                      <a:pt x="6" y="127"/>
                    </a:cubicBezTo>
                    <a:cubicBezTo>
                      <a:pt x="93" y="134"/>
                      <a:pt x="265" y="139"/>
                      <a:pt x="335" y="117"/>
                    </a:cubicBezTo>
                    <a:close/>
                  </a:path>
                </a:pathLst>
              </a:custGeom>
              <a:solidFill>
                <a:srgbClr val="C7D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79"/>
              <p:cNvSpPr>
                <a:spLocks/>
              </p:cNvSpPr>
              <p:nvPr/>
            </p:nvSpPr>
            <p:spPr bwMode="auto">
              <a:xfrm>
                <a:off x="3167414" y="2256463"/>
                <a:ext cx="318502" cy="499683"/>
              </a:xfrm>
              <a:custGeom>
                <a:avLst/>
                <a:gdLst>
                  <a:gd name="T0" fmla="*/ 1661 w 1822"/>
                  <a:gd name="T1" fmla="*/ 973 h 2858"/>
                  <a:gd name="T2" fmla="*/ 1795 w 1822"/>
                  <a:gd name="T3" fmla="*/ 1092 h 2858"/>
                  <a:gd name="T4" fmla="*/ 1187 w 1822"/>
                  <a:gd name="T5" fmla="*/ 2858 h 2858"/>
                  <a:gd name="T6" fmla="*/ 182 w 1822"/>
                  <a:gd name="T7" fmla="*/ 1216 h 2858"/>
                  <a:gd name="T8" fmla="*/ 320 w 1822"/>
                  <a:gd name="T9" fmla="*/ 1044 h 2858"/>
                  <a:gd name="T10" fmla="*/ 30 w 1822"/>
                  <a:gd name="T11" fmla="*/ 1024 h 2858"/>
                  <a:gd name="T12" fmla="*/ 58 w 1822"/>
                  <a:gd name="T13" fmla="*/ 65 h 2858"/>
                  <a:gd name="T14" fmla="*/ 307 w 1822"/>
                  <a:gd name="T15" fmla="*/ 0 h 2858"/>
                  <a:gd name="T16" fmla="*/ 1171 w 1822"/>
                  <a:gd name="T17" fmla="*/ 2587 h 2858"/>
                  <a:gd name="T18" fmla="*/ 1401 w 1822"/>
                  <a:gd name="T19" fmla="*/ 9 h 2858"/>
                  <a:gd name="T20" fmla="*/ 1614 w 1822"/>
                  <a:gd name="T21" fmla="*/ 43 h 2858"/>
                  <a:gd name="T22" fmla="*/ 1822 w 1822"/>
                  <a:gd name="T23" fmla="*/ 891 h 2858"/>
                  <a:gd name="T24" fmla="*/ 1661 w 1822"/>
                  <a:gd name="T25" fmla="*/ 973 h 2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22" h="2858">
                    <a:moveTo>
                      <a:pt x="1661" y="973"/>
                    </a:moveTo>
                    <a:cubicBezTo>
                      <a:pt x="1795" y="1092"/>
                      <a:pt x="1795" y="1092"/>
                      <a:pt x="1795" y="1092"/>
                    </a:cubicBezTo>
                    <a:cubicBezTo>
                      <a:pt x="1795" y="1092"/>
                      <a:pt x="1495" y="2249"/>
                      <a:pt x="1187" y="2858"/>
                    </a:cubicBezTo>
                    <a:cubicBezTo>
                      <a:pt x="1187" y="2858"/>
                      <a:pt x="368" y="1760"/>
                      <a:pt x="182" y="1216"/>
                    </a:cubicBezTo>
                    <a:cubicBezTo>
                      <a:pt x="320" y="1044"/>
                      <a:pt x="320" y="1044"/>
                      <a:pt x="320" y="1044"/>
                    </a:cubicBezTo>
                    <a:cubicBezTo>
                      <a:pt x="30" y="1024"/>
                      <a:pt x="30" y="1024"/>
                      <a:pt x="30" y="1024"/>
                    </a:cubicBezTo>
                    <a:cubicBezTo>
                      <a:pt x="30" y="1024"/>
                      <a:pt x="0" y="423"/>
                      <a:pt x="58" y="65"/>
                    </a:cubicBezTo>
                    <a:cubicBezTo>
                      <a:pt x="137" y="41"/>
                      <a:pt x="221" y="19"/>
                      <a:pt x="307" y="0"/>
                    </a:cubicBezTo>
                    <a:cubicBezTo>
                      <a:pt x="435" y="671"/>
                      <a:pt x="1171" y="2587"/>
                      <a:pt x="1171" y="2587"/>
                    </a:cubicBezTo>
                    <a:cubicBezTo>
                      <a:pt x="1458" y="1586"/>
                      <a:pt x="1399" y="301"/>
                      <a:pt x="1401" y="9"/>
                    </a:cubicBezTo>
                    <a:cubicBezTo>
                      <a:pt x="1469" y="19"/>
                      <a:pt x="1540" y="30"/>
                      <a:pt x="1614" y="43"/>
                    </a:cubicBezTo>
                    <a:cubicBezTo>
                      <a:pt x="1645" y="153"/>
                      <a:pt x="1769" y="682"/>
                      <a:pt x="1822" y="891"/>
                    </a:cubicBezTo>
                    <a:lnTo>
                      <a:pt x="1661" y="973"/>
                    </a:lnTo>
                    <a:close/>
                  </a:path>
                </a:pathLst>
              </a:custGeom>
              <a:solidFill>
                <a:srgbClr val="C7D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80"/>
              <p:cNvSpPr>
                <a:spLocks/>
              </p:cNvSpPr>
              <p:nvPr/>
            </p:nvSpPr>
            <p:spPr bwMode="auto">
              <a:xfrm>
                <a:off x="3175072" y="2251850"/>
                <a:ext cx="302664" cy="504295"/>
              </a:xfrm>
              <a:custGeom>
                <a:avLst/>
                <a:gdLst>
                  <a:gd name="T0" fmla="*/ 1577 w 1731"/>
                  <a:gd name="T1" fmla="*/ 985 h 2884"/>
                  <a:gd name="T2" fmla="*/ 1702 w 1731"/>
                  <a:gd name="T3" fmla="*/ 1098 h 2884"/>
                  <a:gd name="T4" fmla="*/ 1129 w 1731"/>
                  <a:gd name="T5" fmla="*/ 2884 h 2884"/>
                  <a:gd name="T6" fmla="*/ 220 w 1731"/>
                  <a:gd name="T7" fmla="*/ 1220 h 2884"/>
                  <a:gd name="T8" fmla="*/ 324 w 1731"/>
                  <a:gd name="T9" fmla="*/ 1055 h 2884"/>
                  <a:gd name="T10" fmla="*/ 96 w 1731"/>
                  <a:gd name="T11" fmla="*/ 985 h 2884"/>
                  <a:gd name="T12" fmla="*/ 26 w 1731"/>
                  <a:gd name="T13" fmla="*/ 76 h 2884"/>
                  <a:gd name="T14" fmla="*/ 266 w 1731"/>
                  <a:gd name="T15" fmla="*/ 0 h 2884"/>
                  <a:gd name="T16" fmla="*/ 1127 w 1731"/>
                  <a:gd name="T17" fmla="*/ 2613 h 2884"/>
                  <a:gd name="T18" fmla="*/ 1351 w 1731"/>
                  <a:gd name="T19" fmla="*/ 7 h 2884"/>
                  <a:gd name="T20" fmla="*/ 1570 w 1731"/>
                  <a:gd name="T21" fmla="*/ 69 h 2884"/>
                  <a:gd name="T22" fmla="*/ 1731 w 1731"/>
                  <a:gd name="T23" fmla="*/ 836 h 2884"/>
                  <a:gd name="T24" fmla="*/ 1577 w 1731"/>
                  <a:gd name="T25" fmla="*/ 985 h 2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1" h="2884">
                    <a:moveTo>
                      <a:pt x="1577" y="985"/>
                    </a:moveTo>
                    <a:cubicBezTo>
                      <a:pt x="1702" y="1098"/>
                      <a:pt x="1702" y="1098"/>
                      <a:pt x="1702" y="1098"/>
                    </a:cubicBezTo>
                    <a:cubicBezTo>
                      <a:pt x="1702" y="1098"/>
                      <a:pt x="1369" y="2409"/>
                      <a:pt x="1129" y="2884"/>
                    </a:cubicBezTo>
                    <a:cubicBezTo>
                      <a:pt x="1129" y="2884"/>
                      <a:pt x="438" y="1726"/>
                      <a:pt x="220" y="1220"/>
                    </a:cubicBezTo>
                    <a:cubicBezTo>
                      <a:pt x="324" y="1055"/>
                      <a:pt x="324" y="1055"/>
                      <a:pt x="324" y="1055"/>
                    </a:cubicBezTo>
                    <a:cubicBezTo>
                      <a:pt x="96" y="985"/>
                      <a:pt x="96" y="985"/>
                      <a:pt x="96" y="985"/>
                    </a:cubicBezTo>
                    <a:cubicBezTo>
                      <a:pt x="96" y="985"/>
                      <a:pt x="0" y="461"/>
                      <a:pt x="26" y="76"/>
                    </a:cubicBezTo>
                    <a:cubicBezTo>
                      <a:pt x="100" y="52"/>
                      <a:pt x="186" y="18"/>
                      <a:pt x="266" y="0"/>
                    </a:cubicBezTo>
                    <a:cubicBezTo>
                      <a:pt x="394" y="672"/>
                      <a:pt x="1127" y="2613"/>
                      <a:pt x="1127" y="2613"/>
                    </a:cubicBezTo>
                    <a:cubicBezTo>
                      <a:pt x="1414" y="1612"/>
                      <a:pt x="1348" y="299"/>
                      <a:pt x="1351" y="7"/>
                    </a:cubicBezTo>
                    <a:cubicBezTo>
                      <a:pt x="1418" y="21"/>
                      <a:pt x="1497" y="42"/>
                      <a:pt x="1570" y="69"/>
                    </a:cubicBezTo>
                    <a:cubicBezTo>
                      <a:pt x="1731" y="836"/>
                      <a:pt x="1731" y="836"/>
                      <a:pt x="1731" y="836"/>
                    </a:cubicBezTo>
                    <a:lnTo>
                      <a:pt x="1577" y="985"/>
                    </a:lnTo>
                    <a:close/>
                  </a:path>
                </a:pathLst>
              </a:custGeom>
              <a:solidFill>
                <a:srgbClr val="E9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81"/>
              <p:cNvSpPr>
                <a:spLocks/>
              </p:cNvSpPr>
              <p:nvPr/>
            </p:nvSpPr>
            <p:spPr bwMode="auto">
              <a:xfrm>
                <a:off x="3150792" y="2587235"/>
                <a:ext cx="90938" cy="90938"/>
              </a:xfrm>
              <a:custGeom>
                <a:avLst/>
                <a:gdLst>
                  <a:gd name="T0" fmla="*/ 13 w 520"/>
                  <a:gd name="T1" fmla="*/ 284 h 520"/>
                  <a:gd name="T2" fmla="*/ 236 w 520"/>
                  <a:gd name="T3" fmla="*/ 13 h 520"/>
                  <a:gd name="T4" fmla="*/ 507 w 520"/>
                  <a:gd name="T5" fmla="*/ 236 h 520"/>
                  <a:gd name="T6" fmla="*/ 284 w 520"/>
                  <a:gd name="T7" fmla="*/ 507 h 520"/>
                  <a:gd name="T8" fmla="*/ 13 w 520"/>
                  <a:gd name="T9" fmla="*/ 28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520">
                    <a:moveTo>
                      <a:pt x="13" y="284"/>
                    </a:moveTo>
                    <a:cubicBezTo>
                      <a:pt x="0" y="147"/>
                      <a:pt x="100" y="26"/>
                      <a:pt x="236" y="13"/>
                    </a:cubicBezTo>
                    <a:cubicBezTo>
                      <a:pt x="373" y="0"/>
                      <a:pt x="494" y="100"/>
                      <a:pt x="507" y="236"/>
                    </a:cubicBezTo>
                    <a:cubicBezTo>
                      <a:pt x="520" y="373"/>
                      <a:pt x="420" y="494"/>
                      <a:pt x="284" y="507"/>
                    </a:cubicBezTo>
                    <a:cubicBezTo>
                      <a:pt x="147" y="520"/>
                      <a:pt x="26" y="420"/>
                      <a:pt x="13" y="284"/>
                    </a:cubicBezTo>
                    <a:close/>
                  </a:path>
                </a:pathLst>
              </a:custGeom>
              <a:solidFill>
                <a:srgbClr val="B7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82"/>
              <p:cNvSpPr>
                <a:spLocks/>
              </p:cNvSpPr>
              <p:nvPr/>
            </p:nvSpPr>
            <p:spPr bwMode="auto">
              <a:xfrm>
                <a:off x="3171591" y="2607859"/>
                <a:ext cx="49516" cy="49690"/>
              </a:xfrm>
              <a:custGeom>
                <a:avLst/>
                <a:gdLst>
                  <a:gd name="T0" fmla="*/ 7 w 283"/>
                  <a:gd name="T1" fmla="*/ 155 h 284"/>
                  <a:gd name="T2" fmla="*/ 128 w 283"/>
                  <a:gd name="T3" fmla="*/ 7 h 284"/>
                  <a:gd name="T4" fmla="*/ 276 w 283"/>
                  <a:gd name="T5" fmla="*/ 129 h 284"/>
                  <a:gd name="T6" fmla="*/ 154 w 283"/>
                  <a:gd name="T7" fmla="*/ 276 h 284"/>
                  <a:gd name="T8" fmla="*/ 7 w 283"/>
                  <a:gd name="T9" fmla="*/ 15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84">
                    <a:moveTo>
                      <a:pt x="7" y="155"/>
                    </a:moveTo>
                    <a:cubicBezTo>
                      <a:pt x="0" y="80"/>
                      <a:pt x="54" y="14"/>
                      <a:pt x="128" y="7"/>
                    </a:cubicBezTo>
                    <a:cubicBezTo>
                      <a:pt x="203" y="0"/>
                      <a:pt x="269" y="55"/>
                      <a:pt x="276" y="129"/>
                    </a:cubicBezTo>
                    <a:cubicBezTo>
                      <a:pt x="283" y="203"/>
                      <a:pt x="228" y="269"/>
                      <a:pt x="154" y="276"/>
                    </a:cubicBezTo>
                    <a:cubicBezTo>
                      <a:pt x="80" y="284"/>
                      <a:pt x="14" y="229"/>
                      <a:pt x="7" y="155"/>
                    </a:cubicBez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83"/>
              <p:cNvSpPr>
                <a:spLocks/>
              </p:cNvSpPr>
              <p:nvPr/>
            </p:nvSpPr>
            <p:spPr bwMode="auto">
              <a:xfrm>
                <a:off x="3184035" y="2587061"/>
                <a:ext cx="15229" cy="25759"/>
              </a:xfrm>
              <a:custGeom>
                <a:avLst/>
                <a:gdLst>
                  <a:gd name="T0" fmla="*/ 36 w 175"/>
                  <a:gd name="T1" fmla="*/ 296 h 296"/>
                  <a:gd name="T2" fmla="*/ 175 w 175"/>
                  <a:gd name="T3" fmla="*/ 278 h 296"/>
                  <a:gd name="T4" fmla="*/ 138 w 175"/>
                  <a:gd name="T5" fmla="*/ 0 h 296"/>
                  <a:gd name="T6" fmla="*/ 0 w 175"/>
                  <a:gd name="T7" fmla="*/ 18 h 296"/>
                  <a:gd name="T8" fmla="*/ 36 w 175"/>
                  <a:gd name="T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96">
                    <a:moveTo>
                      <a:pt x="36" y="296"/>
                    </a:moveTo>
                    <a:lnTo>
                      <a:pt x="175" y="278"/>
                    </a:lnTo>
                    <a:lnTo>
                      <a:pt x="138" y="0"/>
                    </a:lnTo>
                    <a:lnTo>
                      <a:pt x="0" y="18"/>
                    </a:lnTo>
                    <a:lnTo>
                      <a:pt x="36" y="296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84"/>
              <p:cNvSpPr>
                <a:spLocks/>
              </p:cNvSpPr>
              <p:nvPr/>
            </p:nvSpPr>
            <p:spPr bwMode="auto">
              <a:xfrm>
                <a:off x="3420040" y="2408404"/>
                <a:ext cx="89981" cy="211377"/>
              </a:xfrm>
              <a:custGeom>
                <a:avLst/>
                <a:gdLst>
                  <a:gd name="T0" fmla="*/ 14 w 515"/>
                  <a:gd name="T1" fmla="*/ 1209 h 1209"/>
                  <a:gd name="T2" fmla="*/ 356 w 515"/>
                  <a:gd name="T3" fmla="*/ 1084 h 1209"/>
                  <a:gd name="T4" fmla="*/ 485 w 515"/>
                  <a:gd name="T5" fmla="*/ 503 h 1209"/>
                  <a:gd name="T6" fmla="*/ 515 w 515"/>
                  <a:gd name="T7" fmla="*/ 3 h 1209"/>
                  <a:gd name="T8" fmla="*/ 446 w 515"/>
                  <a:gd name="T9" fmla="*/ 0 h 1209"/>
                  <a:gd name="T10" fmla="*/ 317 w 515"/>
                  <a:gd name="T11" fmla="*/ 1026 h 1209"/>
                  <a:gd name="T12" fmla="*/ 0 w 515"/>
                  <a:gd name="T13" fmla="*/ 1141 h 1209"/>
                  <a:gd name="T14" fmla="*/ 14 w 515"/>
                  <a:gd name="T15" fmla="*/ 1209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1209">
                    <a:moveTo>
                      <a:pt x="14" y="1209"/>
                    </a:moveTo>
                    <a:cubicBezTo>
                      <a:pt x="24" y="1207"/>
                      <a:pt x="240" y="1162"/>
                      <a:pt x="356" y="1084"/>
                    </a:cubicBezTo>
                    <a:cubicBezTo>
                      <a:pt x="380" y="1067"/>
                      <a:pt x="439" y="1028"/>
                      <a:pt x="485" y="503"/>
                    </a:cubicBezTo>
                    <a:cubicBezTo>
                      <a:pt x="507" y="251"/>
                      <a:pt x="515" y="5"/>
                      <a:pt x="515" y="3"/>
                    </a:cubicBezTo>
                    <a:cubicBezTo>
                      <a:pt x="446" y="0"/>
                      <a:pt x="446" y="0"/>
                      <a:pt x="446" y="0"/>
                    </a:cubicBezTo>
                    <a:cubicBezTo>
                      <a:pt x="430" y="462"/>
                      <a:pt x="376" y="985"/>
                      <a:pt x="317" y="1026"/>
                    </a:cubicBezTo>
                    <a:cubicBezTo>
                      <a:pt x="212" y="1096"/>
                      <a:pt x="2" y="1141"/>
                      <a:pt x="0" y="1141"/>
                    </a:cubicBezTo>
                    <a:lnTo>
                      <a:pt x="14" y="1209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Freeform 85"/>
              <p:cNvSpPr>
                <a:spLocks/>
              </p:cNvSpPr>
              <p:nvPr/>
            </p:nvSpPr>
            <p:spPr bwMode="auto">
              <a:xfrm>
                <a:off x="3412991" y="2412233"/>
                <a:ext cx="110344" cy="215032"/>
              </a:xfrm>
              <a:custGeom>
                <a:avLst/>
                <a:gdLst>
                  <a:gd name="T0" fmla="*/ 604 w 631"/>
                  <a:gd name="T1" fmla="*/ 1230 h 1230"/>
                  <a:gd name="T2" fmla="*/ 631 w 631"/>
                  <a:gd name="T3" fmla="*/ 1165 h 1230"/>
                  <a:gd name="T4" fmla="*/ 342 w 631"/>
                  <a:gd name="T5" fmla="*/ 1036 h 1230"/>
                  <a:gd name="T6" fmla="*/ 68 w 631"/>
                  <a:gd name="T7" fmla="*/ 0 h 1230"/>
                  <a:gd name="T8" fmla="*/ 0 w 631"/>
                  <a:gd name="T9" fmla="*/ 15 h 1230"/>
                  <a:gd name="T10" fmla="*/ 122 w 631"/>
                  <a:gd name="T11" fmla="*/ 532 h 1230"/>
                  <a:gd name="T12" fmla="*/ 304 w 631"/>
                  <a:gd name="T13" fmla="*/ 1094 h 1230"/>
                  <a:gd name="T14" fmla="*/ 604 w 631"/>
                  <a:gd name="T15" fmla="*/ 123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1" h="1230">
                    <a:moveTo>
                      <a:pt x="604" y="1230"/>
                    </a:moveTo>
                    <a:cubicBezTo>
                      <a:pt x="631" y="1165"/>
                      <a:pt x="631" y="1165"/>
                      <a:pt x="631" y="1165"/>
                    </a:cubicBezTo>
                    <a:cubicBezTo>
                      <a:pt x="629" y="1164"/>
                      <a:pt x="404" y="1069"/>
                      <a:pt x="342" y="1036"/>
                    </a:cubicBezTo>
                    <a:cubicBezTo>
                      <a:pt x="301" y="978"/>
                      <a:pt x="171" y="462"/>
                      <a:pt x="68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8"/>
                      <a:pt x="58" y="275"/>
                      <a:pt x="122" y="532"/>
                    </a:cubicBezTo>
                    <a:cubicBezTo>
                      <a:pt x="254" y="1067"/>
                      <a:pt x="283" y="1083"/>
                      <a:pt x="304" y="1094"/>
                    </a:cubicBezTo>
                    <a:cubicBezTo>
                      <a:pt x="364" y="1128"/>
                      <a:pt x="594" y="1225"/>
                      <a:pt x="604" y="1230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86"/>
              <p:cNvSpPr>
                <a:spLocks/>
              </p:cNvSpPr>
              <p:nvPr/>
            </p:nvSpPr>
            <p:spPr bwMode="auto">
              <a:xfrm>
                <a:off x="3159059" y="2196069"/>
                <a:ext cx="353311" cy="400477"/>
              </a:xfrm>
              <a:custGeom>
                <a:avLst/>
                <a:gdLst>
                  <a:gd name="T0" fmla="*/ 340 w 2021"/>
                  <a:gd name="T1" fmla="*/ 295 h 2290"/>
                  <a:gd name="T2" fmla="*/ 869 w 2021"/>
                  <a:gd name="T3" fmla="*/ 24 h 2290"/>
                  <a:gd name="T4" fmla="*/ 1579 w 2021"/>
                  <a:gd name="T5" fmla="*/ 445 h 2290"/>
                  <a:gd name="T6" fmla="*/ 1724 w 2021"/>
                  <a:gd name="T7" fmla="*/ 861 h 2290"/>
                  <a:gd name="T8" fmla="*/ 1904 w 2021"/>
                  <a:gd name="T9" fmla="*/ 930 h 2290"/>
                  <a:gd name="T10" fmla="*/ 2018 w 2021"/>
                  <a:gd name="T11" fmla="*/ 1247 h 2290"/>
                  <a:gd name="T12" fmla="*/ 1931 w 2021"/>
                  <a:gd name="T13" fmla="*/ 1245 h 2290"/>
                  <a:gd name="T14" fmla="*/ 1844 w 2021"/>
                  <a:gd name="T15" fmla="*/ 994 h 2290"/>
                  <a:gd name="T16" fmla="*/ 1692 w 2021"/>
                  <a:gd name="T17" fmla="*/ 950 h 2290"/>
                  <a:gd name="T18" fmla="*/ 1558 w 2021"/>
                  <a:gd name="T19" fmla="*/ 1019 h 2290"/>
                  <a:gd name="T20" fmla="*/ 1539 w 2021"/>
                  <a:gd name="T21" fmla="*/ 1280 h 2290"/>
                  <a:gd name="T22" fmla="*/ 1456 w 2021"/>
                  <a:gd name="T23" fmla="*/ 1304 h 2290"/>
                  <a:gd name="T24" fmla="*/ 1486 w 2021"/>
                  <a:gd name="T25" fmla="*/ 970 h 2290"/>
                  <a:gd name="T26" fmla="*/ 1637 w 2021"/>
                  <a:gd name="T27" fmla="*/ 871 h 2290"/>
                  <a:gd name="T28" fmla="*/ 1501 w 2021"/>
                  <a:gd name="T29" fmla="*/ 485 h 2290"/>
                  <a:gd name="T30" fmla="*/ 876 w 2021"/>
                  <a:gd name="T31" fmla="*/ 111 h 2290"/>
                  <a:gd name="T32" fmla="*/ 408 w 2021"/>
                  <a:gd name="T33" fmla="*/ 350 h 2290"/>
                  <a:gd name="T34" fmla="*/ 227 w 2021"/>
                  <a:gd name="T35" fmla="*/ 2278 h 2290"/>
                  <a:gd name="T36" fmla="*/ 141 w 2021"/>
                  <a:gd name="T37" fmla="*/ 2290 h 2290"/>
                  <a:gd name="T38" fmla="*/ 340 w 2021"/>
                  <a:gd name="T39" fmla="*/ 295 h 2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21" h="2290">
                    <a:moveTo>
                      <a:pt x="340" y="295"/>
                    </a:moveTo>
                    <a:cubicBezTo>
                      <a:pt x="470" y="133"/>
                      <a:pt x="648" y="42"/>
                      <a:pt x="869" y="24"/>
                    </a:cubicBezTo>
                    <a:cubicBezTo>
                      <a:pt x="1172" y="0"/>
                      <a:pt x="1417" y="145"/>
                      <a:pt x="1579" y="445"/>
                    </a:cubicBezTo>
                    <a:cubicBezTo>
                      <a:pt x="1671" y="615"/>
                      <a:pt x="1710" y="786"/>
                      <a:pt x="1724" y="861"/>
                    </a:cubicBezTo>
                    <a:cubicBezTo>
                      <a:pt x="1795" y="862"/>
                      <a:pt x="1856" y="885"/>
                      <a:pt x="1904" y="930"/>
                    </a:cubicBezTo>
                    <a:cubicBezTo>
                      <a:pt x="2021" y="1039"/>
                      <a:pt x="2018" y="1239"/>
                      <a:pt x="2018" y="1247"/>
                    </a:cubicBezTo>
                    <a:cubicBezTo>
                      <a:pt x="1931" y="1245"/>
                      <a:pt x="1931" y="1245"/>
                      <a:pt x="1931" y="1245"/>
                    </a:cubicBezTo>
                    <a:cubicBezTo>
                      <a:pt x="1932" y="1199"/>
                      <a:pt x="1918" y="1062"/>
                      <a:pt x="1844" y="994"/>
                    </a:cubicBezTo>
                    <a:cubicBezTo>
                      <a:pt x="1806" y="958"/>
                      <a:pt x="1756" y="943"/>
                      <a:pt x="1692" y="950"/>
                    </a:cubicBezTo>
                    <a:cubicBezTo>
                      <a:pt x="1629" y="956"/>
                      <a:pt x="1585" y="978"/>
                      <a:pt x="1558" y="1019"/>
                    </a:cubicBezTo>
                    <a:cubicBezTo>
                      <a:pt x="1493" y="1114"/>
                      <a:pt x="1539" y="1278"/>
                      <a:pt x="1539" y="1280"/>
                    </a:cubicBezTo>
                    <a:cubicBezTo>
                      <a:pt x="1456" y="1304"/>
                      <a:pt x="1456" y="1304"/>
                      <a:pt x="1456" y="1304"/>
                    </a:cubicBezTo>
                    <a:cubicBezTo>
                      <a:pt x="1453" y="1296"/>
                      <a:pt x="1397" y="1100"/>
                      <a:pt x="1486" y="970"/>
                    </a:cubicBezTo>
                    <a:cubicBezTo>
                      <a:pt x="1520" y="919"/>
                      <a:pt x="1571" y="886"/>
                      <a:pt x="1637" y="871"/>
                    </a:cubicBezTo>
                    <a:cubicBezTo>
                      <a:pt x="1623" y="797"/>
                      <a:pt x="1585" y="638"/>
                      <a:pt x="1501" y="485"/>
                    </a:cubicBezTo>
                    <a:cubicBezTo>
                      <a:pt x="1355" y="215"/>
                      <a:pt x="1145" y="89"/>
                      <a:pt x="876" y="111"/>
                    </a:cubicBezTo>
                    <a:cubicBezTo>
                      <a:pt x="677" y="127"/>
                      <a:pt x="524" y="205"/>
                      <a:pt x="408" y="350"/>
                    </a:cubicBezTo>
                    <a:cubicBezTo>
                      <a:pt x="153" y="668"/>
                      <a:pt x="92" y="1317"/>
                      <a:pt x="227" y="2278"/>
                    </a:cubicBezTo>
                    <a:cubicBezTo>
                      <a:pt x="141" y="2290"/>
                      <a:pt x="141" y="2290"/>
                      <a:pt x="141" y="2290"/>
                    </a:cubicBezTo>
                    <a:cubicBezTo>
                      <a:pt x="0" y="1290"/>
                      <a:pt x="65" y="638"/>
                      <a:pt x="340" y="295"/>
                    </a:cubicBez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Freeform 87"/>
              <p:cNvSpPr>
                <a:spLocks/>
              </p:cNvSpPr>
              <p:nvPr/>
            </p:nvSpPr>
            <p:spPr bwMode="auto">
              <a:xfrm>
                <a:off x="3402896" y="2601419"/>
                <a:ext cx="26716" cy="24453"/>
              </a:xfrm>
              <a:custGeom>
                <a:avLst/>
                <a:gdLst>
                  <a:gd name="T0" fmla="*/ 11 w 153"/>
                  <a:gd name="T1" fmla="*/ 97 h 140"/>
                  <a:gd name="T2" fmla="*/ 70 w 153"/>
                  <a:gd name="T3" fmla="*/ 134 h 140"/>
                  <a:gd name="T4" fmla="*/ 110 w 153"/>
                  <a:gd name="T5" fmla="*/ 125 h 140"/>
                  <a:gd name="T6" fmla="*/ 147 w 153"/>
                  <a:gd name="T7" fmla="*/ 66 h 140"/>
                  <a:gd name="T8" fmla="*/ 141 w 153"/>
                  <a:gd name="T9" fmla="*/ 43 h 140"/>
                  <a:gd name="T10" fmla="*/ 82 w 153"/>
                  <a:gd name="T11" fmla="*/ 6 h 140"/>
                  <a:gd name="T12" fmla="*/ 43 w 153"/>
                  <a:gd name="T13" fmla="*/ 15 h 140"/>
                  <a:gd name="T14" fmla="*/ 6 w 153"/>
                  <a:gd name="T15" fmla="*/ 74 h 140"/>
                  <a:gd name="T16" fmla="*/ 11 w 153"/>
                  <a:gd name="T17" fmla="*/ 9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40">
                    <a:moveTo>
                      <a:pt x="11" y="97"/>
                    </a:moveTo>
                    <a:cubicBezTo>
                      <a:pt x="17" y="123"/>
                      <a:pt x="43" y="140"/>
                      <a:pt x="70" y="134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136" y="119"/>
                      <a:pt x="153" y="92"/>
                      <a:pt x="147" y="66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35" y="17"/>
                      <a:pt x="109" y="0"/>
                      <a:pt x="82" y="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16" y="21"/>
                      <a:pt x="0" y="48"/>
                      <a:pt x="6" y="74"/>
                    </a:cubicBezTo>
                    <a:lnTo>
                      <a:pt x="11" y="97"/>
                    </a:lnTo>
                    <a:close/>
                  </a:path>
                </a:pathLst>
              </a:custGeom>
              <a:solidFill>
                <a:srgbClr val="B7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88"/>
              <p:cNvSpPr>
                <a:spLocks/>
              </p:cNvSpPr>
              <p:nvPr/>
            </p:nvSpPr>
            <p:spPr bwMode="auto">
              <a:xfrm>
                <a:off x="3507410" y="2609426"/>
                <a:ext cx="27151" cy="25062"/>
              </a:xfrm>
              <a:custGeom>
                <a:avLst/>
                <a:gdLst>
                  <a:gd name="T0" fmla="*/ 7 w 155"/>
                  <a:gd name="T1" fmla="*/ 63 h 143"/>
                  <a:gd name="T2" fmla="*/ 41 w 155"/>
                  <a:gd name="T3" fmla="*/ 124 h 143"/>
                  <a:gd name="T4" fmla="*/ 80 w 155"/>
                  <a:gd name="T5" fmla="*/ 136 h 143"/>
                  <a:gd name="T6" fmla="*/ 141 w 155"/>
                  <a:gd name="T7" fmla="*/ 102 h 143"/>
                  <a:gd name="T8" fmla="*/ 148 w 155"/>
                  <a:gd name="T9" fmla="*/ 80 h 143"/>
                  <a:gd name="T10" fmla="*/ 114 w 155"/>
                  <a:gd name="T11" fmla="*/ 19 h 143"/>
                  <a:gd name="T12" fmla="*/ 75 w 155"/>
                  <a:gd name="T13" fmla="*/ 7 h 143"/>
                  <a:gd name="T14" fmla="*/ 14 w 155"/>
                  <a:gd name="T15" fmla="*/ 41 h 143"/>
                  <a:gd name="T16" fmla="*/ 7 w 155"/>
                  <a:gd name="T17" fmla="*/ 6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143">
                    <a:moveTo>
                      <a:pt x="7" y="63"/>
                    </a:moveTo>
                    <a:cubicBezTo>
                      <a:pt x="0" y="89"/>
                      <a:pt x="15" y="116"/>
                      <a:pt x="41" y="124"/>
                    </a:cubicBezTo>
                    <a:cubicBezTo>
                      <a:pt x="80" y="136"/>
                      <a:pt x="80" y="136"/>
                      <a:pt x="80" y="136"/>
                    </a:cubicBezTo>
                    <a:cubicBezTo>
                      <a:pt x="106" y="143"/>
                      <a:pt x="133" y="129"/>
                      <a:pt x="141" y="102"/>
                    </a:cubicBezTo>
                    <a:cubicBezTo>
                      <a:pt x="148" y="80"/>
                      <a:pt x="148" y="80"/>
                      <a:pt x="148" y="80"/>
                    </a:cubicBezTo>
                    <a:cubicBezTo>
                      <a:pt x="155" y="54"/>
                      <a:pt x="140" y="27"/>
                      <a:pt x="114" y="19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49" y="0"/>
                      <a:pt x="22" y="15"/>
                      <a:pt x="14" y="41"/>
                    </a:cubicBezTo>
                    <a:lnTo>
                      <a:pt x="7" y="63"/>
                    </a:lnTo>
                    <a:close/>
                  </a:path>
                </a:pathLst>
              </a:custGeom>
              <a:solidFill>
                <a:srgbClr val="B7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Freeform 89"/>
              <p:cNvSpPr>
                <a:spLocks/>
              </p:cNvSpPr>
              <p:nvPr/>
            </p:nvSpPr>
            <p:spPr bwMode="auto">
              <a:xfrm>
                <a:off x="3250085" y="2198158"/>
                <a:ext cx="125399" cy="105645"/>
              </a:xfrm>
              <a:custGeom>
                <a:avLst/>
                <a:gdLst>
                  <a:gd name="T0" fmla="*/ 715 w 717"/>
                  <a:gd name="T1" fmla="*/ 126 h 561"/>
                  <a:gd name="T2" fmla="*/ 717 w 717"/>
                  <a:gd name="T3" fmla="*/ 557 h 561"/>
                  <a:gd name="T4" fmla="*/ 3 w 717"/>
                  <a:gd name="T5" fmla="*/ 561 h 561"/>
                  <a:gd name="T6" fmla="*/ 0 w 717"/>
                  <a:gd name="T7" fmla="*/ 0 h 561"/>
                  <a:gd name="T8" fmla="*/ 715 w 717"/>
                  <a:gd name="T9" fmla="*/ 126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61">
                    <a:moveTo>
                      <a:pt x="715" y="126"/>
                    </a:moveTo>
                    <a:cubicBezTo>
                      <a:pt x="717" y="557"/>
                      <a:pt x="717" y="557"/>
                      <a:pt x="717" y="557"/>
                    </a:cubicBezTo>
                    <a:cubicBezTo>
                      <a:pt x="3" y="561"/>
                      <a:pt x="3" y="561"/>
                      <a:pt x="3" y="5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7" y="143"/>
                      <a:pt x="593" y="138"/>
                      <a:pt x="715" y="126"/>
                    </a:cubicBezTo>
                    <a:close/>
                  </a:path>
                </a:pathLst>
              </a:custGeom>
              <a:solidFill>
                <a:srgbClr val="FAA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Freeform 91"/>
              <p:cNvSpPr>
                <a:spLocks/>
              </p:cNvSpPr>
              <p:nvPr/>
            </p:nvSpPr>
            <p:spPr bwMode="auto">
              <a:xfrm>
                <a:off x="3223369" y="2234185"/>
                <a:ext cx="188926" cy="127662"/>
              </a:xfrm>
              <a:custGeom>
                <a:avLst/>
                <a:gdLst>
                  <a:gd name="T0" fmla="*/ 870 w 1081"/>
                  <a:gd name="T1" fmla="*/ 0 h 730"/>
                  <a:gd name="T2" fmla="*/ 609 w 1081"/>
                  <a:gd name="T3" fmla="*/ 350 h 730"/>
                  <a:gd name="T4" fmla="*/ 154 w 1081"/>
                  <a:gd name="T5" fmla="*/ 0 h 730"/>
                  <a:gd name="T6" fmla="*/ 0 w 1081"/>
                  <a:gd name="T7" fmla="*/ 186 h 730"/>
                  <a:gd name="T8" fmla="*/ 400 w 1081"/>
                  <a:gd name="T9" fmla="*/ 730 h 730"/>
                  <a:gd name="T10" fmla="*/ 606 w 1081"/>
                  <a:gd name="T11" fmla="*/ 416 h 730"/>
                  <a:gd name="T12" fmla="*/ 886 w 1081"/>
                  <a:gd name="T13" fmla="*/ 675 h 730"/>
                  <a:gd name="T14" fmla="*/ 1059 w 1081"/>
                  <a:gd name="T15" fmla="*/ 149 h 730"/>
                  <a:gd name="T16" fmla="*/ 870 w 1081"/>
                  <a:gd name="T17" fmla="*/ 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1" h="730">
                    <a:moveTo>
                      <a:pt x="870" y="0"/>
                    </a:moveTo>
                    <a:cubicBezTo>
                      <a:pt x="870" y="0"/>
                      <a:pt x="837" y="249"/>
                      <a:pt x="609" y="350"/>
                    </a:cubicBezTo>
                    <a:cubicBezTo>
                      <a:pt x="609" y="350"/>
                      <a:pt x="184" y="278"/>
                      <a:pt x="154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70" y="607"/>
                      <a:pt x="400" y="730"/>
                    </a:cubicBezTo>
                    <a:cubicBezTo>
                      <a:pt x="606" y="416"/>
                      <a:pt x="606" y="416"/>
                      <a:pt x="606" y="416"/>
                    </a:cubicBezTo>
                    <a:cubicBezTo>
                      <a:pt x="886" y="675"/>
                      <a:pt x="886" y="675"/>
                      <a:pt x="886" y="675"/>
                    </a:cubicBezTo>
                    <a:cubicBezTo>
                      <a:pt x="886" y="675"/>
                      <a:pt x="1081" y="351"/>
                      <a:pt x="1059" y="149"/>
                    </a:cubicBezTo>
                    <a:lnTo>
                      <a:pt x="870" y="0"/>
                    </a:lnTo>
                    <a:close/>
                  </a:path>
                </a:pathLst>
              </a:custGeom>
              <a:solidFill>
                <a:srgbClr val="9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Полилиния 133"/>
              <p:cNvSpPr>
                <a:spLocks/>
              </p:cNvSpPr>
              <p:nvPr/>
            </p:nvSpPr>
            <p:spPr bwMode="auto">
              <a:xfrm>
                <a:off x="3136947" y="3085961"/>
                <a:ext cx="142726" cy="116029"/>
              </a:xfrm>
              <a:custGeom>
                <a:avLst/>
                <a:gdLst>
                  <a:gd name="connsiteX0" fmla="*/ 1947 w 142726"/>
                  <a:gd name="connsiteY0" fmla="*/ 0 h 116029"/>
                  <a:gd name="connsiteX1" fmla="*/ 142726 w 142726"/>
                  <a:gd name="connsiteY1" fmla="*/ 10140 h 116029"/>
                  <a:gd name="connsiteX2" fmla="*/ 138923 w 142726"/>
                  <a:gd name="connsiteY2" fmla="*/ 99148 h 116029"/>
                  <a:gd name="connsiteX3" fmla="*/ 139792 w 142726"/>
                  <a:gd name="connsiteY3" fmla="*/ 116029 h 116029"/>
                  <a:gd name="connsiteX4" fmla="*/ 92842 w 142726"/>
                  <a:gd name="connsiteY4" fmla="*/ 113658 h 116029"/>
                  <a:gd name="connsiteX5" fmla="*/ 12667 w 142726"/>
                  <a:gd name="connsiteY5" fmla="*/ 101422 h 116029"/>
                  <a:gd name="connsiteX6" fmla="*/ 0 w 142726"/>
                  <a:gd name="connsiteY6" fmla="*/ 98165 h 116029"/>
                  <a:gd name="connsiteX7" fmla="*/ 111 w 142726"/>
                  <a:gd name="connsiteY7" fmla="*/ 71525 h 116029"/>
                  <a:gd name="connsiteX8" fmla="*/ 1947 w 142726"/>
                  <a:gd name="connsiteY8" fmla="*/ 0 h 116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726" h="116029">
                    <a:moveTo>
                      <a:pt x="1947" y="0"/>
                    </a:moveTo>
                    <a:cubicBezTo>
                      <a:pt x="58259" y="14336"/>
                      <a:pt x="142726" y="10140"/>
                      <a:pt x="142726" y="10140"/>
                    </a:cubicBezTo>
                    <a:cubicBezTo>
                      <a:pt x="137655" y="25437"/>
                      <a:pt x="137655" y="64205"/>
                      <a:pt x="138923" y="99148"/>
                    </a:cubicBezTo>
                    <a:lnTo>
                      <a:pt x="139792" y="116029"/>
                    </a:lnTo>
                    <a:lnTo>
                      <a:pt x="92842" y="113658"/>
                    </a:lnTo>
                    <a:cubicBezTo>
                      <a:pt x="65697" y="110901"/>
                      <a:pt x="38949" y="106800"/>
                      <a:pt x="12667" y="101422"/>
                    </a:cubicBezTo>
                    <a:lnTo>
                      <a:pt x="0" y="98165"/>
                    </a:lnTo>
                    <a:lnTo>
                      <a:pt x="111" y="71525"/>
                    </a:lnTo>
                    <a:cubicBezTo>
                      <a:pt x="723" y="33916"/>
                      <a:pt x="1947" y="0"/>
                      <a:pt x="1947" y="0"/>
                    </a:cubicBezTo>
                    <a:close/>
                  </a:path>
                </a:pathLst>
              </a:custGeom>
              <a:solidFill>
                <a:srgbClr val="E9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2" name="Полилиния 131"/>
              <p:cNvSpPr>
                <a:spLocks/>
              </p:cNvSpPr>
              <p:nvPr/>
            </p:nvSpPr>
            <p:spPr bwMode="auto">
              <a:xfrm>
                <a:off x="3510021" y="3086134"/>
                <a:ext cx="95275" cy="91302"/>
              </a:xfrm>
              <a:custGeom>
                <a:avLst/>
                <a:gdLst>
                  <a:gd name="connsiteX0" fmla="*/ 89565 w 95275"/>
                  <a:gd name="connsiteY0" fmla="*/ 0 h 91302"/>
                  <a:gd name="connsiteX1" fmla="*/ 95275 w 95275"/>
                  <a:gd name="connsiteY1" fmla="*/ 52281 h 91302"/>
                  <a:gd name="connsiteX2" fmla="*/ 95163 w 95275"/>
                  <a:gd name="connsiteY2" fmla="*/ 62057 h 91302"/>
                  <a:gd name="connsiteX3" fmla="*/ 42448 w 95275"/>
                  <a:gd name="connsiteY3" fmla="*/ 81350 h 91302"/>
                  <a:gd name="connsiteX4" fmla="*/ 3746 w 95275"/>
                  <a:gd name="connsiteY4" fmla="*/ 91302 h 91302"/>
                  <a:gd name="connsiteX5" fmla="*/ 3389 w 95275"/>
                  <a:gd name="connsiteY5" fmla="*/ 76752 h 91302"/>
                  <a:gd name="connsiteX6" fmla="*/ 0 w 95275"/>
                  <a:gd name="connsiteY6" fmla="*/ 8742 h 91302"/>
                  <a:gd name="connsiteX7" fmla="*/ 89565 w 95275"/>
                  <a:gd name="connsiteY7" fmla="*/ 0 h 9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75" h="91302">
                    <a:moveTo>
                      <a:pt x="89565" y="0"/>
                    </a:moveTo>
                    <a:cubicBezTo>
                      <a:pt x="92933" y="16784"/>
                      <a:pt x="94627" y="34759"/>
                      <a:pt x="95275" y="52281"/>
                    </a:cubicBezTo>
                    <a:lnTo>
                      <a:pt x="95163" y="62057"/>
                    </a:lnTo>
                    <a:lnTo>
                      <a:pt x="42448" y="81350"/>
                    </a:lnTo>
                    <a:lnTo>
                      <a:pt x="3746" y="91302"/>
                    </a:lnTo>
                    <a:lnTo>
                      <a:pt x="3389" y="76752"/>
                    </a:lnTo>
                    <a:cubicBezTo>
                      <a:pt x="2012" y="41348"/>
                      <a:pt x="0" y="8742"/>
                      <a:pt x="0" y="8742"/>
                    </a:cubicBezTo>
                    <a:cubicBezTo>
                      <a:pt x="15219" y="7693"/>
                      <a:pt x="89565" y="0"/>
                      <a:pt x="89565" y="0"/>
                    </a:cubicBezTo>
                    <a:close/>
                  </a:path>
                </a:pathLst>
              </a:custGeom>
              <a:solidFill>
                <a:srgbClr val="E9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67" name="Freeform 94"/>
              <p:cNvSpPr>
                <a:spLocks/>
              </p:cNvSpPr>
              <p:nvPr/>
            </p:nvSpPr>
            <p:spPr bwMode="auto">
              <a:xfrm>
                <a:off x="3421258" y="2517878"/>
                <a:ext cx="453996" cy="423277"/>
              </a:xfrm>
              <a:custGeom>
                <a:avLst/>
                <a:gdLst>
                  <a:gd name="T0" fmla="*/ 5217 w 5217"/>
                  <a:gd name="T1" fmla="*/ 184 h 4864"/>
                  <a:gd name="T2" fmla="*/ 5119 w 5217"/>
                  <a:gd name="T3" fmla="*/ 44 h 4864"/>
                  <a:gd name="T4" fmla="*/ 1362 w 5217"/>
                  <a:gd name="T5" fmla="*/ 0 h 4864"/>
                  <a:gd name="T6" fmla="*/ 0 w 5217"/>
                  <a:gd name="T7" fmla="*/ 4733 h 4864"/>
                  <a:gd name="T8" fmla="*/ 114 w 5217"/>
                  <a:gd name="T9" fmla="*/ 4864 h 4864"/>
                  <a:gd name="T10" fmla="*/ 1545 w 5217"/>
                  <a:gd name="T11" fmla="*/ 293 h 4864"/>
                  <a:gd name="T12" fmla="*/ 5217 w 5217"/>
                  <a:gd name="T13" fmla="*/ 184 h 4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17" h="4864">
                    <a:moveTo>
                      <a:pt x="5217" y="184"/>
                    </a:moveTo>
                    <a:lnTo>
                      <a:pt x="5119" y="44"/>
                    </a:lnTo>
                    <a:lnTo>
                      <a:pt x="1362" y="0"/>
                    </a:lnTo>
                    <a:lnTo>
                      <a:pt x="0" y="4733"/>
                    </a:lnTo>
                    <a:lnTo>
                      <a:pt x="114" y="4864"/>
                    </a:lnTo>
                    <a:lnTo>
                      <a:pt x="1545" y="293"/>
                    </a:lnTo>
                    <a:lnTo>
                      <a:pt x="5217" y="184"/>
                    </a:lnTo>
                    <a:close/>
                  </a:path>
                </a:pathLst>
              </a:custGeom>
              <a:solidFill>
                <a:srgbClr val="449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95"/>
              <p:cNvSpPr>
                <a:spLocks/>
              </p:cNvSpPr>
              <p:nvPr/>
            </p:nvSpPr>
            <p:spPr bwMode="auto">
              <a:xfrm>
                <a:off x="3431179" y="2534064"/>
                <a:ext cx="444075" cy="408483"/>
              </a:xfrm>
              <a:custGeom>
                <a:avLst/>
                <a:gdLst>
                  <a:gd name="T0" fmla="*/ 5103 w 5103"/>
                  <a:gd name="T1" fmla="*/ 0 h 4694"/>
                  <a:gd name="T2" fmla="*/ 1334 w 5103"/>
                  <a:gd name="T3" fmla="*/ 0 h 4694"/>
                  <a:gd name="T4" fmla="*/ 0 w 5103"/>
                  <a:gd name="T5" fmla="*/ 4694 h 4694"/>
                  <a:gd name="T6" fmla="*/ 3759 w 5103"/>
                  <a:gd name="T7" fmla="*/ 4694 h 4694"/>
                  <a:gd name="T8" fmla="*/ 5103 w 5103"/>
                  <a:gd name="T9" fmla="*/ 0 h 4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3" h="4694">
                    <a:moveTo>
                      <a:pt x="5103" y="0"/>
                    </a:moveTo>
                    <a:lnTo>
                      <a:pt x="1334" y="0"/>
                    </a:lnTo>
                    <a:lnTo>
                      <a:pt x="0" y="4694"/>
                    </a:lnTo>
                    <a:lnTo>
                      <a:pt x="3759" y="4694"/>
                    </a:lnTo>
                    <a:lnTo>
                      <a:pt x="5103" y="0"/>
                    </a:lnTo>
                    <a:close/>
                  </a:path>
                </a:pathLst>
              </a:custGeom>
              <a:solidFill>
                <a:srgbClr val="60B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Freeform 96"/>
              <p:cNvSpPr>
                <a:spLocks/>
              </p:cNvSpPr>
              <p:nvPr/>
            </p:nvSpPr>
            <p:spPr bwMode="auto">
              <a:xfrm>
                <a:off x="3706517" y="2736913"/>
                <a:ext cx="137060" cy="110344"/>
              </a:xfrm>
              <a:custGeom>
                <a:avLst/>
                <a:gdLst>
                  <a:gd name="T0" fmla="*/ 59 w 784"/>
                  <a:gd name="T1" fmla="*/ 200 h 631"/>
                  <a:gd name="T2" fmla="*/ 71 w 784"/>
                  <a:gd name="T3" fmla="*/ 200 h 631"/>
                  <a:gd name="T4" fmla="*/ 555 w 784"/>
                  <a:gd name="T5" fmla="*/ 188 h 631"/>
                  <a:gd name="T6" fmla="*/ 431 w 784"/>
                  <a:gd name="T7" fmla="*/ 152 h 631"/>
                  <a:gd name="T8" fmla="*/ 108 w 784"/>
                  <a:gd name="T9" fmla="*/ 127 h 631"/>
                  <a:gd name="T10" fmla="*/ 108 w 784"/>
                  <a:gd name="T11" fmla="*/ 117 h 631"/>
                  <a:gd name="T12" fmla="*/ 165 w 784"/>
                  <a:gd name="T13" fmla="*/ 48 h 631"/>
                  <a:gd name="T14" fmla="*/ 157 w 784"/>
                  <a:gd name="T15" fmla="*/ 47 h 631"/>
                  <a:gd name="T16" fmla="*/ 438 w 784"/>
                  <a:gd name="T17" fmla="*/ 2 h 631"/>
                  <a:gd name="T18" fmla="*/ 681 w 784"/>
                  <a:gd name="T19" fmla="*/ 47 h 631"/>
                  <a:gd name="T20" fmla="*/ 752 w 784"/>
                  <a:gd name="T21" fmla="*/ 117 h 631"/>
                  <a:gd name="T22" fmla="*/ 752 w 784"/>
                  <a:gd name="T23" fmla="*/ 127 h 631"/>
                  <a:gd name="T24" fmla="*/ 724 w 784"/>
                  <a:gd name="T25" fmla="*/ 174 h 631"/>
                  <a:gd name="T26" fmla="*/ 718 w 784"/>
                  <a:gd name="T27" fmla="*/ 175 h 631"/>
                  <a:gd name="T28" fmla="*/ 715 w 784"/>
                  <a:gd name="T29" fmla="*/ 207 h 631"/>
                  <a:gd name="T30" fmla="*/ 731 w 784"/>
                  <a:gd name="T31" fmla="*/ 207 h 631"/>
                  <a:gd name="T32" fmla="*/ 784 w 784"/>
                  <a:gd name="T33" fmla="*/ 257 h 631"/>
                  <a:gd name="T34" fmla="*/ 784 w 784"/>
                  <a:gd name="T35" fmla="*/ 268 h 631"/>
                  <a:gd name="T36" fmla="*/ 718 w 784"/>
                  <a:gd name="T37" fmla="*/ 338 h 631"/>
                  <a:gd name="T38" fmla="*/ 709 w 784"/>
                  <a:gd name="T39" fmla="*/ 339 h 631"/>
                  <a:gd name="T40" fmla="*/ 692 w 784"/>
                  <a:gd name="T41" fmla="*/ 372 h 631"/>
                  <a:gd name="T42" fmla="*/ 690 w 784"/>
                  <a:gd name="T43" fmla="*/ 372 h 631"/>
                  <a:gd name="T44" fmla="*/ 704 w 784"/>
                  <a:gd name="T45" fmla="*/ 394 h 631"/>
                  <a:gd name="T46" fmla="*/ 682 w 784"/>
                  <a:gd name="T47" fmla="*/ 473 h 631"/>
                  <a:gd name="T48" fmla="*/ 645 w 784"/>
                  <a:gd name="T49" fmla="*/ 491 h 631"/>
                  <a:gd name="T50" fmla="*/ 616 w 784"/>
                  <a:gd name="T51" fmla="*/ 540 h 631"/>
                  <a:gd name="T52" fmla="*/ 619 w 784"/>
                  <a:gd name="T53" fmla="*/ 553 h 631"/>
                  <a:gd name="T54" fmla="*/ 597 w 784"/>
                  <a:gd name="T55" fmla="*/ 603 h 631"/>
                  <a:gd name="T56" fmla="*/ 519 w 784"/>
                  <a:gd name="T57" fmla="*/ 630 h 631"/>
                  <a:gd name="T58" fmla="*/ 459 w 784"/>
                  <a:gd name="T59" fmla="*/ 629 h 631"/>
                  <a:gd name="T60" fmla="*/ 240 w 784"/>
                  <a:gd name="T61" fmla="*/ 629 h 631"/>
                  <a:gd name="T62" fmla="*/ 205 w 784"/>
                  <a:gd name="T63" fmla="*/ 629 h 631"/>
                  <a:gd name="T64" fmla="*/ 160 w 784"/>
                  <a:gd name="T65" fmla="*/ 559 h 631"/>
                  <a:gd name="T66" fmla="*/ 160 w 784"/>
                  <a:gd name="T67" fmla="*/ 550 h 631"/>
                  <a:gd name="T68" fmla="*/ 187 w 784"/>
                  <a:gd name="T69" fmla="*/ 496 h 631"/>
                  <a:gd name="T70" fmla="*/ 135 w 784"/>
                  <a:gd name="T71" fmla="*/ 496 h 631"/>
                  <a:gd name="T72" fmla="*/ 92 w 784"/>
                  <a:gd name="T73" fmla="*/ 419 h 631"/>
                  <a:gd name="T74" fmla="*/ 92 w 784"/>
                  <a:gd name="T75" fmla="*/ 408 h 631"/>
                  <a:gd name="T76" fmla="*/ 140 w 784"/>
                  <a:gd name="T77" fmla="*/ 356 h 631"/>
                  <a:gd name="T78" fmla="*/ 59 w 784"/>
                  <a:gd name="T79" fmla="*/ 356 h 631"/>
                  <a:gd name="T80" fmla="*/ 0 w 784"/>
                  <a:gd name="T81" fmla="*/ 283 h 631"/>
                  <a:gd name="T82" fmla="*/ 0 w 784"/>
                  <a:gd name="T83" fmla="*/ 257 h 631"/>
                  <a:gd name="T84" fmla="*/ 59 w 784"/>
                  <a:gd name="T85" fmla="*/ 20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4" h="631">
                    <a:moveTo>
                      <a:pt x="59" y="200"/>
                    </a:moveTo>
                    <a:cubicBezTo>
                      <a:pt x="71" y="200"/>
                      <a:pt x="71" y="200"/>
                      <a:pt x="71" y="200"/>
                    </a:cubicBezTo>
                    <a:cubicBezTo>
                      <a:pt x="71" y="200"/>
                      <a:pt x="511" y="190"/>
                      <a:pt x="555" y="188"/>
                    </a:cubicBezTo>
                    <a:cubicBezTo>
                      <a:pt x="431" y="152"/>
                      <a:pt x="431" y="152"/>
                      <a:pt x="431" y="152"/>
                    </a:cubicBezTo>
                    <a:cubicBezTo>
                      <a:pt x="431" y="152"/>
                      <a:pt x="108" y="196"/>
                      <a:pt x="108" y="127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08" y="81"/>
                      <a:pt x="132" y="52"/>
                      <a:pt x="165" y="48"/>
                    </a:cubicBezTo>
                    <a:cubicBezTo>
                      <a:pt x="165" y="47"/>
                      <a:pt x="157" y="47"/>
                      <a:pt x="157" y="47"/>
                    </a:cubicBezTo>
                    <a:cubicBezTo>
                      <a:pt x="157" y="47"/>
                      <a:pt x="388" y="0"/>
                      <a:pt x="438" y="2"/>
                    </a:cubicBezTo>
                    <a:cubicBezTo>
                      <a:pt x="488" y="3"/>
                      <a:pt x="681" y="47"/>
                      <a:pt x="681" y="47"/>
                    </a:cubicBezTo>
                    <a:cubicBezTo>
                      <a:pt x="716" y="47"/>
                      <a:pt x="752" y="78"/>
                      <a:pt x="752" y="117"/>
                    </a:cubicBezTo>
                    <a:cubicBezTo>
                      <a:pt x="752" y="127"/>
                      <a:pt x="752" y="127"/>
                      <a:pt x="752" y="127"/>
                    </a:cubicBezTo>
                    <a:cubicBezTo>
                      <a:pt x="752" y="146"/>
                      <a:pt x="734" y="162"/>
                      <a:pt x="724" y="174"/>
                    </a:cubicBezTo>
                    <a:cubicBezTo>
                      <a:pt x="724" y="175"/>
                      <a:pt x="718" y="175"/>
                      <a:pt x="718" y="175"/>
                    </a:cubicBezTo>
                    <a:cubicBezTo>
                      <a:pt x="712" y="184"/>
                      <a:pt x="715" y="207"/>
                      <a:pt x="715" y="207"/>
                    </a:cubicBezTo>
                    <a:cubicBezTo>
                      <a:pt x="731" y="207"/>
                      <a:pt x="731" y="207"/>
                      <a:pt x="731" y="207"/>
                    </a:cubicBezTo>
                    <a:cubicBezTo>
                      <a:pt x="752" y="217"/>
                      <a:pt x="784" y="234"/>
                      <a:pt x="784" y="257"/>
                    </a:cubicBezTo>
                    <a:cubicBezTo>
                      <a:pt x="784" y="268"/>
                      <a:pt x="784" y="268"/>
                      <a:pt x="784" y="268"/>
                    </a:cubicBezTo>
                    <a:cubicBezTo>
                      <a:pt x="784" y="295"/>
                      <a:pt x="745" y="324"/>
                      <a:pt x="718" y="338"/>
                    </a:cubicBezTo>
                    <a:cubicBezTo>
                      <a:pt x="718" y="338"/>
                      <a:pt x="709" y="339"/>
                      <a:pt x="709" y="339"/>
                    </a:cubicBezTo>
                    <a:cubicBezTo>
                      <a:pt x="683" y="360"/>
                      <a:pt x="692" y="372"/>
                      <a:pt x="692" y="372"/>
                    </a:cubicBezTo>
                    <a:cubicBezTo>
                      <a:pt x="690" y="372"/>
                      <a:pt x="690" y="372"/>
                      <a:pt x="690" y="372"/>
                    </a:cubicBezTo>
                    <a:cubicBezTo>
                      <a:pt x="696" y="379"/>
                      <a:pt x="701" y="386"/>
                      <a:pt x="704" y="394"/>
                    </a:cubicBezTo>
                    <a:cubicBezTo>
                      <a:pt x="714" y="421"/>
                      <a:pt x="704" y="454"/>
                      <a:pt x="682" y="473"/>
                    </a:cubicBezTo>
                    <a:cubicBezTo>
                      <a:pt x="672" y="482"/>
                      <a:pt x="658" y="488"/>
                      <a:pt x="645" y="491"/>
                    </a:cubicBezTo>
                    <a:cubicBezTo>
                      <a:pt x="616" y="504"/>
                      <a:pt x="613" y="526"/>
                      <a:pt x="616" y="540"/>
                    </a:cubicBezTo>
                    <a:cubicBezTo>
                      <a:pt x="618" y="545"/>
                      <a:pt x="620" y="550"/>
                      <a:pt x="619" y="553"/>
                    </a:cubicBezTo>
                    <a:cubicBezTo>
                      <a:pt x="619" y="572"/>
                      <a:pt x="611" y="591"/>
                      <a:pt x="597" y="603"/>
                    </a:cubicBezTo>
                    <a:cubicBezTo>
                      <a:pt x="575" y="621"/>
                      <a:pt x="546" y="628"/>
                      <a:pt x="519" y="630"/>
                    </a:cubicBezTo>
                    <a:cubicBezTo>
                      <a:pt x="499" y="631"/>
                      <a:pt x="479" y="628"/>
                      <a:pt x="459" y="629"/>
                    </a:cubicBezTo>
                    <a:cubicBezTo>
                      <a:pt x="386" y="630"/>
                      <a:pt x="313" y="629"/>
                      <a:pt x="240" y="629"/>
                    </a:cubicBezTo>
                    <a:cubicBezTo>
                      <a:pt x="222" y="629"/>
                      <a:pt x="222" y="629"/>
                      <a:pt x="205" y="629"/>
                    </a:cubicBezTo>
                    <a:cubicBezTo>
                      <a:pt x="178" y="629"/>
                      <a:pt x="160" y="593"/>
                      <a:pt x="160" y="559"/>
                    </a:cubicBezTo>
                    <a:cubicBezTo>
                      <a:pt x="160" y="550"/>
                      <a:pt x="160" y="550"/>
                      <a:pt x="160" y="550"/>
                    </a:cubicBezTo>
                    <a:cubicBezTo>
                      <a:pt x="160" y="516"/>
                      <a:pt x="160" y="496"/>
                      <a:pt x="187" y="496"/>
                    </a:cubicBezTo>
                    <a:cubicBezTo>
                      <a:pt x="135" y="496"/>
                      <a:pt x="135" y="496"/>
                      <a:pt x="135" y="496"/>
                    </a:cubicBezTo>
                    <a:cubicBezTo>
                      <a:pt x="100" y="496"/>
                      <a:pt x="92" y="457"/>
                      <a:pt x="92" y="419"/>
                    </a:cubicBezTo>
                    <a:cubicBezTo>
                      <a:pt x="92" y="408"/>
                      <a:pt x="92" y="408"/>
                      <a:pt x="92" y="408"/>
                    </a:cubicBezTo>
                    <a:cubicBezTo>
                      <a:pt x="92" y="369"/>
                      <a:pt x="106" y="356"/>
                      <a:pt x="140" y="356"/>
                    </a:cubicBezTo>
                    <a:cubicBezTo>
                      <a:pt x="59" y="356"/>
                      <a:pt x="59" y="356"/>
                      <a:pt x="59" y="356"/>
                    </a:cubicBezTo>
                    <a:cubicBezTo>
                      <a:pt x="18" y="356"/>
                      <a:pt x="0" y="322"/>
                      <a:pt x="0" y="283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18"/>
                      <a:pt x="18" y="200"/>
                      <a:pt x="59" y="200"/>
                    </a:cubicBezTo>
                    <a:close/>
                  </a:path>
                </a:pathLst>
              </a:custGeom>
              <a:solidFill>
                <a:srgbClr val="FAA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Freeform 97"/>
              <p:cNvSpPr>
                <a:spLocks/>
              </p:cNvSpPr>
              <p:nvPr/>
            </p:nvSpPr>
            <p:spPr bwMode="auto">
              <a:xfrm>
                <a:off x="3577376" y="2534064"/>
                <a:ext cx="273424" cy="202675"/>
              </a:xfrm>
              <a:custGeom>
                <a:avLst/>
                <a:gdLst>
                  <a:gd name="T0" fmla="*/ 2744 w 3142"/>
                  <a:gd name="T1" fmla="*/ 2329 h 2329"/>
                  <a:gd name="T2" fmla="*/ 3142 w 3142"/>
                  <a:gd name="T3" fmla="*/ 963 h 2329"/>
                  <a:gd name="T4" fmla="*/ 2123 w 3142"/>
                  <a:gd name="T5" fmla="*/ 0 h 2329"/>
                  <a:gd name="T6" fmla="*/ 0 w 3142"/>
                  <a:gd name="T7" fmla="*/ 0 h 2329"/>
                  <a:gd name="T8" fmla="*/ 2744 w 3142"/>
                  <a:gd name="T9" fmla="*/ 2329 h 2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2" h="2329">
                    <a:moveTo>
                      <a:pt x="2744" y="2329"/>
                    </a:moveTo>
                    <a:lnTo>
                      <a:pt x="3142" y="963"/>
                    </a:lnTo>
                    <a:lnTo>
                      <a:pt x="2123" y="0"/>
                    </a:lnTo>
                    <a:lnTo>
                      <a:pt x="0" y="0"/>
                    </a:lnTo>
                    <a:lnTo>
                      <a:pt x="2744" y="2329"/>
                    </a:lnTo>
                    <a:close/>
                  </a:path>
                </a:pathLst>
              </a:custGeom>
              <a:solidFill>
                <a:srgbClr val="7BC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Freeform 98"/>
              <p:cNvSpPr>
                <a:spLocks/>
              </p:cNvSpPr>
              <p:nvPr/>
            </p:nvSpPr>
            <p:spPr bwMode="auto">
              <a:xfrm>
                <a:off x="3040535" y="2876845"/>
                <a:ext cx="199629" cy="147329"/>
              </a:xfrm>
              <a:custGeom>
                <a:avLst/>
                <a:gdLst>
                  <a:gd name="T0" fmla="*/ 31 w 1142"/>
                  <a:gd name="T1" fmla="*/ 113 h 843"/>
                  <a:gd name="T2" fmla="*/ 209 w 1142"/>
                  <a:gd name="T3" fmla="*/ 44 h 843"/>
                  <a:gd name="T4" fmla="*/ 317 w 1142"/>
                  <a:gd name="T5" fmla="*/ 95 h 843"/>
                  <a:gd name="T6" fmla="*/ 554 w 1142"/>
                  <a:gd name="T7" fmla="*/ 31 h 843"/>
                  <a:gd name="T8" fmla="*/ 708 w 1142"/>
                  <a:gd name="T9" fmla="*/ 0 h 843"/>
                  <a:gd name="T10" fmla="*/ 623 w 1142"/>
                  <a:gd name="T11" fmla="*/ 145 h 843"/>
                  <a:gd name="T12" fmla="*/ 646 w 1142"/>
                  <a:gd name="T13" fmla="*/ 145 h 843"/>
                  <a:gd name="T14" fmla="*/ 705 w 1142"/>
                  <a:gd name="T15" fmla="*/ 148 h 843"/>
                  <a:gd name="T16" fmla="*/ 779 w 1142"/>
                  <a:gd name="T17" fmla="*/ 150 h 843"/>
                  <a:gd name="T18" fmla="*/ 851 w 1142"/>
                  <a:gd name="T19" fmla="*/ 153 h 843"/>
                  <a:gd name="T20" fmla="*/ 906 w 1142"/>
                  <a:gd name="T21" fmla="*/ 159 h 843"/>
                  <a:gd name="T22" fmla="*/ 959 w 1142"/>
                  <a:gd name="T23" fmla="*/ 179 h 843"/>
                  <a:gd name="T24" fmla="*/ 1111 w 1142"/>
                  <a:gd name="T25" fmla="*/ 271 h 843"/>
                  <a:gd name="T26" fmla="*/ 1138 w 1142"/>
                  <a:gd name="T27" fmla="*/ 284 h 843"/>
                  <a:gd name="T28" fmla="*/ 1121 w 1142"/>
                  <a:gd name="T29" fmla="*/ 353 h 843"/>
                  <a:gd name="T30" fmla="*/ 1010 w 1142"/>
                  <a:gd name="T31" fmla="*/ 360 h 843"/>
                  <a:gd name="T32" fmla="*/ 946 w 1142"/>
                  <a:gd name="T33" fmla="*/ 323 h 843"/>
                  <a:gd name="T34" fmla="*/ 904 w 1142"/>
                  <a:gd name="T35" fmla="*/ 306 h 843"/>
                  <a:gd name="T36" fmla="*/ 850 w 1142"/>
                  <a:gd name="T37" fmla="*/ 305 h 843"/>
                  <a:gd name="T38" fmla="*/ 731 w 1142"/>
                  <a:gd name="T39" fmla="*/ 304 h 843"/>
                  <a:gd name="T40" fmla="*/ 704 w 1142"/>
                  <a:gd name="T41" fmla="*/ 303 h 843"/>
                  <a:gd name="T42" fmla="*/ 930 w 1142"/>
                  <a:gd name="T43" fmla="*/ 410 h 843"/>
                  <a:gd name="T44" fmla="*/ 1061 w 1142"/>
                  <a:gd name="T45" fmla="*/ 576 h 843"/>
                  <a:gd name="T46" fmla="*/ 985 w 1142"/>
                  <a:gd name="T47" fmla="*/ 678 h 843"/>
                  <a:gd name="T48" fmla="*/ 993 w 1142"/>
                  <a:gd name="T49" fmla="*/ 714 h 843"/>
                  <a:gd name="T50" fmla="*/ 975 w 1142"/>
                  <a:gd name="T51" fmla="*/ 734 h 843"/>
                  <a:gd name="T52" fmla="*/ 934 w 1142"/>
                  <a:gd name="T53" fmla="*/ 745 h 843"/>
                  <a:gd name="T54" fmla="*/ 858 w 1142"/>
                  <a:gd name="T55" fmla="*/ 731 h 843"/>
                  <a:gd name="T56" fmla="*/ 840 w 1142"/>
                  <a:gd name="T57" fmla="*/ 719 h 843"/>
                  <a:gd name="T58" fmla="*/ 822 w 1142"/>
                  <a:gd name="T59" fmla="*/ 706 h 843"/>
                  <a:gd name="T60" fmla="*/ 801 w 1142"/>
                  <a:gd name="T61" fmla="*/ 687 h 843"/>
                  <a:gd name="T62" fmla="*/ 740 w 1142"/>
                  <a:gd name="T63" fmla="*/ 625 h 843"/>
                  <a:gd name="T64" fmla="*/ 729 w 1142"/>
                  <a:gd name="T65" fmla="*/ 612 h 843"/>
                  <a:gd name="T66" fmla="*/ 590 w 1142"/>
                  <a:gd name="T67" fmla="*/ 570 h 843"/>
                  <a:gd name="T68" fmla="*/ 714 w 1142"/>
                  <a:gd name="T69" fmla="*/ 760 h 843"/>
                  <a:gd name="T70" fmla="*/ 737 w 1142"/>
                  <a:gd name="T71" fmla="*/ 788 h 843"/>
                  <a:gd name="T72" fmla="*/ 744 w 1142"/>
                  <a:gd name="T73" fmla="*/ 825 h 843"/>
                  <a:gd name="T74" fmla="*/ 717 w 1142"/>
                  <a:gd name="T75" fmla="*/ 839 h 843"/>
                  <a:gd name="T76" fmla="*/ 631 w 1142"/>
                  <a:gd name="T77" fmla="*/ 822 h 843"/>
                  <a:gd name="T78" fmla="*/ 592 w 1142"/>
                  <a:gd name="T79" fmla="*/ 794 h 843"/>
                  <a:gd name="T80" fmla="*/ 567 w 1142"/>
                  <a:gd name="T81" fmla="*/ 768 h 843"/>
                  <a:gd name="T82" fmla="*/ 557 w 1142"/>
                  <a:gd name="T83" fmla="*/ 755 h 843"/>
                  <a:gd name="T84" fmla="*/ 273 w 1142"/>
                  <a:gd name="T85" fmla="*/ 601 h 843"/>
                  <a:gd name="T86" fmla="*/ 0 w 1142"/>
                  <a:gd name="T87" fmla="*/ 353 h 843"/>
                  <a:gd name="T88" fmla="*/ 31 w 1142"/>
                  <a:gd name="T89" fmla="*/ 11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2" h="843">
                    <a:moveTo>
                      <a:pt x="31" y="113"/>
                    </a:moveTo>
                    <a:cubicBezTo>
                      <a:pt x="209" y="44"/>
                      <a:pt x="209" y="44"/>
                      <a:pt x="209" y="44"/>
                    </a:cubicBezTo>
                    <a:cubicBezTo>
                      <a:pt x="317" y="95"/>
                      <a:pt x="317" y="95"/>
                      <a:pt x="317" y="95"/>
                    </a:cubicBezTo>
                    <a:cubicBezTo>
                      <a:pt x="433" y="86"/>
                      <a:pt x="498" y="26"/>
                      <a:pt x="554" y="31"/>
                    </a:cubicBezTo>
                    <a:cubicBezTo>
                      <a:pt x="610" y="36"/>
                      <a:pt x="708" y="0"/>
                      <a:pt x="708" y="0"/>
                    </a:cubicBezTo>
                    <a:cubicBezTo>
                      <a:pt x="739" y="87"/>
                      <a:pt x="623" y="145"/>
                      <a:pt x="623" y="145"/>
                    </a:cubicBezTo>
                    <a:cubicBezTo>
                      <a:pt x="631" y="145"/>
                      <a:pt x="639" y="145"/>
                      <a:pt x="646" y="145"/>
                    </a:cubicBezTo>
                    <a:cubicBezTo>
                      <a:pt x="666" y="146"/>
                      <a:pt x="685" y="147"/>
                      <a:pt x="705" y="148"/>
                    </a:cubicBezTo>
                    <a:cubicBezTo>
                      <a:pt x="729" y="149"/>
                      <a:pt x="754" y="149"/>
                      <a:pt x="779" y="150"/>
                    </a:cubicBezTo>
                    <a:cubicBezTo>
                      <a:pt x="803" y="152"/>
                      <a:pt x="827" y="152"/>
                      <a:pt x="851" y="153"/>
                    </a:cubicBezTo>
                    <a:cubicBezTo>
                      <a:pt x="869" y="154"/>
                      <a:pt x="888" y="155"/>
                      <a:pt x="906" y="159"/>
                    </a:cubicBezTo>
                    <a:cubicBezTo>
                      <a:pt x="925" y="163"/>
                      <a:pt x="942" y="171"/>
                      <a:pt x="959" y="179"/>
                    </a:cubicBezTo>
                    <a:cubicBezTo>
                      <a:pt x="981" y="189"/>
                      <a:pt x="1092" y="261"/>
                      <a:pt x="1111" y="271"/>
                    </a:cubicBezTo>
                    <a:cubicBezTo>
                      <a:pt x="1120" y="275"/>
                      <a:pt x="1138" y="284"/>
                      <a:pt x="1138" y="284"/>
                    </a:cubicBezTo>
                    <a:cubicBezTo>
                      <a:pt x="1142" y="310"/>
                      <a:pt x="1137" y="335"/>
                      <a:pt x="1121" y="353"/>
                    </a:cubicBezTo>
                    <a:cubicBezTo>
                      <a:pt x="1091" y="386"/>
                      <a:pt x="1036" y="372"/>
                      <a:pt x="1010" y="360"/>
                    </a:cubicBezTo>
                    <a:cubicBezTo>
                      <a:pt x="990" y="352"/>
                      <a:pt x="964" y="335"/>
                      <a:pt x="946" y="323"/>
                    </a:cubicBezTo>
                    <a:cubicBezTo>
                      <a:pt x="930" y="313"/>
                      <a:pt x="935" y="310"/>
                      <a:pt x="904" y="306"/>
                    </a:cubicBezTo>
                    <a:cubicBezTo>
                      <a:pt x="886" y="303"/>
                      <a:pt x="868" y="305"/>
                      <a:pt x="850" y="305"/>
                    </a:cubicBezTo>
                    <a:cubicBezTo>
                      <a:pt x="810" y="304"/>
                      <a:pt x="770" y="304"/>
                      <a:pt x="731" y="304"/>
                    </a:cubicBezTo>
                    <a:cubicBezTo>
                      <a:pt x="722" y="304"/>
                      <a:pt x="713" y="304"/>
                      <a:pt x="704" y="303"/>
                    </a:cubicBezTo>
                    <a:cubicBezTo>
                      <a:pt x="704" y="303"/>
                      <a:pt x="877" y="381"/>
                      <a:pt x="930" y="410"/>
                    </a:cubicBezTo>
                    <a:cubicBezTo>
                      <a:pt x="969" y="432"/>
                      <a:pt x="1061" y="576"/>
                      <a:pt x="1061" y="576"/>
                    </a:cubicBezTo>
                    <a:cubicBezTo>
                      <a:pt x="1127" y="679"/>
                      <a:pt x="985" y="678"/>
                      <a:pt x="985" y="678"/>
                    </a:cubicBezTo>
                    <a:cubicBezTo>
                      <a:pt x="989" y="687"/>
                      <a:pt x="996" y="703"/>
                      <a:pt x="993" y="714"/>
                    </a:cubicBezTo>
                    <a:cubicBezTo>
                      <a:pt x="990" y="724"/>
                      <a:pt x="982" y="730"/>
                      <a:pt x="975" y="734"/>
                    </a:cubicBezTo>
                    <a:cubicBezTo>
                      <a:pt x="962" y="742"/>
                      <a:pt x="948" y="744"/>
                      <a:pt x="934" y="745"/>
                    </a:cubicBezTo>
                    <a:cubicBezTo>
                      <a:pt x="908" y="747"/>
                      <a:pt x="882" y="744"/>
                      <a:pt x="858" y="731"/>
                    </a:cubicBezTo>
                    <a:cubicBezTo>
                      <a:pt x="852" y="728"/>
                      <a:pt x="846" y="724"/>
                      <a:pt x="840" y="719"/>
                    </a:cubicBezTo>
                    <a:cubicBezTo>
                      <a:pt x="834" y="715"/>
                      <a:pt x="828" y="710"/>
                      <a:pt x="822" y="706"/>
                    </a:cubicBezTo>
                    <a:cubicBezTo>
                      <a:pt x="815" y="700"/>
                      <a:pt x="808" y="693"/>
                      <a:pt x="801" y="687"/>
                    </a:cubicBezTo>
                    <a:cubicBezTo>
                      <a:pt x="780" y="667"/>
                      <a:pt x="758" y="647"/>
                      <a:pt x="740" y="625"/>
                    </a:cubicBezTo>
                    <a:cubicBezTo>
                      <a:pt x="737" y="622"/>
                      <a:pt x="733" y="613"/>
                      <a:pt x="729" y="612"/>
                    </a:cubicBezTo>
                    <a:cubicBezTo>
                      <a:pt x="729" y="612"/>
                      <a:pt x="590" y="570"/>
                      <a:pt x="590" y="570"/>
                    </a:cubicBezTo>
                    <a:cubicBezTo>
                      <a:pt x="631" y="607"/>
                      <a:pt x="660" y="705"/>
                      <a:pt x="714" y="760"/>
                    </a:cubicBezTo>
                    <a:cubicBezTo>
                      <a:pt x="723" y="769"/>
                      <a:pt x="731" y="778"/>
                      <a:pt x="737" y="788"/>
                    </a:cubicBezTo>
                    <a:cubicBezTo>
                      <a:pt x="742" y="798"/>
                      <a:pt x="748" y="813"/>
                      <a:pt x="744" y="825"/>
                    </a:cubicBezTo>
                    <a:cubicBezTo>
                      <a:pt x="739" y="837"/>
                      <a:pt x="727" y="838"/>
                      <a:pt x="717" y="839"/>
                    </a:cubicBezTo>
                    <a:cubicBezTo>
                      <a:pt x="687" y="843"/>
                      <a:pt x="658" y="836"/>
                      <a:pt x="631" y="822"/>
                    </a:cubicBezTo>
                    <a:cubicBezTo>
                      <a:pt x="617" y="815"/>
                      <a:pt x="604" y="805"/>
                      <a:pt x="592" y="794"/>
                    </a:cubicBezTo>
                    <a:cubicBezTo>
                      <a:pt x="583" y="787"/>
                      <a:pt x="575" y="778"/>
                      <a:pt x="567" y="768"/>
                    </a:cubicBezTo>
                    <a:cubicBezTo>
                      <a:pt x="564" y="764"/>
                      <a:pt x="560" y="760"/>
                      <a:pt x="557" y="755"/>
                    </a:cubicBezTo>
                    <a:cubicBezTo>
                      <a:pt x="495" y="639"/>
                      <a:pt x="411" y="568"/>
                      <a:pt x="273" y="601"/>
                    </a:cubicBezTo>
                    <a:cubicBezTo>
                      <a:pt x="75" y="650"/>
                      <a:pt x="0" y="353"/>
                      <a:pt x="0" y="353"/>
                    </a:cubicBezTo>
                    <a:lnTo>
                      <a:pt x="31" y="113"/>
                    </a:lnTo>
                    <a:close/>
                  </a:path>
                </a:pathLst>
              </a:custGeom>
              <a:solidFill>
                <a:srgbClr val="FAA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99"/>
              <p:cNvSpPr>
                <a:spLocks/>
              </p:cNvSpPr>
              <p:nvPr/>
            </p:nvSpPr>
            <p:spPr bwMode="auto">
              <a:xfrm>
                <a:off x="2985798" y="2834814"/>
                <a:ext cx="112868" cy="116001"/>
              </a:xfrm>
              <a:custGeom>
                <a:avLst/>
                <a:gdLst>
                  <a:gd name="T0" fmla="*/ 646 w 646"/>
                  <a:gd name="T1" fmla="*/ 300 h 663"/>
                  <a:gd name="T2" fmla="*/ 402 w 646"/>
                  <a:gd name="T3" fmla="*/ 0 h 663"/>
                  <a:gd name="T4" fmla="*/ 0 w 646"/>
                  <a:gd name="T5" fmla="*/ 385 h 663"/>
                  <a:gd name="T6" fmla="*/ 277 w 646"/>
                  <a:gd name="T7" fmla="*/ 663 h 663"/>
                  <a:gd name="T8" fmla="*/ 646 w 646"/>
                  <a:gd name="T9" fmla="*/ 30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6" h="663">
                    <a:moveTo>
                      <a:pt x="646" y="300"/>
                    </a:moveTo>
                    <a:cubicBezTo>
                      <a:pt x="549" y="179"/>
                      <a:pt x="494" y="135"/>
                      <a:pt x="402" y="0"/>
                    </a:cubicBezTo>
                    <a:cubicBezTo>
                      <a:pt x="221" y="166"/>
                      <a:pt x="207" y="178"/>
                      <a:pt x="0" y="385"/>
                    </a:cubicBezTo>
                    <a:cubicBezTo>
                      <a:pt x="135" y="543"/>
                      <a:pt x="277" y="663"/>
                      <a:pt x="277" y="663"/>
                    </a:cubicBezTo>
                    <a:cubicBezTo>
                      <a:pt x="540" y="560"/>
                      <a:pt x="646" y="300"/>
                      <a:pt x="646" y="300"/>
                    </a:cubicBezTo>
                    <a:close/>
                  </a:path>
                </a:pathLst>
              </a:custGeom>
              <a:solidFill>
                <a:srgbClr val="B1F9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100"/>
              <p:cNvSpPr>
                <a:spLocks/>
              </p:cNvSpPr>
              <p:nvPr/>
            </p:nvSpPr>
            <p:spPr bwMode="auto">
              <a:xfrm>
                <a:off x="2761454" y="2289618"/>
                <a:ext cx="366277" cy="629346"/>
              </a:xfrm>
              <a:custGeom>
                <a:avLst/>
                <a:gdLst>
                  <a:gd name="T0" fmla="*/ 1780 w 2095"/>
                  <a:gd name="T1" fmla="*/ 0 h 3599"/>
                  <a:gd name="T2" fmla="*/ 207 w 2095"/>
                  <a:gd name="T3" fmla="*/ 2064 h 3599"/>
                  <a:gd name="T4" fmla="*/ 1316 w 2095"/>
                  <a:gd name="T5" fmla="*/ 3599 h 3599"/>
                  <a:gd name="T6" fmla="*/ 1786 w 2095"/>
                  <a:gd name="T7" fmla="*/ 3197 h 3599"/>
                  <a:gd name="T8" fmla="*/ 1092 w 2095"/>
                  <a:gd name="T9" fmla="*/ 2044 h 3599"/>
                  <a:gd name="T10" fmla="*/ 1895 w 2095"/>
                  <a:gd name="T11" fmla="*/ 1161 h 3599"/>
                  <a:gd name="T12" fmla="*/ 1780 w 2095"/>
                  <a:gd name="T13" fmla="*/ 0 h 3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5" h="3599">
                    <a:moveTo>
                      <a:pt x="1780" y="0"/>
                    </a:moveTo>
                    <a:cubicBezTo>
                      <a:pt x="1780" y="0"/>
                      <a:pt x="933" y="293"/>
                      <a:pt x="207" y="2064"/>
                    </a:cubicBezTo>
                    <a:cubicBezTo>
                      <a:pt x="207" y="2064"/>
                      <a:pt x="0" y="2567"/>
                      <a:pt x="1316" y="3599"/>
                    </a:cubicBezTo>
                    <a:cubicBezTo>
                      <a:pt x="1316" y="3599"/>
                      <a:pt x="1577" y="3537"/>
                      <a:pt x="1786" y="3197"/>
                    </a:cubicBezTo>
                    <a:cubicBezTo>
                      <a:pt x="1092" y="2044"/>
                      <a:pt x="1092" y="2044"/>
                      <a:pt x="1092" y="2044"/>
                    </a:cubicBezTo>
                    <a:cubicBezTo>
                      <a:pt x="1895" y="1161"/>
                      <a:pt x="1895" y="1161"/>
                      <a:pt x="1895" y="1161"/>
                    </a:cubicBezTo>
                    <a:cubicBezTo>
                      <a:pt x="1895" y="1161"/>
                      <a:pt x="2095" y="435"/>
                      <a:pt x="1780" y="0"/>
                    </a:cubicBezTo>
                    <a:close/>
                  </a:path>
                </a:pathLst>
              </a:custGeom>
              <a:solidFill>
                <a:srgbClr val="DFE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90"/>
              <p:cNvSpPr>
                <a:spLocks/>
              </p:cNvSpPr>
              <p:nvPr/>
            </p:nvSpPr>
            <p:spPr bwMode="auto">
              <a:xfrm>
                <a:off x="3249563" y="2129497"/>
                <a:ext cx="125573" cy="101207"/>
              </a:xfrm>
              <a:custGeom>
                <a:avLst/>
                <a:gdLst>
                  <a:gd name="T0" fmla="*/ 3 w 718"/>
                  <a:gd name="T1" fmla="*/ 436 h 579"/>
                  <a:gd name="T2" fmla="*/ 0 w 718"/>
                  <a:gd name="T3" fmla="*/ 4 h 579"/>
                  <a:gd name="T4" fmla="*/ 714 w 718"/>
                  <a:gd name="T5" fmla="*/ 0 h 579"/>
                  <a:gd name="T6" fmla="*/ 718 w 718"/>
                  <a:gd name="T7" fmla="*/ 562 h 579"/>
                  <a:gd name="T8" fmla="*/ 3 w 718"/>
                  <a:gd name="T9" fmla="*/ 436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579">
                    <a:moveTo>
                      <a:pt x="3" y="436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8" y="562"/>
                      <a:pt x="718" y="562"/>
                      <a:pt x="718" y="562"/>
                    </a:cubicBezTo>
                    <a:cubicBezTo>
                      <a:pt x="596" y="574"/>
                      <a:pt x="300" y="579"/>
                      <a:pt x="3" y="436"/>
                    </a:cubicBez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14617" y="1731963"/>
                <a:ext cx="386328" cy="486660"/>
              </a:xfrm>
              <a:prstGeom prst="rect">
                <a:avLst/>
              </a:prstGeom>
            </p:spPr>
          </p:pic>
        </p:grpSp>
        <p:grpSp>
          <p:nvGrpSpPr>
            <p:cNvPr id="159" name="Группа 158"/>
            <p:cNvGrpSpPr/>
            <p:nvPr/>
          </p:nvGrpSpPr>
          <p:grpSpPr>
            <a:xfrm>
              <a:off x="5590307" y="2062010"/>
              <a:ext cx="1298575" cy="1298575"/>
              <a:chOff x="7501490" y="1608928"/>
              <a:chExt cx="1298575" cy="1298575"/>
            </a:xfrm>
          </p:grpSpPr>
          <p:sp>
            <p:nvSpPr>
              <p:cNvPr id="224" name="Полилиния 223"/>
              <p:cNvSpPr/>
              <p:nvPr/>
            </p:nvSpPr>
            <p:spPr>
              <a:xfrm>
                <a:off x="7501490" y="1608928"/>
                <a:ext cx="1298575" cy="1298575"/>
              </a:xfrm>
              <a:custGeom>
                <a:avLst/>
                <a:gdLst>
                  <a:gd name="connsiteX0" fmla="*/ 649288 w 1298575"/>
                  <a:gd name="connsiteY0" fmla="*/ 0 h 1298575"/>
                  <a:gd name="connsiteX1" fmla="*/ 1298575 w 1298575"/>
                  <a:gd name="connsiteY1" fmla="*/ 649288 h 1298575"/>
                  <a:gd name="connsiteX2" fmla="*/ 649288 w 1298575"/>
                  <a:gd name="connsiteY2" fmla="*/ 1298575 h 1298575"/>
                  <a:gd name="connsiteX3" fmla="*/ 0 w 1298575"/>
                  <a:gd name="connsiteY3" fmla="*/ 649288 h 1298575"/>
                  <a:gd name="connsiteX4" fmla="*/ 649288 w 1298575"/>
                  <a:gd name="connsiteY4" fmla="*/ 0 h 129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8575" h="1298575">
                    <a:moveTo>
                      <a:pt x="649288" y="0"/>
                    </a:moveTo>
                    <a:cubicBezTo>
                      <a:pt x="1007879" y="0"/>
                      <a:pt x="1298575" y="290696"/>
                      <a:pt x="1298575" y="649288"/>
                    </a:cubicBezTo>
                    <a:cubicBezTo>
                      <a:pt x="1298575" y="1007879"/>
                      <a:pt x="1007879" y="1298575"/>
                      <a:pt x="649288" y="1298575"/>
                    </a:cubicBezTo>
                    <a:cubicBezTo>
                      <a:pt x="290696" y="1298575"/>
                      <a:pt x="0" y="1007879"/>
                      <a:pt x="0" y="649288"/>
                    </a:cubicBezTo>
                    <a:cubicBezTo>
                      <a:pt x="0" y="290696"/>
                      <a:pt x="290696" y="0"/>
                      <a:pt x="649288" y="0"/>
                    </a:cubicBezTo>
                    <a:close/>
                  </a:path>
                </a:pathLst>
              </a:custGeom>
              <a:solidFill>
                <a:srgbClr val="01D6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8126579" y="2062057"/>
                <a:ext cx="107163" cy="87286"/>
              </a:xfrm>
              <a:custGeom>
                <a:avLst/>
                <a:gdLst>
                  <a:gd name="T0" fmla="*/ 165 w 167"/>
                  <a:gd name="T1" fmla="*/ 104 h 135"/>
                  <a:gd name="T2" fmla="*/ 167 w 167"/>
                  <a:gd name="T3" fmla="*/ 5 h 135"/>
                  <a:gd name="T4" fmla="*/ 3 w 167"/>
                  <a:gd name="T5" fmla="*/ 0 h 135"/>
                  <a:gd name="T6" fmla="*/ 0 w 167"/>
                  <a:gd name="T7" fmla="*/ 129 h 135"/>
                  <a:gd name="T8" fmla="*/ 165 w 167"/>
                  <a:gd name="T9" fmla="*/ 10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35">
                    <a:moveTo>
                      <a:pt x="165" y="104"/>
                    </a:moveTo>
                    <a:cubicBezTo>
                      <a:pt x="167" y="5"/>
                      <a:pt x="167" y="5"/>
                      <a:pt x="167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28" y="133"/>
                      <a:pt x="96" y="135"/>
                      <a:pt x="165" y="104"/>
                    </a:cubicBez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13698" y="1698466"/>
                <a:ext cx="315489" cy="415704"/>
              </a:xfrm>
              <a:prstGeom prst="rect">
                <a:avLst/>
              </a:prstGeom>
            </p:spPr>
          </p:pic>
          <p:sp>
            <p:nvSpPr>
              <p:cNvPr id="107" name="Freeform 104"/>
              <p:cNvSpPr>
                <a:spLocks/>
              </p:cNvSpPr>
              <p:nvPr/>
            </p:nvSpPr>
            <p:spPr bwMode="auto">
              <a:xfrm>
                <a:off x="7922624" y="1778594"/>
                <a:ext cx="124447" cy="140868"/>
              </a:xfrm>
              <a:custGeom>
                <a:avLst/>
                <a:gdLst>
                  <a:gd name="T0" fmla="*/ 23 w 194"/>
                  <a:gd name="T1" fmla="*/ 93 h 220"/>
                  <a:gd name="T2" fmla="*/ 33 w 194"/>
                  <a:gd name="T3" fmla="*/ 203 h 220"/>
                  <a:gd name="T4" fmla="*/ 143 w 194"/>
                  <a:gd name="T5" fmla="*/ 156 h 220"/>
                  <a:gd name="T6" fmla="*/ 176 w 194"/>
                  <a:gd name="T7" fmla="*/ 95 h 220"/>
                  <a:gd name="T8" fmla="*/ 138 w 194"/>
                  <a:gd name="T9" fmla="*/ 20 h 220"/>
                  <a:gd name="T10" fmla="*/ 54 w 194"/>
                  <a:gd name="T11" fmla="*/ 35 h 220"/>
                  <a:gd name="T12" fmla="*/ 23 w 194"/>
                  <a:gd name="T13" fmla="*/ 9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220">
                    <a:moveTo>
                      <a:pt x="23" y="93"/>
                    </a:moveTo>
                    <a:cubicBezTo>
                      <a:pt x="4" y="128"/>
                      <a:pt x="0" y="185"/>
                      <a:pt x="33" y="203"/>
                    </a:cubicBezTo>
                    <a:cubicBezTo>
                      <a:pt x="67" y="220"/>
                      <a:pt x="125" y="191"/>
                      <a:pt x="143" y="156"/>
                    </a:cubicBezTo>
                    <a:cubicBezTo>
                      <a:pt x="176" y="95"/>
                      <a:pt x="176" y="95"/>
                      <a:pt x="176" y="95"/>
                    </a:cubicBezTo>
                    <a:cubicBezTo>
                      <a:pt x="194" y="60"/>
                      <a:pt x="172" y="37"/>
                      <a:pt x="138" y="20"/>
                    </a:cubicBezTo>
                    <a:cubicBezTo>
                      <a:pt x="105" y="2"/>
                      <a:pt x="72" y="0"/>
                      <a:pt x="54" y="35"/>
                    </a:cubicBezTo>
                    <a:lnTo>
                      <a:pt x="23" y="93"/>
                    </a:ln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Полилиния 224"/>
              <p:cNvSpPr>
                <a:spLocks/>
              </p:cNvSpPr>
              <p:nvPr/>
            </p:nvSpPr>
            <p:spPr bwMode="auto">
              <a:xfrm>
                <a:off x="7979772" y="2743062"/>
                <a:ext cx="355486" cy="164441"/>
              </a:xfrm>
              <a:custGeom>
                <a:avLst/>
                <a:gdLst>
                  <a:gd name="connsiteX0" fmla="*/ 713 w 355486"/>
                  <a:gd name="connsiteY0" fmla="*/ 0 h 164441"/>
                  <a:gd name="connsiteX1" fmla="*/ 344712 w 355486"/>
                  <a:gd name="connsiteY1" fmla="*/ 0 h 164441"/>
                  <a:gd name="connsiteX2" fmla="*/ 354758 w 355486"/>
                  <a:gd name="connsiteY2" fmla="*/ 125515 h 164441"/>
                  <a:gd name="connsiteX3" fmla="*/ 355486 w 355486"/>
                  <a:gd name="connsiteY3" fmla="*/ 134603 h 164441"/>
                  <a:gd name="connsiteX4" fmla="*/ 301859 w 355486"/>
                  <a:gd name="connsiteY4" fmla="*/ 151250 h 164441"/>
                  <a:gd name="connsiteX5" fmla="*/ 171005 w 355486"/>
                  <a:gd name="connsiteY5" fmla="*/ 164441 h 164441"/>
                  <a:gd name="connsiteX6" fmla="*/ 40151 w 355486"/>
                  <a:gd name="connsiteY6" fmla="*/ 151250 h 164441"/>
                  <a:gd name="connsiteX7" fmla="*/ 0 w 355486"/>
                  <a:gd name="connsiteY7" fmla="*/ 138786 h 16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486" h="164441">
                    <a:moveTo>
                      <a:pt x="713" y="0"/>
                    </a:moveTo>
                    <a:cubicBezTo>
                      <a:pt x="713" y="0"/>
                      <a:pt x="713" y="0"/>
                      <a:pt x="344712" y="0"/>
                    </a:cubicBezTo>
                    <a:cubicBezTo>
                      <a:pt x="344712" y="0"/>
                      <a:pt x="344712" y="0"/>
                      <a:pt x="354758" y="125515"/>
                    </a:cubicBezTo>
                    <a:lnTo>
                      <a:pt x="355486" y="134603"/>
                    </a:lnTo>
                    <a:lnTo>
                      <a:pt x="301859" y="151250"/>
                    </a:lnTo>
                    <a:cubicBezTo>
                      <a:pt x="259592" y="159899"/>
                      <a:pt x="215829" y="164441"/>
                      <a:pt x="171005" y="164441"/>
                    </a:cubicBezTo>
                    <a:cubicBezTo>
                      <a:pt x="126181" y="164441"/>
                      <a:pt x="82418" y="159899"/>
                      <a:pt x="40151" y="151250"/>
                    </a:cubicBezTo>
                    <a:lnTo>
                      <a:pt x="0" y="138786"/>
                    </a:lnTo>
                    <a:close/>
                  </a:path>
                </a:pathLst>
              </a:custGeom>
              <a:solidFill>
                <a:srgbClr val="9974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2" name="Freeform 119"/>
              <p:cNvSpPr>
                <a:spLocks/>
              </p:cNvSpPr>
              <p:nvPr/>
            </p:nvSpPr>
            <p:spPr bwMode="auto">
              <a:xfrm>
                <a:off x="7976205" y="2748246"/>
                <a:ext cx="351737" cy="78644"/>
              </a:xfrm>
              <a:custGeom>
                <a:avLst/>
                <a:gdLst>
                  <a:gd name="T0" fmla="*/ 0 w 547"/>
                  <a:gd name="T1" fmla="*/ 0 h 122"/>
                  <a:gd name="T2" fmla="*/ 545 w 547"/>
                  <a:gd name="T3" fmla="*/ 0 h 122"/>
                  <a:gd name="T4" fmla="*/ 547 w 547"/>
                  <a:gd name="T5" fmla="*/ 69 h 122"/>
                  <a:gd name="T6" fmla="*/ 0 w 547"/>
                  <a:gd name="T7" fmla="*/ 70 h 122"/>
                  <a:gd name="T8" fmla="*/ 0 w 547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122">
                    <a:moveTo>
                      <a:pt x="0" y="0"/>
                    </a:moveTo>
                    <a:cubicBezTo>
                      <a:pt x="0" y="0"/>
                      <a:pt x="196" y="57"/>
                      <a:pt x="545" y="0"/>
                    </a:cubicBezTo>
                    <a:cubicBezTo>
                      <a:pt x="547" y="69"/>
                      <a:pt x="547" y="69"/>
                      <a:pt x="547" y="69"/>
                    </a:cubicBezTo>
                    <a:cubicBezTo>
                      <a:pt x="547" y="69"/>
                      <a:pt x="260" y="122"/>
                      <a:pt x="0" y="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E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Rectangle 120"/>
              <p:cNvSpPr>
                <a:spLocks noChangeArrowheads="1"/>
              </p:cNvSpPr>
              <p:nvPr/>
            </p:nvSpPr>
            <p:spPr bwMode="auto">
              <a:xfrm>
                <a:off x="8112752" y="2762938"/>
                <a:ext cx="63952" cy="49261"/>
              </a:xfrm>
              <a:prstGeom prst="rect">
                <a:avLst/>
              </a:prstGeom>
              <a:solidFill>
                <a:srgbClr val="B7B3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121"/>
              <p:cNvSpPr>
                <a:spLocks/>
              </p:cNvSpPr>
              <p:nvPr/>
            </p:nvSpPr>
            <p:spPr bwMode="auto">
              <a:xfrm>
                <a:off x="8053985" y="2758617"/>
                <a:ext cx="18149" cy="51853"/>
              </a:xfrm>
              <a:custGeom>
                <a:avLst/>
                <a:gdLst>
                  <a:gd name="T0" fmla="*/ 18 w 21"/>
                  <a:gd name="T1" fmla="*/ 60 h 60"/>
                  <a:gd name="T2" fmla="*/ 0 w 21"/>
                  <a:gd name="T3" fmla="*/ 60 h 60"/>
                  <a:gd name="T4" fmla="*/ 3 w 21"/>
                  <a:gd name="T5" fmla="*/ 0 h 60"/>
                  <a:gd name="T6" fmla="*/ 21 w 21"/>
                  <a:gd name="T7" fmla="*/ 1 h 60"/>
                  <a:gd name="T8" fmla="*/ 18 w 21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18" y="60"/>
                    </a:moveTo>
                    <a:lnTo>
                      <a:pt x="0" y="60"/>
                    </a:lnTo>
                    <a:lnTo>
                      <a:pt x="3" y="0"/>
                    </a:lnTo>
                    <a:lnTo>
                      <a:pt x="21" y="1"/>
                    </a:lnTo>
                    <a:lnTo>
                      <a:pt x="18" y="60"/>
                    </a:lnTo>
                    <a:close/>
                  </a:path>
                </a:pathLst>
              </a:custGeom>
              <a:solidFill>
                <a:srgbClr val="826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122"/>
              <p:cNvSpPr>
                <a:spLocks/>
              </p:cNvSpPr>
              <p:nvPr/>
            </p:nvSpPr>
            <p:spPr bwMode="auto">
              <a:xfrm>
                <a:off x="8233742" y="2756024"/>
                <a:ext cx="18149" cy="51853"/>
              </a:xfrm>
              <a:custGeom>
                <a:avLst/>
                <a:gdLst>
                  <a:gd name="T0" fmla="*/ 21 w 21"/>
                  <a:gd name="T1" fmla="*/ 59 h 60"/>
                  <a:gd name="T2" fmla="*/ 4 w 21"/>
                  <a:gd name="T3" fmla="*/ 60 h 60"/>
                  <a:gd name="T4" fmla="*/ 0 w 21"/>
                  <a:gd name="T5" fmla="*/ 1 h 60"/>
                  <a:gd name="T6" fmla="*/ 18 w 21"/>
                  <a:gd name="T7" fmla="*/ 0 h 60"/>
                  <a:gd name="T8" fmla="*/ 21 w 21"/>
                  <a:gd name="T9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59"/>
                    </a:moveTo>
                    <a:lnTo>
                      <a:pt x="4" y="60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21" y="59"/>
                    </a:lnTo>
                    <a:close/>
                  </a:path>
                </a:pathLst>
              </a:custGeom>
              <a:solidFill>
                <a:srgbClr val="8260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123"/>
              <p:cNvSpPr>
                <a:spLocks/>
              </p:cNvSpPr>
              <p:nvPr/>
            </p:nvSpPr>
            <p:spPr bwMode="auto">
              <a:xfrm>
                <a:off x="7939908" y="2155393"/>
                <a:ext cx="446800" cy="638657"/>
              </a:xfrm>
              <a:custGeom>
                <a:avLst/>
                <a:gdLst>
                  <a:gd name="T0" fmla="*/ 696 w 696"/>
                  <a:gd name="T1" fmla="*/ 85 h 994"/>
                  <a:gd name="T2" fmla="*/ 493 w 696"/>
                  <a:gd name="T3" fmla="*/ 21 h 994"/>
                  <a:gd name="T4" fmla="*/ 242 w 696"/>
                  <a:gd name="T5" fmla="*/ 23 h 994"/>
                  <a:gd name="T6" fmla="*/ 69 w 696"/>
                  <a:gd name="T7" fmla="*/ 7 h 994"/>
                  <a:gd name="T8" fmla="*/ 42 w 696"/>
                  <a:gd name="T9" fmla="*/ 923 h 994"/>
                  <a:gd name="T10" fmla="*/ 614 w 696"/>
                  <a:gd name="T11" fmla="*/ 923 h 994"/>
                  <a:gd name="T12" fmla="*/ 667 w 696"/>
                  <a:gd name="T13" fmla="*/ 407 h 994"/>
                  <a:gd name="T14" fmla="*/ 696 w 696"/>
                  <a:gd name="T15" fmla="*/ 85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6" h="994">
                    <a:moveTo>
                      <a:pt x="696" y="85"/>
                    </a:moveTo>
                    <a:cubicBezTo>
                      <a:pt x="696" y="85"/>
                      <a:pt x="607" y="46"/>
                      <a:pt x="493" y="21"/>
                    </a:cubicBezTo>
                    <a:cubicBezTo>
                      <a:pt x="372" y="0"/>
                      <a:pt x="336" y="3"/>
                      <a:pt x="242" y="23"/>
                    </a:cubicBezTo>
                    <a:cubicBezTo>
                      <a:pt x="190" y="31"/>
                      <a:pt x="118" y="27"/>
                      <a:pt x="69" y="7"/>
                    </a:cubicBezTo>
                    <a:cubicBezTo>
                      <a:pt x="69" y="7"/>
                      <a:pt x="0" y="226"/>
                      <a:pt x="42" y="923"/>
                    </a:cubicBezTo>
                    <a:cubicBezTo>
                      <a:pt x="42" y="923"/>
                      <a:pt x="244" y="994"/>
                      <a:pt x="614" y="923"/>
                    </a:cubicBezTo>
                    <a:cubicBezTo>
                      <a:pt x="614" y="923"/>
                      <a:pt x="619" y="601"/>
                      <a:pt x="667" y="407"/>
                    </a:cubicBezTo>
                    <a:cubicBezTo>
                      <a:pt x="667" y="407"/>
                      <a:pt x="681" y="207"/>
                      <a:pt x="696" y="85"/>
                    </a:cubicBezTo>
                  </a:path>
                </a:pathLst>
              </a:custGeom>
              <a:solidFill>
                <a:srgbClr val="184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124"/>
              <p:cNvSpPr>
                <a:spLocks noEditPoints="1"/>
              </p:cNvSpPr>
              <p:nvPr/>
            </p:nvSpPr>
            <p:spPr bwMode="auto">
              <a:xfrm>
                <a:off x="8257076" y="2169220"/>
                <a:ext cx="5185" cy="1728"/>
              </a:xfrm>
              <a:custGeom>
                <a:avLst/>
                <a:gdLst>
                  <a:gd name="T0" fmla="*/ 8 w 8"/>
                  <a:gd name="T1" fmla="*/ 2 h 2"/>
                  <a:gd name="T2" fmla="*/ 8 w 8"/>
                  <a:gd name="T3" fmla="*/ 2 h 2"/>
                  <a:gd name="T4" fmla="*/ 8 w 8"/>
                  <a:gd name="T5" fmla="*/ 2 h 2"/>
                  <a:gd name="T6" fmla="*/ 1 w 8"/>
                  <a:gd name="T7" fmla="*/ 0 h 2"/>
                  <a:gd name="T8" fmla="*/ 7 w 8"/>
                  <a:gd name="T9" fmla="*/ 1 h 2"/>
                  <a:gd name="T10" fmla="*/ 1 w 8"/>
                  <a:gd name="T11" fmla="*/ 0 h 2"/>
                  <a:gd name="T12" fmla="*/ 0 w 8"/>
                  <a:gd name="T13" fmla="*/ 0 h 2"/>
                  <a:gd name="T14" fmla="*/ 1 w 8"/>
                  <a:gd name="T15" fmla="*/ 0 h 2"/>
                  <a:gd name="T16" fmla="*/ 0 w 8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1" y="0"/>
                    </a:moveTo>
                    <a:cubicBezTo>
                      <a:pt x="3" y="1"/>
                      <a:pt x="5" y="1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125"/>
              <p:cNvSpPr>
                <a:spLocks/>
              </p:cNvSpPr>
              <p:nvPr/>
            </p:nvSpPr>
            <p:spPr bwMode="auto">
              <a:xfrm>
                <a:off x="8080776" y="2159714"/>
                <a:ext cx="189264" cy="118398"/>
              </a:xfrm>
              <a:custGeom>
                <a:avLst/>
                <a:gdLst>
                  <a:gd name="T0" fmla="*/ 145 w 294"/>
                  <a:gd name="T1" fmla="*/ 0 h 185"/>
                  <a:gd name="T2" fmla="*/ 22 w 294"/>
                  <a:gd name="T3" fmla="*/ 17 h 185"/>
                  <a:gd name="T4" fmla="*/ 22 w 294"/>
                  <a:gd name="T5" fmla="*/ 17 h 185"/>
                  <a:gd name="T6" fmla="*/ 10 w 294"/>
                  <a:gd name="T7" fmla="*/ 19 h 185"/>
                  <a:gd name="T8" fmla="*/ 64 w 294"/>
                  <a:gd name="T9" fmla="*/ 169 h 185"/>
                  <a:gd name="T10" fmla="*/ 130 w 294"/>
                  <a:gd name="T11" fmla="*/ 91 h 185"/>
                  <a:gd name="T12" fmla="*/ 177 w 294"/>
                  <a:gd name="T13" fmla="*/ 185 h 185"/>
                  <a:gd name="T14" fmla="*/ 294 w 294"/>
                  <a:gd name="T15" fmla="*/ 19 h 185"/>
                  <a:gd name="T16" fmla="*/ 282 w 294"/>
                  <a:gd name="T17" fmla="*/ 17 h 185"/>
                  <a:gd name="T18" fmla="*/ 282 w 294"/>
                  <a:gd name="T19" fmla="*/ 17 h 185"/>
                  <a:gd name="T20" fmla="*/ 281 w 294"/>
                  <a:gd name="T21" fmla="*/ 16 h 185"/>
                  <a:gd name="T22" fmla="*/ 275 w 294"/>
                  <a:gd name="T23" fmla="*/ 15 h 185"/>
                  <a:gd name="T24" fmla="*/ 275 w 294"/>
                  <a:gd name="T25" fmla="*/ 15 h 185"/>
                  <a:gd name="T26" fmla="*/ 274 w 294"/>
                  <a:gd name="T27" fmla="*/ 15 h 185"/>
                  <a:gd name="T28" fmla="*/ 273 w 294"/>
                  <a:gd name="T29" fmla="*/ 15 h 185"/>
                  <a:gd name="T30" fmla="*/ 273 w 294"/>
                  <a:gd name="T31" fmla="*/ 15 h 185"/>
                  <a:gd name="T32" fmla="*/ 145 w 294"/>
                  <a:gd name="T3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4" h="185">
                    <a:moveTo>
                      <a:pt x="145" y="0"/>
                    </a:moveTo>
                    <a:cubicBezTo>
                      <a:pt x="106" y="0"/>
                      <a:pt x="72" y="6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8" y="17"/>
                      <a:pt x="14" y="18"/>
                      <a:pt x="10" y="19"/>
                    </a:cubicBezTo>
                    <a:cubicBezTo>
                      <a:pt x="10" y="19"/>
                      <a:pt x="0" y="84"/>
                      <a:pt x="64" y="169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77" y="185"/>
                      <a:pt x="177" y="185"/>
                      <a:pt x="177" y="185"/>
                    </a:cubicBezTo>
                    <a:cubicBezTo>
                      <a:pt x="177" y="185"/>
                      <a:pt x="279" y="122"/>
                      <a:pt x="294" y="19"/>
                    </a:cubicBezTo>
                    <a:cubicBezTo>
                      <a:pt x="290" y="18"/>
                      <a:pt x="286" y="18"/>
                      <a:pt x="282" y="17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2" y="17"/>
                      <a:pt x="282" y="17"/>
                      <a:pt x="281" y="16"/>
                    </a:cubicBezTo>
                    <a:cubicBezTo>
                      <a:pt x="279" y="16"/>
                      <a:pt x="277" y="16"/>
                      <a:pt x="275" y="15"/>
                    </a:cubicBezTo>
                    <a:cubicBezTo>
                      <a:pt x="275" y="15"/>
                      <a:pt x="275" y="15"/>
                      <a:pt x="275" y="15"/>
                    </a:cubicBezTo>
                    <a:cubicBezTo>
                      <a:pt x="275" y="15"/>
                      <a:pt x="275" y="15"/>
                      <a:pt x="274" y="15"/>
                    </a:cubicBezTo>
                    <a:cubicBezTo>
                      <a:pt x="274" y="15"/>
                      <a:pt x="274" y="15"/>
                      <a:pt x="273" y="15"/>
                    </a:cubicBezTo>
                    <a:cubicBezTo>
                      <a:pt x="273" y="15"/>
                      <a:pt x="273" y="15"/>
                      <a:pt x="273" y="15"/>
                    </a:cubicBezTo>
                    <a:cubicBezTo>
                      <a:pt x="217" y="5"/>
                      <a:pt x="179" y="0"/>
                      <a:pt x="145" y="0"/>
                    </a:cubicBezTo>
                  </a:path>
                </a:pathLst>
              </a:custGeom>
              <a:solidFill>
                <a:srgbClr val="1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126"/>
              <p:cNvSpPr>
                <a:spLocks/>
              </p:cNvSpPr>
              <p:nvPr/>
            </p:nvSpPr>
            <p:spPr bwMode="auto">
              <a:xfrm>
                <a:off x="8123122" y="2127738"/>
                <a:ext cx="108027" cy="82965"/>
              </a:xfrm>
              <a:custGeom>
                <a:avLst/>
                <a:gdLst>
                  <a:gd name="T0" fmla="*/ 3 w 168"/>
                  <a:gd name="T1" fmla="*/ 25 h 129"/>
                  <a:gd name="T2" fmla="*/ 0 w 168"/>
                  <a:gd name="T3" fmla="*/ 124 h 129"/>
                  <a:gd name="T4" fmla="*/ 164 w 168"/>
                  <a:gd name="T5" fmla="*/ 129 h 129"/>
                  <a:gd name="T6" fmla="*/ 168 w 168"/>
                  <a:gd name="T7" fmla="*/ 0 h 129"/>
                  <a:gd name="T8" fmla="*/ 3 w 168"/>
                  <a:gd name="T9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29">
                    <a:moveTo>
                      <a:pt x="3" y="25"/>
                    </a:moveTo>
                    <a:cubicBezTo>
                      <a:pt x="0" y="124"/>
                      <a:pt x="0" y="124"/>
                      <a:pt x="0" y="124"/>
                    </a:cubicBezTo>
                    <a:cubicBezTo>
                      <a:pt x="164" y="129"/>
                      <a:pt x="164" y="129"/>
                      <a:pt x="164" y="129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99" y="31"/>
                      <a:pt x="31" y="29"/>
                      <a:pt x="3" y="25"/>
                    </a:cubicBezTo>
                    <a:close/>
                  </a:path>
                </a:pathLst>
              </a:custGeom>
              <a:solidFill>
                <a:srgbClr val="FAA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8084233" y="2143294"/>
                <a:ext cx="183214" cy="114941"/>
              </a:xfrm>
              <a:custGeom>
                <a:avLst/>
                <a:gdLst>
                  <a:gd name="T0" fmla="*/ 66 w 285"/>
                  <a:gd name="T1" fmla="*/ 0 h 178"/>
                  <a:gd name="T2" fmla="*/ 126 w 285"/>
                  <a:gd name="T3" fmla="*/ 91 h 178"/>
                  <a:gd name="T4" fmla="*/ 230 w 285"/>
                  <a:gd name="T5" fmla="*/ 0 h 178"/>
                  <a:gd name="T6" fmla="*/ 285 w 285"/>
                  <a:gd name="T7" fmla="*/ 44 h 178"/>
                  <a:gd name="T8" fmla="*/ 174 w 285"/>
                  <a:gd name="T9" fmla="*/ 178 h 178"/>
                  <a:gd name="T10" fmla="*/ 126 w 285"/>
                  <a:gd name="T11" fmla="*/ 106 h 178"/>
                  <a:gd name="T12" fmla="*/ 62 w 285"/>
                  <a:gd name="T13" fmla="*/ 166 h 178"/>
                  <a:gd name="T14" fmla="*/ 5 w 285"/>
                  <a:gd name="T15" fmla="*/ 44 h 178"/>
                  <a:gd name="T16" fmla="*/ 66 w 285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178">
                    <a:moveTo>
                      <a:pt x="66" y="0"/>
                    </a:moveTo>
                    <a:cubicBezTo>
                      <a:pt x="66" y="0"/>
                      <a:pt x="73" y="68"/>
                      <a:pt x="126" y="91"/>
                    </a:cubicBezTo>
                    <a:cubicBezTo>
                      <a:pt x="126" y="91"/>
                      <a:pt x="223" y="64"/>
                      <a:pt x="230" y="0"/>
                    </a:cubicBezTo>
                    <a:cubicBezTo>
                      <a:pt x="285" y="44"/>
                      <a:pt x="285" y="44"/>
                      <a:pt x="285" y="44"/>
                    </a:cubicBezTo>
                    <a:cubicBezTo>
                      <a:pt x="285" y="44"/>
                      <a:pt x="249" y="150"/>
                      <a:pt x="174" y="178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2" y="166"/>
                      <a:pt x="0" y="90"/>
                      <a:pt x="5" y="44"/>
                    </a:cubicBez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84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7972748" y="1775137"/>
                <a:ext cx="122719" cy="55310"/>
              </a:xfrm>
              <a:custGeom>
                <a:avLst/>
                <a:gdLst>
                  <a:gd name="T0" fmla="*/ 14 w 192"/>
                  <a:gd name="T1" fmla="*/ 43 h 86"/>
                  <a:gd name="T2" fmla="*/ 25 w 192"/>
                  <a:gd name="T3" fmla="*/ 44 h 86"/>
                  <a:gd name="T4" fmla="*/ 164 w 192"/>
                  <a:gd name="T5" fmla="*/ 82 h 86"/>
                  <a:gd name="T6" fmla="*/ 188 w 192"/>
                  <a:gd name="T7" fmla="*/ 76 h 86"/>
                  <a:gd name="T8" fmla="*/ 180 w 192"/>
                  <a:gd name="T9" fmla="*/ 54 h 86"/>
                  <a:gd name="T10" fmla="*/ 14 w 192"/>
                  <a:gd name="T11" fmla="*/ 12 h 86"/>
                  <a:gd name="T12" fmla="*/ 3 w 192"/>
                  <a:gd name="T13" fmla="*/ 32 h 86"/>
                  <a:gd name="T14" fmla="*/ 14 w 192"/>
                  <a:gd name="T1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86">
                    <a:moveTo>
                      <a:pt x="14" y="43"/>
                    </a:moveTo>
                    <a:cubicBezTo>
                      <a:pt x="18" y="44"/>
                      <a:pt x="21" y="45"/>
                      <a:pt x="25" y="44"/>
                    </a:cubicBezTo>
                    <a:cubicBezTo>
                      <a:pt x="63" y="36"/>
                      <a:pt x="138" y="69"/>
                      <a:pt x="164" y="82"/>
                    </a:cubicBezTo>
                    <a:cubicBezTo>
                      <a:pt x="173" y="86"/>
                      <a:pt x="183" y="84"/>
                      <a:pt x="188" y="76"/>
                    </a:cubicBezTo>
                    <a:cubicBezTo>
                      <a:pt x="192" y="69"/>
                      <a:pt x="188" y="59"/>
                      <a:pt x="180" y="54"/>
                    </a:cubicBezTo>
                    <a:cubicBezTo>
                      <a:pt x="169" y="49"/>
                      <a:pt x="73" y="0"/>
                      <a:pt x="14" y="12"/>
                    </a:cubicBezTo>
                    <a:cubicBezTo>
                      <a:pt x="5" y="14"/>
                      <a:pt x="0" y="23"/>
                      <a:pt x="3" y="32"/>
                    </a:cubicBezTo>
                    <a:cubicBezTo>
                      <a:pt x="5" y="37"/>
                      <a:pt x="9" y="41"/>
                      <a:pt x="14" y="43"/>
                    </a:cubicBez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7971020" y="1798471"/>
                <a:ext cx="124447" cy="65681"/>
              </a:xfrm>
              <a:custGeom>
                <a:avLst/>
                <a:gdLst>
                  <a:gd name="T0" fmla="*/ 10 w 193"/>
                  <a:gd name="T1" fmla="*/ 34 h 102"/>
                  <a:gd name="T2" fmla="*/ 19 w 193"/>
                  <a:gd name="T3" fmla="*/ 36 h 102"/>
                  <a:gd name="T4" fmla="*/ 163 w 193"/>
                  <a:gd name="T5" fmla="*/ 96 h 102"/>
                  <a:gd name="T6" fmla="*/ 188 w 193"/>
                  <a:gd name="T7" fmla="*/ 93 h 102"/>
                  <a:gd name="T8" fmla="*/ 184 w 193"/>
                  <a:gd name="T9" fmla="*/ 69 h 102"/>
                  <a:gd name="T10" fmla="*/ 18 w 193"/>
                  <a:gd name="T11" fmla="*/ 1 h 102"/>
                  <a:gd name="T12" fmla="*/ 1 w 193"/>
                  <a:gd name="T13" fmla="*/ 19 h 102"/>
                  <a:gd name="T14" fmla="*/ 10 w 193"/>
                  <a:gd name="T15" fmla="*/ 3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102">
                    <a:moveTo>
                      <a:pt x="10" y="34"/>
                    </a:moveTo>
                    <a:cubicBezTo>
                      <a:pt x="13" y="35"/>
                      <a:pt x="16" y="36"/>
                      <a:pt x="19" y="36"/>
                    </a:cubicBezTo>
                    <a:cubicBezTo>
                      <a:pt x="81" y="35"/>
                      <a:pt x="162" y="95"/>
                      <a:pt x="163" y="96"/>
                    </a:cubicBezTo>
                    <a:cubicBezTo>
                      <a:pt x="171" y="102"/>
                      <a:pt x="182" y="101"/>
                      <a:pt x="188" y="93"/>
                    </a:cubicBezTo>
                    <a:cubicBezTo>
                      <a:pt x="193" y="86"/>
                      <a:pt x="192" y="75"/>
                      <a:pt x="184" y="69"/>
                    </a:cubicBezTo>
                    <a:cubicBezTo>
                      <a:pt x="180" y="66"/>
                      <a:pt x="92" y="0"/>
                      <a:pt x="18" y="1"/>
                    </a:cubicBezTo>
                    <a:cubicBezTo>
                      <a:pt x="8" y="1"/>
                      <a:pt x="0" y="9"/>
                      <a:pt x="1" y="19"/>
                    </a:cubicBezTo>
                    <a:cubicBezTo>
                      <a:pt x="1" y="25"/>
                      <a:pt x="5" y="31"/>
                      <a:pt x="10" y="34"/>
                    </a:cubicBez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7984847" y="1822669"/>
                <a:ext cx="92471" cy="52718"/>
              </a:xfrm>
              <a:custGeom>
                <a:avLst/>
                <a:gdLst>
                  <a:gd name="T0" fmla="*/ 10 w 143"/>
                  <a:gd name="T1" fmla="*/ 31 h 82"/>
                  <a:gd name="T2" fmla="*/ 16 w 143"/>
                  <a:gd name="T3" fmla="*/ 33 h 82"/>
                  <a:gd name="T4" fmla="*/ 113 w 143"/>
                  <a:gd name="T5" fmla="*/ 77 h 82"/>
                  <a:gd name="T6" fmla="*/ 137 w 143"/>
                  <a:gd name="T7" fmla="*/ 75 h 82"/>
                  <a:gd name="T8" fmla="*/ 132 w 143"/>
                  <a:gd name="T9" fmla="*/ 52 h 82"/>
                  <a:gd name="T10" fmla="*/ 19 w 143"/>
                  <a:gd name="T11" fmla="*/ 2 h 82"/>
                  <a:gd name="T12" fmla="*/ 0 w 143"/>
                  <a:gd name="T13" fmla="*/ 14 h 82"/>
                  <a:gd name="T14" fmla="*/ 10 w 143"/>
                  <a:gd name="T15" fmla="*/ 3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82">
                    <a:moveTo>
                      <a:pt x="10" y="31"/>
                    </a:moveTo>
                    <a:cubicBezTo>
                      <a:pt x="12" y="32"/>
                      <a:pt x="14" y="33"/>
                      <a:pt x="16" y="33"/>
                    </a:cubicBezTo>
                    <a:cubicBezTo>
                      <a:pt x="65" y="43"/>
                      <a:pt x="113" y="76"/>
                      <a:pt x="113" y="77"/>
                    </a:cubicBezTo>
                    <a:cubicBezTo>
                      <a:pt x="121" y="82"/>
                      <a:pt x="132" y="82"/>
                      <a:pt x="137" y="75"/>
                    </a:cubicBezTo>
                    <a:cubicBezTo>
                      <a:pt x="143" y="68"/>
                      <a:pt x="140" y="58"/>
                      <a:pt x="132" y="52"/>
                    </a:cubicBezTo>
                    <a:cubicBezTo>
                      <a:pt x="130" y="50"/>
                      <a:pt x="77" y="13"/>
                      <a:pt x="19" y="2"/>
                    </a:cubicBezTo>
                    <a:cubicBezTo>
                      <a:pt x="10" y="0"/>
                      <a:pt x="1" y="5"/>
                      <a:pt x="0" y="14"/>
                    </a:cubicBezTo>
                    <a:cubicBezTo>
                      <a:pt x="0" y="21"/>
                      <a:pt x="4" y="27"/>
                      <a:pt x="10" y="31"/>
                    </a:cubicBez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7978798" y="1840818"/>
                <a:ext cx="77780" cy="46668"/>
              </a:xfrm>
              <a:custGeom>
                <a:avLst/>
                <a:gdLst>
                  <a:gd name="T0" fmla="*/ 11 w 121"/>
                  <a:gd name="T1" fmla="*/ 33 h 73"/>
                  <a:gd name="T2" fmla="*/ 15 w 121"/>
                  <a:gd name="T3" fmla="*/ 35 h 73"/>
                  <a:gd name="T4" fmla="*/ 91 w 121"/>
                  <a:gd name="T5" fmla="*/ 67 h 73"/>
                  <a:gd name="T6" fmla="*/ 116 w 121"/>
                  <a:gd name="T7" fmla="*/ 63 h 73"/>
                  <a:gd name="T8" fmla="*/ 111 w 121"/>
                  <a:gd name="T9" fmla="*/ 40 h 73"/>
                  <a:gd name="T10" fmla="*/ 22 w 121"/>
                  <a:gd name="T11" fmla="*/ 2 h 73"/>
                  <a:gd name="T12" fmla="*/ 1 w 121"/>
                  <a:gd name="T13" fmla="*/ 14 h 73"/>
                  <a:gd name="T14" fmla="*/ 11 w 121"/>
                  <a:gd name="T15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73">
                    <a:moveTo>
                      <a:pt x="11" y="33"/>
                    </a:moveTo>
                    <a:cubicBezTo>
                      <a:pt x="12" y="34"/>
                      <a:pt x="14" y="35"/>
                      <a:pt x="15" y="35"/>
                    </a:cubicBezTo>
                    <a:cubicBezTo>
                      <a:pt x="59" y="45"/>
                      <a:pt x="91" y="67"/>
                      <a:pt x="91" y="67"/>
                    </a:cubicBezTo>
                    <a:cubicBezTo>
                      <a:pt x="100" y="73"/>
                      <a:pt x="110" y="71"/>
                      <a:pt x="116" y="63"/>
                    </a:cubicBezTo>
                    <a:cubicBezTo>
                      <a:pt x="121" y="56"/>
                      <a:pt x="119" y="45"/>
                      <a:pt x="111" y="40"/>
                    </a:cubicBezTo>
                    <a:cubicBezTo>
                      <a:pt x="109" y="39"/>
                      <a:pt x="72" y="14"/>
                      <a:pt x="22" y="2"/>
                    </a:cubicBezTo>
                    <a:cubicBezTo>
                      <a:pt x="12" y="0"/>
                      <a:pt x="3" y="5"/>
                      <a:pt x="1" y="14"/>
                    </a:cubicBezTo>
                    <a:cubicBezTo>
                      <a:pt x="0" y="22"/>
                      <a:pt x="4" y="29"/>
                      <a:pt x="11" y="33"/>
                    </a:cubicBez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7723854" y="1863287"/>
                <a:ext cx="259265" cy="360379"/>
              </a:xfrm>
              <a:custGeom>
                <a:avLst/>
                <a:gdLst>
                  <a:gd name="T0" fmla="*/ 256 w 403"/>
                  <a:gd name="T1" fmla="*/ 388 h 561"/>
                  <a:gd name="T2" fmla="*/ 227 w 403"/>
                  <a:gd name="T3" fmla="*/ 367 h 561"/>
                  <a:gd name="T4" fmla="*/ 397 w 403"/>
                  <a:gd name="T5" fmla="*/ 68 h 561"/>
                  <a:gd name="T6" fmla="*/ 318 w 403"/>
                  <a:gd name="T7" fmla="*/ 0 h 561"/>
                  <a:gd name="T8" fmla="*/ 39 w 403"/>
                  <a:gd name="T9" fmla="*/ 308 h 561"/>
                  <a:gd name="T10" fmla="*/ 151 w 403"/>
                  <a:gd name="T11" fmla="*/ 561 h 561"/>
                  <a:gd name="T12" fmla="*/ 256 w 403"/>
                  <a:gd name="T13" fmla="*/ 38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3" h="561">
                    <a:moveTo>
                      <a:pt x="256" y="388"/>
                    </a:moveTo>
                    <a:cubicBezTo>
                      <a:pt x="253" y="385"/>
                      <a:pt x="230" y="370"/>
                      <a:pt x="227" y="367"/>
                    </a:cubicBezTo>
                    <a:cubicBezTo>
                      <a:pt x="227" y="367"/>
                      <a:pt x="315" y="156"/>
                      <a:pt x="397" y="68"/>
                    </a:cubicBezTo>
                    <a:cubicBezTo>
                      <a:pt x="397" y="68"/>
                      <a:pt x="403" y="24"/>
                      <a:pt x="318" y="0"/>
                    </a:cubicBezTo>
                    <a:cubicBezTo>
                      <a:pt x="318" y="0"/>
                      <a:pt x="97" y="199"/>
                      <a:pt x="39" y="308"/>
                    </a:cubicBezTo>
                    <a:cubicBezTo>
                      <a:pt x="0" y="384"/>
                      <a:pt x="34" y="458"/>
                      <a:pt x="151" y="561"/>
                    </a:cubicBezTo>
                    <a:cubicBezTo>
                      <a:pt x="225" y="499"/>
                      <a:pt x="241" y="447"/>
                      <a:pt x="256" y="388"/>
                    </a:cubicBezTo>
                    <a:close/>
                  </a:path>
                </a:pathLst>
              </a:custGeom>
              <a:solidFill>
                <a:srgbClr val="EF8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7804226" y="2095762"/>
                <a:ext cx="202227" cy="270500"/>
              </a:xfrm>
              <a:custGeom>
                <a:avLst/>
                <a:gdLst>
                  <a:gd name="T0" fmla="*/ 280 w 315"/>
                  <a:gd name="T1" fmla="*/ 101 h 422"/>
                  <a:gd name="T2" fmla="*/ 122 w 315"/>
                  <a:gd name="T3" fmla="*/ 0 h 422"/>
                  <a:gd name="T4" fmla="*/ 0 w 315"/>
                  <a:gd name="T5" fmla="*/ 221 h 422"/>
                  <a:gd name="T6" fmla="*/ 243 w 315"/>
                  <a:gd name="T7" fmla="*/ 422 h 422"/>
                  <a:gd name="T8" fmla="*/ 280 w 315"/>
                  <a:gd name="T9" fmla="*/ 10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422">
                    <a:moveTo>
                      <a:pt x="280" y="101"/>
                    </a:moveTo>
                    <a:cubicBezTo>
                      <a:pt x="280" y="101"/>
                      <a:pt x="209" y="80"/>
                      <a:pt x="122" y="0"/>
                    </a:cubicBezTo>
                    <a:cubicBezTo>
                      <a:pt x="91" y="30"/>
                      <a:pt x="28" y="127"/>
                      <a:pt x="0" y="221"/>
                    </a:cubicBezTo>
                    <a:cubicBezTo>
                      <a:pt x="59" y="273"/>
                      <a:pt x="130" y="338"/>
                      <a:pt x="243" y="422"/>
                    </a:cubicBezTo>
                    <a:cubicBezTo>
                      <a:pt x="243" y="422"/>
                      <a:pt x="315" y="229"/>
                      <a:pt x="280" y="101"/>
                    </a:cubicBezTo>
                    <a:close/>
                  </a:path>
                </a:pathLst>
              </a:custGeom>
              <a:solidFill>
                <a:srgbClr val="184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7759287" y="2403424"/>
                <a:ext cx="356922" cy="342230"/>
              </a:xfrm>
              <a:custGeom>
                <a:avLst/>
                <a:gdLst>
                  <a:gd name="T0" fmla="*/ 407 w 413"/>
                  <a:gd name="T1" fmla="*/ 396 h 396"/>
                  <a:gd name="T2" fmla="*/ 413 w 413"/>
                  <a:gd name="T3" fmla="*/ 386 h 396"/>
                  <a:gd name="T4" fmla="*/ 247 w 413"/>
                  <a:gd name="T5" fmla="*/ 0 h 396"/>
                  <a:gd name="T6" fmla="*/ 9 w 413"/>
                  <a:gd name="T7" fmla="*/ 45 h 396"/>
                  <a:gd name="T8" fmla="*/ 0 w 413"/>
                  <a:gd name="T9" fmla="*/ 57 h 396"/>
                  <a:gd name="T10" fmla="*/ 407 w 413"/>
                  <a:gd name="T11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3" h="396">
                    <a:moveTo>
                      <a:pt x="407" y="396"/>
                    </a:moveTo>
                    <a:lnTo>
                      <a:pt x="413" y="386"/>
                    </a:lnTo>
                    <a:lnTo>
                      <a:pt x="247" y="0"/>
                    </a:lnTo>
                    <a:lnTo>
                      <a:pt x="9" y="45"/>
                    </a:lnTo>
                    <a:lnTo>
                      <a:pt x="0" y="57"/>
                    </a:lnTo>
                    <a:lnTo>
                      <a:pt x="407" y="396"/>
                    </a:lnTo>
                    <a:close/>
                  </a:path>
                </a:pathLst>
              </a:custGeom>
              <a:solidFill>
                <a:srgbClr val="C8C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7759287" y="2415523"/>
                <a:ext cx="351737" cy="364700"/>
              </a:xfrm>
              <a:custGeom>
                <a:avLst/>
                <a:gdLst>
                  <a:gd name="T0" fmla="*/ 238 w 407"/>
                  <a:gd name="T1" fmla="*/ 0 h 422"/>
                  <a:gd name="T2" fmla="*/ 407 w 407"/>
                  <a:gd name="T3" fmla="*/ 382 h 422"/>
                  <a:gd name="T4" fmla="*/ 173 w 407"/>
                  <a:gd name="T5" fmla="*/ 422 h 422"/>
                  <a:gd name="T6" fmla="*/ 0 w 407"/>
                  <a:gd name="T7" fmla="*/ 43 h 422"/>
                  <a:gd name="T8" fmla="*/ 238 w 407"/>
                  <a:gd name="T9" fmla="*/ 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422">
                    <a:moveTo>
                      <a:pt x="238" y="0"/>
                    </a:moveTo>
                    <a:lnTo>
                      <a:pt x="407" y="382"/>
                    </a:lnTo>
                    <a:lnTo>
                      <a:pt x="173" y="422"/>
                    </a:lnTo>
                    <a:lnTo>
                      <a:pt x="0" y="43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EDF2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8098060" y="2455277"/>
                <a:ext cx="309390" cy="238524"/>
              </a:xfrm>
              <a:custGeom>
                <a:avLst/>
                <a:gdLst>
                  <a:gd name="T0" fmla="*/ 26 w 480"/>
                  <a:gd name="T1" fmla="*/ 242 h 371"/>
                  <a:gd name="T2" fmla="*/ 273 w 480"/>
                  <a:gd name="T3" fmla="*/ 143 h 371"/>
                  <a:gd name="T4" fmla="*/ 303 w 480"/>
                  <a:gd name="T5" fmla="*/ 4 h 371"/>
                  <a:gd name="T6" fmla="*/ 480 w 480"/>
                  <a:gd name="T7" fmla="*/ 35 h 371"/>
                  <a:gd name="T8" fmla="*/ 432 w 480"/>
                  <a:gd name="T9" fmla="*/ 213 h 371"/>
                  <a:gd name="T10" fmla="*/ 37 w 480"/>
                  <a:gd name="T11" fmla="*/ 347 h 371"/>
                  <a:gd name="T12" fmla="*/ 26 w 480"/>
                  <a:gd name="T13" fmla="*/ 242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0" h="371">
                    <a:moveTo>
                      <a:pt x="26" y="242"/>
                    </a:moveTo>
                    <a:cubicBezTo>
                      <a:pt x="273" y="143"/>
                      <a:pt x="273" y="143"/>
                      <a:pt x="273" y="143"/>
                    </a:cubicBezTo>
                    <a:cubicBezTo>
                      <a:pt x="303" y="4"/>
                      <a:pt x="303" y="4"/>
                      <a:pt x="303" y="4"/>
                    </a:cubicBezTo>
                    <a:cubicBezTo>
                      <a:pt x="399" y="0"/>
                      <a:pt x="438" y="3"/>
                      <a:pt x="480" y="35"/>
                    </a:cubicBezTo>
                    <a:cubicBezTo>
                      <a:pt x="468" y="92"/>
                      <a:pt x="456" y="141"/>
                      <a:pt x="432" y="213"/>
                    </a:cubicBezTo>
                    <a:cubicBezTo>
                      <a:pt x="432" y="213"/>
                      <a:pt x="370" y="371"/>
                      <a:pt x="37" y="347"/>
                    </a:cubicBezTo>
                    <a:cubicBezTo>
                      <a:pt x="37" y="347"/>
                      <a:pt x="0" y="304"/>
                      <a:pt x="26" y="242"/>
                    </a:cubicBezTo>
                    <a:close/>
                  </a:path>
                </a:pathLst>
              </a:custGeom>
              <a:solidFill>
                <a:srgbClr val="FAA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8282138" y="2209839"/>
                <a:ext cx="203955" cy="299884"/>
              </a:xfrm>
              <a:custGeom>
                <a:avLst/>
                <a:gdLst>
                  <a:gd name="T0" fmla="*/ 0 w 317"/>
                  <a:gd name="T1" fmla="*/ 424 h 467"/>
                  <a:gd name="T2" fmla="*/ 24 w 317"/>
                  <a:gd name="T3" fmla="*/ 261 h 467"/>
                  <a:gd name="T4" fmla="*/ 162 w 317"/>
                  <a:gd name="T5" fmla="*/ 0 h 467"/>
                  <a:gd name="T6" fmla="*/ 213 w 317"/>
                  <a:gd name="T7" fmla="*/ 464 h 467"/>
                  <a:gd name="T8" fmla="*/ 0 w 317"/>
                  <a:gd name="T9" fmla="*/ 42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467">
                    <a:moveTo>
                      <a:pt x="0" y="424"/>
                    </a:moveTo>
                    <a:cubicBezTo>
                      <a:pt x="24" y="261"/>
                      <a:pt x="24" y="261"/>
                      <a:pt x="24" y="261"/>
                    </a:cubicBezTo>
                    <a:cubicBezTo>
                      <a:pt x="24" y="261"/>
                      <a:pt x="43" y="33"/>
                      <a:pt x="162" y="0"/>
                    </a:cubicBezTo>
                    <a:cubicBezTo>
                      <a:pt x="162" y="0"/>
                      <a:pt x="317" y="75"/>
                      <a:pt x="213" y="464"/>
                    </a:cubicBezTo>
                    <a:cubicBezTo>
                      <a:pt x="173" y="467"/>
                      <a:pt x="66" y="459"/>
                      <a:pt x="0" y="424"/>
                    </a:cubicBezTo>
                    <a:close/>
                  </a:path>
                </a:pathLst>
              </a:custGeom>
              <a:solidFill>
                <a:srgbClr val="1B54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7952872" y="2580588"/>
                <a:ext cx="197906" cy="111484"/>
              </a:xfrm>
              <a:custGeom>
                <a:avLst/>
                <a:gdLst>
                  <a:gd name="T0" fmla="*/ 303 w 308"/>
                  <a:gd name="T1" fmla="*/ 88 h 173"/>
                  <a:gd name="T2" fmla="*/ 253 w 308"/>
                  <a:gd name="T3" fmla="*/ 47 h 173"/>
                  <a:gd name="T4" fmla="*/ 183 w 308"/>
                  <a:gd name="T5" fmla="*/ 20 h 173"/>
                  <a:gd name="T6" fmla="*/ 150 w 308"/>
                  <a:gd name="T7" fmla="*/ 0 h 173"/>
                  <a:gd name="T8" fmla="*/ 162 w 308"/>
                  <a:gd name="T9" fmla="*/ 42 h 173"/>
                  <a:gd name="T10" fmla="*/ 19 w 308"/>
                  <a:gd name="T11" fmla="*/ 43 h 173"/>
                  <a:gd name="T12" fmla="*/ 21 w 308"/>
                  <a:gd name="T13" fmla="*/ 61 h 173"/>
                  <a:gd name="T14" fmla="*/ 5 w 308"/>
                  <a:gd name="T15" fmla="*/ 85 h 173"/>
                  <a:gd name="T16" fmla="*/ 18 w 308"/>
                  <a:gd name="T17" fmla="*/ 90 h 173"/>
                  <a:gd name="T18" fmla="*/ 27 w 308"/>
                  <a:gd name="T19" fmla="*/ 118 h 173"/>
                  <a:gd name="T20" fmla="*/ 39 w 308"/>
                  <a:gd name="T21" fmla="*/ 141 h 173"/>
                  <a:gd name="T22" fmla="*/ 150 w 308"/>
                  <a:gd name="T23" fmla="*/ 171 h 173"/>
                  <a:gd name="T24" fmla="*/ 264 w 308"/>
                  <a:gd name="T25" fmla="*/ 152 h 173"/>
                  <a:gd name="T26" fmla="*/ 303 w 308"/>
                  <a:gd name="T27" fmla="*/ 88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8" h="173">
                    <a:moveTo>
                      <a:pt x="303" y="88"/>
                    </a:moveTo>
                    <a:cubicBezTo>
                      <a:pt x="298" y="40"/>
                      <a:pt x="253" y="47"/>
                      <a:pt x="253" y="47"/>
                    </a:cubicBezTo>
                    <a:cubicBezTo>
                      <a:pt x="253" y="47"/>
                      <a:pt x="207" y="30"/>
                      <a:pt x="183" y="20"/>
                    </a:cubicBezTo>
                    <a:cubicBezTo>
                      <a:pt x="158" y="10"/>
                      <a:pt x="150" y="0"/>
                      <a:pt x="150" y="0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42"/>
                      <a:pt x="24" y="24"/>
                      <a:pt x="19" y="43"/>
                    </a:cubicBezTo>
                    <a:cubicBezTo>
                      <a:pt x="19" y="43"/>
                      <a:pt x="17" y="50"/>
                      <a:pt x="21" y="61"/>
                    </a:cubicBezTo>
                    <a:cubicBezTo>
                      <a:pt x="21" y="61"/>
                      <a:pt x="0" y="60"/>
                      <a:pt x="5" y="85"/>
                    </a:cubicBezTo>
                    <a:cubicBezTo>
                      <a:pt x="5" y="85"/>
                      <a:pt x="5" y="86"/>
                      <a:pt x="18" y="90"/>
                    </a:cubicBezTo>
                    <a:cubicBezTo>
                      <a:pt x="18" y="90"/>
                      <a:pt x="6" y="106"/>
                      <a:pt x="27" y="118"/>
                    </a:cubicBezTo>
                    <a:cubicBezTo>
                      <a:pt x="27" y="118"/>
                      <a:pt x="21" y="132"/>
                      <a:pt x="39" y="141"/>
                    </a:cubicBezTo>
                    <a:cubicBezTo>
                      <a:pt x="56" y="149"/>
                      <a:pt x="150" y="171"/>
                      <a:pt x="150" y="171"/>
                    </a:cubicBezTo>
                    <a:cubicBezTo>
                      <a:pt x="150" y="171"/>
                      <a:pt x="232" y="173"/>
                      <a:pt x="264" y="152"/>
                    </a:cubicBezTo>
                    <a:cubicBezTo>
                      <a:pt x="264" y="152"/>
                      <a:pt x="308" y="136"/>
                      <a:pt x="303" y="88"/>
                    </a:cubicBezTo>
                    <a:close/>
                  </a:path>
                </a:pathLst>
              </a:custGeom>
              <a:solidFill>
                <a:srgbClr val="FAA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xmlns="" id="{E885F668-BBBA-4CDB-AA08-906DF6AB628B}"/>
                </a:ext>
              </a:extLst>
            </p:cNvPr>
            <p:cNvSpPr txBox="1"/>
            <p:nvPr/>
          </p:nvSpPr>
          <p:spPr>
            <a:xfrm>
              <a:off x="5378418" y="1581044"/>
              <a:ext cx="17321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/>
              <a:r>
                <a:rPr lang="ru-RU" sz="2000" dirty="0">
                  <a:solidFill>
                    <a:schemeClr val="tx1"/>
                  </a:solidFill>
                </a:rPr>
                <a:t>ПАЦИЕНТ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3252" y="3061600"/>
            <a:ext cx="5940535" cy="1697673"/>
            <a:chOff x="683252" y="3061600"/>
            <a:chExt cx="5940535" cy="1697673"/>
          </a:xfrm>
        </p:grpSpPr>
        <p:sp>
          <p:nvSpPr>
            <p:cNvPr id="98" name="Дуга 97"/>
            <p:cNvSpPr/>
            <p:nvPr/>
          </p:nvSpPr>
          <p:spPr>
            <a:xfrm rot="12885744">
              <a:off x="683252" y="3061601"/>
              <a:ext cx="1697672" cy="1697672"/>
            </a:xfrm>
            <a:prstGeom prst="arc">
              <a:avLst>
                <a:gd name="adj1" fmla="val 16313464"/>
                <a:gd name="adj2" fmla="val 21316340"/>
              </a:avLst>
            </a:prstGeom>
            <a:ln w="22225">
              <a:solidFill>
                <a:srgbClr val="1E234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Дуга 296"/>
            <p:cNvSpPr/>
            <p:nvPr/>
          </p:nvSpPr>
          <p:spPr>
            <a:xfrm rot="8714256" flipH="1">
              <a:off x="4926115" y="3061600"/>
              <a:ext cx="1697672" cy="1697672"/>
            </a:xfrm>
            <a:prstGeom prst="arc">
              <a:avLst>
                <a:gd name="adj1" fmla="val 16313464"/>
                <a:gd name="adj2" fmla="val 21316340"/>
              </a:avLst>
            </a:prstGeom>
            <a:ln w="22225">
              <a:solidFill>
                <a:srgbClr val="1E234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51773" y="4099622"/>
            <a:ext cx="5606108" cy="1898491"/>
            <a:chOff x="851773" y="4099622"/>
            <a:chExt cx="5606108" cy="1898491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983807" y="4106503"/>
              <a:ext cx="1649911" cy="1341222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79EAEB8B-DA16-4298-A3FA-798D0E572A3D}"/>
                </a:ext>
              </a:extLst>
            </p:cNvPr>
            <p:cNvSpPr txBox="1"/>
            <p:nvPr/>
          </p:nvSpPr>
          <p:spPr>
            <a:xfrm>
              <a:off x="851773" y="5474893"/>
              <a:ext cx="1996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cap="all" dirty="0">
                  <a:ln w="6350">
                    <a:noFill/>
                  </a:ln>
                  <a:latin typeface="+mj-lt"/>
                  <a:ea typeface="+mj-ea"/>
                  <a:cs typeface="+mj-cs"/>
                </a:rPr>
                <a:t>Рабочее место </a:t>
              </a:r>
            </a:p>
            <a:p>
              <a:pPr algn="ctr"/>
              <a:r>
                <a:rPr lang="ru-RU" sz="1400" b="1" cap="all" dirty="0">
                  <a:ln w="6350">
                    <a:noFill/>
                  </a:ln>
                  <a:latin typeface="+mj-lt"/>
                  <a:ea typeface="+mj-ea"/>
                  <a:cs typeface="+mj-cs"/>
                </a:rPr>
                <a:t>врача</a:t>
              </a:r>
            </a:p>
          </p:txBody>
        </p:sp>
        <p:pic>
          <p:nvPicPr>
            <p:cNvPr id="1184" name="Рисунок 118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 flipH="1" flipV="1">
              <a:off x="4574091" y="4099622"/>
              <a:ext cx="1680534" cy="1348413"/>
            </a:xfrm>
            <a:prstGeom prst="rect">
              <a:avLst/>
            </a:prstGeom>
          </p:spPr>
        </p:pic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xmlns="" id="{79EAEB8B-DA16-4298-A3FA-798D0E572A3D}"/>
                </a:ext>
              </a:extLst>
            </p:cNvPr>
            <p:cNvSpPr txBox="1"/>
            <p:nvPr/>
          </p:nvSpPr>
          <p:spPr>
            <a:xfrm>
              <a:off x="4461245" y="5474893"/>
              <a:ext cx="1996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400" b="1" cap="all">
                  <a:ln w="6350">
                    <a:noFill/>
                  </a:ln>
                  <a:solidFill>
                    <a:srgbClr val="4F4A4A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>
                  <a:solidFill>
                    <a:schemeClr val="tx1"/>
                  </a:solidFill>
                </a:rPr>
                <a:t>Личный кабинет </a:t>
              </a:r>
            </a:p>
            <a:p>
              <a:r>
                <a:rPr lang="ru-RU" dirty="0">
                  <a:solidFill>
                    <a:schemeClr val="tx1"/>
                  </a:solidFill>
                </a:rPr>
                <a:t>пациента</a:t>
              </a:r>
            </a:p>
          </p:txBody>
        </p:sp>
      </p:grpSp>
      <p:cxnSp>
        <p:nvCxnSpPr>
          <p:cNvPr id="1186" name="Прямая соединительная линия 1185"/>
          <p:cNvCxnSpPr/>
          <p:nvPr/>
        </p:nvCxnSpPr>
        <p:spPr>
          <a:xfrm>
            <a:off x="2776491" y="5736503"/>
            <a:ext cx="1612836" cy="0"/>
          </a:xfrm>
          <a:prstGeom prst="line">
            <a:avLst/>
          </a:prstGeom>
          <a:ln w="25400">
            <a:solidFill>
              <a:srgbClr val="1E234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4" name="Rectangle 213"/>
          <p:cNvSpPr>
            <a:spLocks noChangeArrowheads="1"/>
          </p:cNvSpPr>
          <p:nvPr/>
        </p:nvSpPr>
        <p:spPr bwMode="auto">
          <a:xfrm>
            <a:off x="3112278" y="2332761"/>
            <a:ext cx="12477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6" name="Freeform 215"/>
          <p:cNvSpPr>
            <a:spLocks/>
          </p:cNvSpPr>
          <p:nvPr/>
        </p:nvSpPr>
        <p:spPr bwMode="auto">
          <a:xfrm>
            <a:off x="3542490" y="3121749"/>
            <a:ext cx="366713" cy="26988"/>
          </a:xfrm>
          <a:custGeom>
            <a:avLst/>
            <a:gdLst>
              <a:gd name="T0" fmla="*/ 792 w 823"/>
              <a:gd name="T1" fmla="*/ 61 h 61"/>
              <a:gd name="T2" fmla="*/ 31 w 823"/>
              <a:gd name="T3" fmla="*/ 61 h 61"/>
              <a:gd name="T4" fmla="*/ 0 w 823"/>
              <a:gd name="T5" fmla="*/ 31 h 61"/>
              <a:gd name="T6" fmla="*/ 31 w 823"/>
              <a:gd name="T7" fmla="*/ 0 h 61"/>
              <a:gd name="T8" fmla="*/ 792 w 823"/>
              <a:gd name="T9" fmla="*/ 0 h 61"/>
              <a:gd name="T10" fmla="*/ 823 w 823"/>
              <a:gd name="T11" fmla="*/ 31 h 61"/>
              <a:gd name="T12" fmla="*/ 792 w 823"/>
              <a:gd name="T1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3" h="61">
                <a:moveTo>
                  <a:pt x="792" y="61"/>
                </a:moveTo>
                <a:cubicBezTo>
                  <a:pt x="31" y="61"/>
                  <a:pt x="31" y="61"/>
                  <a:pt x="31" y="61"/>
                </a:cubicBezTo>
                <a:cubicBezTo>
                  <a:pt x="14" y="61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792" y="0"/>
                  <a:pt x="792" y="0"/>
                  <a:pt x="792" y="0"/>
                </a:cubicBezTo>
                <a:cubicBezTo>
                  <a:pt x="809" y="0"/>
                  <a:pt x="823" y="14"/>
                  <a:pt x="823" y="31"/>
                </a:cubicBezTo>
                <a:cubicBezTo>
                  <a:pt x="823" y="48"/>
                  <a:pt x="809" y="61"/>
                  <a:pt x="792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7" name="Freeform 226"/>
          <p:cNvSpPr>
            <a:spLocks/>
          </p:cNvSpPr>
          <p:nvPr/>
        </p:nvSpPr>
        <p:spPr bwMode="auto">
          <a:xfrm>
            <a:off x="3175778" y="2885211"/>
            <a:ext cx="131763" cy="92075"/>
          </a:xfrm>
          <a:custGeom>
            <a:avLst/>
            <a:gdLst>
              <a:gd name="T0" fmla="*/ 281 w 297"/>
              <a:gd name="T1" fmla="*/ 0 h 207"/>
              <a:gd name="T2" fmla="*/ 281 w 297"/>
              <a:gd name="T3" fmla="*/ 162 h 207"/>
              <a:gd name="T4" fmla="*/ 252 w 297"/>
              <a:gd name="T5" fmla="*/ 191 h 207"/>
              <a:gd name="T6" fmla="*/ 45 w 297"/>
              <a:gd name="T7" fmla="*/ 191 h 207"/>
              <a:gd name="T8" fmla="*/ 16 w 297"/>
              <a:gd name="T9" fmla="*/ 162 h 207"/>
              <a:gd name="T10" fmla="*/ 16 w 297"/>
              <a:gd name="T11" fmla="*/ 0 h 207"/>
              <a:gd name="T12" fmla="*/ 0 w 297"/>
              <a:gd name="T13" fmla="*/ 0 h 207"/>
              <a:gd name="T14" fmla="*/ 0 w 297"/>
              <a:gd name="T15" fmla="*/ 178 h 207"/>
              <a:gd name="T16" fmla="*/ 29 w 297"/>
              <a:gd name="T17" fmla="*/ 207 h 207"/>
              <a:gd name="T18" fmla="*/ 268 w 297"/>
              <a:gd name="T19" fmla="*/ 207 h 207"/>
              <a:gd name="T20" fmla="*/ 297 w 297"/>
              <a:gd name="T21" fmla="*/ 178 h 207"/>
              <a:gd name="T22" fmla="*/ 297 w 297"/>
              <a:gd name="T23" fmla="*/ 0 h 207"/>
              <a:gd name="T24" fmla="*/ 281 w 297"/>
              <a:gd name="T25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7" h="207">
                <a:moveTo>
                  <a:pt x="281" y="0"/>
                </a:moveTo>
                <a:cubicBezTo>
                  <a:pt x="281" y="162"/>
                  <a:pt x="281" y="162"/>
                  <a:pt x="281" y="162"/>
                </a:cubicBezTo>
                <a:cubicBezTo>
                  <a:pt x="281" y="178"/>
                  <a:pt x="268" y="191"/>
                  <a:pt x="252" y="191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29" y="191"/>
                  <a:pt x="16" y="178"/>
                  <a:pt x="16" y="162"/>
                </a:cubicBezTo>
                <a:cubicBezTo>
                  <a:pt x="16" y="0"/>
                  <a:pt x="16" y="0"/>
                  <a:pt x="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94"/>
                  <a:pt x="13" y="207"/>
                  <a:pt x="29" y="207"/>
                </a:cubicBezTo>
                <a:cubicBezTo>
                  <a:pt x="268" y="207"/>
                  <a:pt x="268" y="207"/>
                  <a:pt x="268" y="207"/>
                </a:cubicBezTo>
                <a:cubicBezTo>
                  <a:pt x="284" y="207"/>
                  <a:pt x="297" y="194"/>
                  <a:pt x="297" y="178"/>
                </a:cubicBezTo>
                <a:cubicBezTo>
                  <a:pt x="297" y="0"/>
                  <a:pt x="297" y="0"/>
                  <a:pt x="297" y="0"/>
                </a:cubicBezTo>
                <a:lnTo>
                  <a:pt x="28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8" name="Freeform 227"/>
          <p:cNvSpPr>
            <a:spLocks/>
          </p:cNvSpPr>
          <p:nvPr/>
        </p:nvSpPr>
        <p:spPr bwMode="auto">
          <a:xfrm>
            <a:off x="3175778" y="2885211"/>
            <a:ext cx="130175" cy="49213"/>
          </a:xfrm>
          <a:custGeom>
            <a:avLst/>
            <a:gdLst>
              <a:gd name="T0" fmla="*/ 0 w 82"/>
              <a:gd name="T1" fmla="*/ 3 h 31"/>
              <a:gd name="T2" fmla="*/ 41 w 82"/>
              <a:gd name="T3" fmla="*/ 31 h 31"/>
              <a:gd name="T4" fmla="*/ 82 w 82"/>
              <a:gd name="T5" fmla="*/ 3 h 31"/>
              <a:gd name="T6" fmla="*/ 80 w 82"/>
              <a:gd name="T7" fmla="*/ 0 h 31"/>
              <a:gd name="T8" fmla="*/ 41 w 82"/>
              <a:gd name="T9" fmla="*/ 26 h 31"/>
              <a:gd name="T10" fmla="*/ 3 w 82"/>
              <a:gd name="T11" fmla="*/ 0 h 31"/>
              <a:gd name="T12" fmla="*/ 0 w 82"/>
              <a:gd name="T13" fmla="*/ 3 h 31"/>
              <a:gd name="T14" fmla="*/ 0 w 82"/>
              <a:gd name="T1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" h="31">
                <a:moveTo>
                  <a:pt x="0" y="3"/>
                </a:moveTo>
                <a:lnTo>
                  <a:pt x="41" y="31"/>
                </a:lnTo>
                <a:lnTo>
                  <a:pt x="82" y="3"/>
                </a:lnTo>
                <a:lnTo>
                  <a:pt x="80" y="0"/>
                </a:lnTo>
                <a:lnTo>
                  <a:pt x="41" y="26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9" name="Rectangle 228"/>
          <p:cNvSpPr>
            <a:spLocks noChangeArrowheads="1"/>
          </p:cNvSpPr>
          <p:nvPr/>
        </p:nvSpPr>
        <p:spPr bwMode="auto">
          <a:xfrm>
            <a:off x="3201178" y="2882036"/>
            <a:ext cx="80963" cy="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xmlns="" id="{B09738B2-0638-4F8A-88A8-B63430E1B5A0}"/>
              </a:ext>
            </a:extLst>
          </p:cNvPr>
          <p:cNvSpPr txBox="1"/>
          <p:nvPr/>
        </p:nvSpPr>
        <p:spPr>
          <a:xfrm>
            <a:off x="2015192" y="3418611"/>
            <a:ext cx="335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ВИДЕОКОНФЕРЕНЦСВЯЗЬ</a:t>
            </a:r>
            <a:endParaRPr lang="ru-RU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393755" y="0"/>
            <a:ext cx="4798245" cy="6858000"/>
            <a:chOff x="7393755" y="0"/>
            <a:chExt cx="4798245" cy="6858000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7393755" y="0"/>
              <a:ext cx="4798245" cy="6858000"/>
            </a:xfrm>
            <a:prstGeom prst="rect">
              <a:avLst/>
            </a:prstGeom>
            <a:solidFill>
              <a:srgbClr val="1E2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8" name="Прямоугольник 377"/>
            <p:cNvSpPr/>
            <p:nvPr/>
          </p:nvSpPr>
          <p:spPr>
            <a:xfrm>
              <a:off x="8465165" y="532022"/>
              <a:ext cx="32205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ln w="6350">
                    <a:noFill/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Параллельная работа в МИС</a:t>
              </a:r>
            </a:p>
            <a:p>
              <a:r>
                <a:rPr lang="ru-RU" sz="1400" dirty="0" smtClean="0">
                  <a:ln w="6350">
                    <a:noFill/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и проведение консультации пациента в реальном времени!</a:t>
              </a:r>
              <a:endParaRPr lang="ru-RU" sz="1400" dirty="0">
                <a:ln w="6350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380" name="Группа 379"/>
            <p:cNvGrpSpPr/>
            <p:nvPr/>
          </p:nvGrpSpPr>
          <p:grpSpPr>
            <a:xfrm rot="10800000">
              <a:off x="7835264" y="650984"/>
              <a:ext cx="500645" cy="500645"/>
              <a:chOff x="11242729" y="5377122"/>
              <a:chExt cx="550710" cy="550710"/>
            </a:xfrm>
            <a:solidFill>
              <a:srgbClr val="01D6C4"/>
            </a:solidFill>
          </p:grpSpPr>
          <p:sp>
            <p:nvSpPr>
              <p:cNvPr id="381" name="Freeform 260"/>
              <p:cNvSpPr>
                <a:spLocks/>
              </p:cNvSpPr>
              <p:nvPr/>
            </p:nvSpPr>
            <p:spPr bwMode="auto">
              <a:xfrm>
                <a:off x="11242729" y="5377122"/>
                <a:ext cx="550710" cy="550710"/>
              </a:xfrm>
              <a:custGeom>
                <a:avLst/>
                <a:gdLst>
                  <a:gd name="T0" fmla="*/ 300 w 512"/>
                  <a:gd name="T1" fmla="*/ 4 h 512"/>
                  <a:gd name="T2" fmla="*/ 384 w 512"/>
                  <a:gd name="T3" fmla="*/ 34 h 512"/>
                  <a:gd name="T4" fmla="*/ 390 w 512"/>
                  <a:gd name="T5" fmla="*/ 42 h 512"/>
                  <a:gd name="T6" fmla="*/ 392 w 512"/>
                  <a:gd name="T7" fmla="*/ 52 h 512"/>
                  <a:gd name="T8" fmla="*/ 387 w 512"/>
                  <a:gd name="T9" fmla="*/ 60 h 512"/>
                  <a:gd name="T10" fmla="*/ 377 w 512"/>
                  <a:gd name="T11" fmla="*/ 65 h 512"/>
                  <a:gd name="T12" fmla="*/ 368 w 512"/>
                  <a:gd name="T13" fmla="*/ 63 h 512"/>
                  <a:gd name="T14" fmla="*/ 295 w 512"/>
                  <a:gd name="T15" fmla="*/ 36 h 512"/>
                  <a:gd name="T16" fmla="*/ 210 w 512"/>
                  <a:gd name="T17" fmla="*/ 37 h 512"/>
                  <a:gd name="T18" fmla="*/ 132 w 512"/>
                  <a:gd name="T19" fmla="*/ 71 h 512"/>
                  <a:gd name="T20" fmla="*/ 71 w 512"/>
                  <a:gd name="T21" fmla="*/ 130 h 512"/>
                  <a:gd name="T22" fmla="*/ 37 w 512"/>
                  <a:gd name="T23" fmla="*/ 211 h 512"/>
                  <a:gd name="T24" fmla="*/ 37 w 512"/>
                  <a:gd name="T25" fmla="*/ 302 h 512"/>
                  <a:gd name="T26" fmla="*/ 71 w 512"/>
                  <a:gd name="T27" fmla="*/ 381 h 512"/>
                  <a:gd name="T28" fmla="*/ 132 w 512"/>
                  <a:gd name="T29" fmla="*/ 441 h 512"/>
                  <a:gd name="T30" fmla="*/ 210 w 512"/>
                  <a:gd name="T31" fmla="*/ 475 h 512"/>
                  <a:gd name="T32" fmla="*/ 302 w 512"/>
                  <a:gd name="T33" fmla="*/ 475 h 512"/>
                  <a:gd name="T34" fmla="*/ 380 w 512"/>
                  <a:gd name="T35" fmla="*/ 441 h 512"/>
                  <a:gd name="T36" fmla="*/ 441 w 512"/>
                  <a:gd name="T37" fmla="*/ 381 h 512"/>
                  <a:gd name="T38" fmla="*/ 475 w 512"/>
                  <a:gd name="T39" fmla="*/ 302 h 512"/>
                  <a:gd name="T40" fmla="*/ 478 w 512"/>
                  <a:gd name="T41" fmla="*/ 227 h 512"/>
                  <a:gd name="T42" fmla="*/ 465 w 512"/>
                  <a:gd name="T43" fmla="*/ 175 h 512"/>
                  <a:gd name="T44" fmla="*/ 448 w 512"/>
                  <a:gd name="T45" fmla="*/ 140 h 512"/>
                  <a:gd name="T46" fmla="*/ 449 w 512"/>
                  <a:gd name="T47" fmla="*/ 130 h 512"/>
                  <a:gd name="T48" fmla="*/ 456 w 512"/>
                  <a:gd name="T49" fmla="*/ 122 h 512"/>
                  <a:gd name="T50" fmla="*/ 465 w 512"/>
                  <a:gd name="T51" fmla="*/ 121 h 512"/>
                  <a:gd name="T52" fmla="*/ 475 w 512"/>
                  <a:gd name="T53" fmla="*/ 124 h 512"/>
                  <a:gd name="T54" fmla="*/ 494 w 512"/>
                  <a:gd name="T55" fmla="*/ 164 h 512"/>
                  <a:gd name="T56" fmla="*/ 510 w 512"/>
                  <a:gd name="T57" fmla="*/ 222 h 512"/>
                  <a:gd name="T58" fmla="*/ 507 w 512"/>
                  <a:gd name="T59" fmla="*/ 302 h 512"/>
                  <a:gd name="T60" fmla="*/ 477 w 512"/>
                  <a:gd name="T61" fmla="*/ 385 h 512"/>
                  <a:gd name="T62" fmla="*/ 421 w 512"/>
                  <a:gd name="T63" fmla="*/ 451 h 512"/>
                  <a:gd name="T64" fmla="*/ 345 w 512"/>
                  <a:gd name="T65" fmla="*/ 496 h 512"/>
                  <a:gd name="T66" fmla="*/ 257 w 512"/>
                  <a:gd name="T67" fmla="*/ 512 h 512"/>
                  <a:gd name="T68" fmla="*/ 167 w 512"/>
                  <a:gd name="T69" fmla="*/ 496 h 512"/>
                  <a:gd name="T70" fmla="*/ 92 w 512"/>
                  <a:gd name="T71" fmla="*/ 451 h 512"/>
                  <a:gd name="T72" fmla="*/ 36 w 512"/>
                  <a:gd name="T73" fmla="*/ 385 h 512"/>
                  <a:gd name="T74" fmla="*/ 5 w 512"/>
                  <a:gd name="T75" fmla="*/ 302 h 512"/>
                  <a:gd name="T76" fmla="*/ 5 w 512"/>
                  <a:gd name="T77" fmla="*/ 211 h 512"/>
                  <a:gd name="T78" fmla="*/ 36 w 512"/>
                  <a:gd name="T79" fmla="*/ 127 h 512"/>
                  <a:gd name="T80" fmla="*/ 92 w 512"/>
                  <a:gd name="T81" fmla="*/ 61 h 512"/>
                  <a:gd name="T82" fmla="*/ 167 w 512"/>
                  <a:gd name="T83" fmla="*/ 16 h 512"/>
                  <a:gd name="T84" fmla="*/ 257 w 512"/>
                  <a:gd name="T8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512">
                    <a:moveTo>
                      <a:pt x="257" y="0"/>
                    </a:moveTo>
                    <a:lnTo>
                      <a:pt x="300" y="4"/>
                    </a:lnTo>
                    <a:lnTo>
                      <a:pt x="344" y="16"/>
                    </a:lnTo>
                    <a:lnTo>
                      <a:pt x="384" y="34"/>
                    </a:lnTo>
                    <a:lnTo>
                      <a:pt x="388" y="37"/>
                    </a:lnTo>
                    <a:lnTo>
                      <a:pt x="390" y="42"/>
                    </a:lnTo>
                    <a:lnTo>
                      <a:pt x="392" y="47"/>
                    </a:lnTo>
                    <a:lnTo>
                      <a:pt x="392" y="52"/>
                    </a:lnTo>
                    <a:lnTo>
                      <a:pt x="390" y="57"/>
                    </a:lnTo>
                    <a:lnTo>
                      <a:pt x="387" y="60"/>
                    </a:lnTo>
                    <a:lnTo>
                      <a:pt x="382" y="63"/>
                    </a:lnTo>
                    <a:lnTo>
                      <a:pt x="377" y="65"/>
                    </a:lnTo>
                    <a:lnTo>
                      <a:pt x="372" y="65"/>
                    </a:lnTo>
                    <a:lnTo>
                      <a:pt x="368" y="63"/>
                    </a:lnTo>
                    <a:lnTo>
                      <a:pt x="332" y="45"/>
                    </a:lnTo>
                    <a:lnTo>
                      <a:pt x="295" y="36"/>
                    </a:lnTo>
                    <a:lnTo>
                      <a:pt x="257" y="33"/>
                    </a:lnTo>
                    <a:lnTo>
                      <a:pt x="210" y="37"/>
                    </a:lnTo>
                    <a:lnTo>
                      <a:pt x="169" y="50"/>
                    </a:lnTo>
                    <a:lnTo>
                      <a:pt x="132" y="71"/>
                    </a:lnTo>
                    <a:lnTo>
                      <a:pt x="98" y="98"/>
                    </a:lnTo>
                    <a:lnTo>
                      <a:pt x="71" y="130"/>
                    </a:lnTo>
                    <a:lnTo>
                      <a:pt x="50" y="169"/>
                    </a:lnTo>
                    <a:lnTo>
                      <a:pt x="37" y="211"/>
                    </a:lnTo>
                    <a:lnTo>
                      <a:pt x="32" y="255"/>
                    </a:lnTo>
                    <a:lnTo>
                      <a:pt x="37" y="302"/>
                    </a:lnTo>
                    <a:lnTo>
                      <a:pt x="50" y="344"/>
                    </a:lnTo>
                    <a:lnTo>
                      <a:pt x="71" y="381"/>
                    </a:lnTo>
                    <a:lnTo>
                      <a:pt x="98" y="414"/>
                    </a:lnTo>
                    <a:lnTo>
                      <a:pt x="132" y="441"/>
                    </a:lnTo>
                    <a:lnTo>
                      <a:pt x="169" y="462"/>
                    </a:lnTo>
                    <a:lnTo>
                      <a:pt x="210" y="475"/>
                    </a:lnTo>
                    <a:lnTo>
                      <a:pt x="257" y="480"/>
                    </a:lnTo>
                    <a:lnTo>
                      <a:pt x="302" y="475"/>
                    </a:lnTo>
                    <a:lnTo>
                      <a:pt x="344" y="462"/>
                    </a:lnTo>
                    <a:lnTo>
                      <a:pt x="380" y="441"/>
                    </a:lnTo>
                    <a:lnTo>
                      <a:pt x="414" y="414"/>
                    </a:lnTo>
                    <a:lnTo>
                      <a:pt x="441" y="381"/>
                    </a:lnTo>
                    <a:lnTo>
                      <a:pt x="462" y="344"/>
                    </a:lnTo>
                    <a:lnTo>
                      <a:pt x="475" y="302"/>
                    </a:lnTo>
                    <a:lnTo>
                      <a:pt x="480" y="255"/>
                    </a:lnTo>
                    <a:lnTo>
                      <a:pt x="478" y="227"/>
                    </a:lnTo>
                    <a:lnTo>
                      <a:pt x="473" y="201"/>
                    </a:lnTo>
                    <a:lnTo>
                      <a:pt x="465" y="175"/>
                    </a:lnTo>
                    <a:lnTo>
                      <a:pt x="449" y="145"/>
                    </a:lnTo>
                    <a:lnTo>
                      <a:pt x="448" y="140"/>
                    </a:lnTo>
                    <a:lnTo>
                      <a:pt x="448" y="135"/>
                    </a:lnTo>
                    <a:lnTo>
                      <a:pt x="449" y="130"/>
                    </a:lnTo>
                    <a:lnTo>
                      <a:pt x="453" y="126"/>
                    </a:lnTo>
                    <a:lnTo>
                      <a:pt x="456" y="122"/>
                    </a:lnTo>
                    <a:lnTo>
                      <a:pt x="461" y="121"/>
                    </a:lnTo>
                    <a:lnTo>
                      <a:pt x="465" y="121"/>
                    </a:lnTo>
                    <a:lnTo>
                      <a:pt x="470" y="122"/>
                    </a:lnTo>
                    <a:lnTo>
                      <a:pt x="475" y="124"/>
                    </a:lnTo>
                    <a:lnTo>
                      <a:pt x="478" y="129"/>
                    </a:lnTo>
                    <a:lnTo>
                      <a:pt x="494" y="164"/>
                    </a:lnTo>
                    <a:lnTo>
                      <a:pt x="504" y="193"/>
                    </a:lnTo>
                    <a:lnTo>
                      <a:pt x="510" y="222"/>
                    </a:lnTo>
                    <a:lnTo>
                      <a:pt x="512" y="255"/>
                    </a:lnTo>
                    <a:lnTo>
                      <a:pt x="507" y="302"/>
                    </a:lnTo>
                    <a:lnTo>
                      <a:pt x="496" y="345"/>
                    </a:lnTo>
                    <a:lnTo>
                      <a:pt x="477" y="385"/>
                    </a:lnTo>
                    <a:lnTo>
                      <a:pt x="451" y="421"/>
                    </a:lnTo>
                    <a:lnTo>
                      <a:pt x="421" y="451"/>
                    </a:lnTo>
                    <a:lnTo>
                      <a:pt x="385" y="477"/>
                    </a:lnTo>
                    <a:lnTo>
                      <a:pt x="345" y="496"/>
                    </a:lnTo>
                    <a:lnTo>
                      <a:pt x="302" y="507"/>
                    </a:lnTo>
                    <a:lnTo>
                      <a:pt x="257" y="512"/>
                    </a:lnTo>
                    <a:lnTo>
                      <a:pt x="210" y="507"/>
                    </a:lnTo>
                    <a:lnTo>
                      <a:pt x="167" y="496"/>
                    </a:lnTo>
                    <a:lnTo>
                      <a:pt x="127" y="477"/>
                    </a:lnTo>
                    <a:lnTo>
                      <a:pt x="92" y="451"/>
                    </a:lnTo>
                    <a:lnTo>
                      <a:pt x="61" y="421"/>
                    </a:lnTo>
                    <a:lnTo>
                      <a:pt x="36" y="385"/>
                    </a:lnTo>
                    <a:lnTo>
                      <a:pt x="16" y="345"/>
                    </a:lnTo>
                    <a:lnTo>
                      <a:pt x="5" y="302"/>
                    </a:lnTo>
                    <a:lnTo>
                      <a:pt x="0" y="255"/>
                    </a:lnTo>
                    <a:lnTo>
                      <a:pt x="5" y="211"/>
                    </a:lnTo>
                    <a:lnTo>
                      <a:pt x="16" y="167"/>
                    </a:lnTo>
                    <a:lnTo>
                      <a:pt x="36" y="127"/>
                    </a:lnTo>
                    <a:lnTo>
                      <a:pt x="61" y="92"/>
                    </a:lnTo>
                    <a:lnTo>
                      <a:pt x="92" y="61"/>
                    </a:lnTo>
                    <a:lnTo>
                      <a:pt x="127" y="36"/>
                    </a:lnTo>
                    <a:lnTo>
                      <a:pt x="167" y="16"/>
                    </a:lnTo>
                    <a:lnTo>
                      <a:pt x="210" y="5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261"/>
              <p:cNvSpPr>
                <a:spLocks/>
              </p:cNvSpPr>
              <p:nvPr/>
            </p:nvSpPr>
            <p:spPr bwMode="auto">
              <a:xfrm>
                <a:off x="11380406" y="5600848"/>
                <a:ext cx="240935" cy="189306"/>
              </a:xfrm>
              <a:custGeom>
                <a:avLst/>
                <a:gdLst>
                  <a:gd name="T0" fmla="*/ 93 w 223"/>
                  <a:gd name="T1" fmla="*/ 0 h 175"/>
                  <a:gd name="T2" fmla="*/ 97 w 223"/>
                  <a:gd name="T3" fmla="*/ 0 h 175"/>
                  <a:gd name="T4" fmla="*/ 102 w 223"/>
                  <a:gd name="T5" fmla="*/ 2 h 175"/>
                  <a:gd name="T6" fmla="*/ 107 w 223"/>
                  <a:gd name="T7" fmla="*/ 3 h 175"/>
                  <a:gd name="T8" fmla="*/ 128 w 223"/>
                  <a:gd name="T9" fmla="*/ 24 h 175"/>
                  <a:gd name="T10" fmla="*/ 147 w 223"/>
                  <a:gd name="T11" fmla="*/ 3 h 175"/>
                  <a:gd name="T12" fmla="*/ 152 w 223"/>
                  <a:gd name="T13" fmla="*/ 2 h 175"/>
                  <a:gd name="T14" fmla="*/ 157 w 223"/>
                  <a:gd name="T15" fmla="*/ 0 h 175"/>
                  <a:gd name="T16" fmla="*/ 162 w 223"/>
                  <a:gd name="T17" fmla="*/ 0 h 175"/>
                  <a:gd name="T18" fmla="*/ 166 w 223"/>
                  <a:gd name="T19" fmla="*/ 2 h 175"/>
                  <a:gd name="T20" fmla="*/ 170 w 223"/>
                  <a:gd name="T21" fmla="*/ 3 h 175"/>
                  <a:gd name="T22" fmla="*/ 173 w 223"/>
                  <a:gd name="T23" fmla="*/ 8 h 175"/>
                  <a:gd name="T24" fmla="*/ 174 w 223"/>
                  <a:gd name="T25" fmla="*/ 13 h 175"/>
                  <a:gd name="T26" fmla="*/ 174 w 223"/>
                  <a:gd name="T27" fmla="*/ 18 h 175"/>
                  <a:gd name="T28" fmla="*/ 173 w 223"/>
                  <a:gd name="T29" fmla="*/ 22 h 175"/>
                  <a:gd name="T30" fmla="*/ 170 w 223"/>
                  <a:gd name="T31" fmla="*/ 27 h 175"/>
                  <a:gd name="T32" fmla="*/ 150 w 223"/>
                  <a:gd name="T33" fmla="*/ 46 h 175"/>
                  <a:gd name="T34" fmla="*/ 218 w 223"/>
                  <a:gd name="T35" fmla="*/ 115 h 175"/>
                  <a:gd name="T36" fmla="*/ 221 w 223"/>
                  <a:gd name="T37" fmla="*/ 120 h 175"/>
                  <a:gd name="T38" fmla="*/ 223 w 223"/>
                  <a:gd name="T39" fmla="*/ 125 h 175"/>
                  <a:gd name="T40" fmla="*/ 223 w 223"/>
                  <a:gd name="T41" fmla="*/ 130 h 175"/>
                  <a:gd name="T42" fmla="*/ 221 w 223"/>
                  <a:gd name="T43" fmla="*/ 135 h 175"/>
                  <a:gd name="T44" fmla="*/ 218 w 223"/>
                  <a:gd name="T45" fmla="*/ 138 h 175"/>
                  <a:gd name="T46" fmla="*/ 215 w 223"/>
                  <a:gd name="T47" fmla="*/ 141 h 175"/>
                  <a:gd name="T48" fmla="*/ 211 w 223"/>
                  <a:gd name="T49" fmla="*/ 143 h 175"/>
                  <a:gd name="T50" fmla="*/ 207 w 223"/>
                  <a:gd name="T51" fmla="*/ 143 h 175"/>
                  <a:gd name="T52" fmla="*/ 203 w 223"/>
                  <a:gd name="T53" fmla="*/ 143 h 175"/>
                  <a:gd name="T54" fmla="*/ 199 w 223"/>
                  <a:gd name="T55" fmla="*/ 141 h 175"/>
                  <a:gd name="T56" fmla="*/ 195 w 223"/>
                  <a:gd name="T57" fmla="*/ 138 h 175"/>
                  <a:gd name="T58" fmla="*/ 128 w 223"/>
                  <a:gd name="T59" fmla="*/ 70 h 175"/>
                  <a:gd name="T60" fmla="*/ 27 w 223"/>
                  <a:gd name="T61" fmla="*/ 170 h 175"/>
                  <a:gd name="T62" fmla="*/ 24 w 223"/>
                  <a:gd name="T63" fmla="*/ 173 h 175"/>
                  <a:gd name="T64" fmla="*/ 19 w 223"/>
                  <a:gd name="T65" fmla="*/ 175 h 175"/>
                  <a:gd name="T66" fmla="*/ 16 w 223"/>
                  <a:gd name="T67" fmla="*/ 175 h 175"/>
                  <a:gd name="T68" fmla="*/ 11 w 223"/>
                  <a:gd name="T69" fmla="*/ 175 h 175"/>
                  <a:gd name="T70" fmla="*/ 8 w 223"/>
                  <a:gd name="T71" fmla="*/ 173 h 175"/>
                  <a:gd name="T72" fmla="*/ 4 w 223"/>
                  <a:gd name="T73" fmla="*/ 170 h 175"/>
                  <a:gd name="T74" fmla="*/ 1 w 223"/>
                  <a:gd name="T75" fmla="*/ 167 h 175"/>
                  <a:gd name="T76" fmla="*/ 0 w 223"/>
                  <a:gd name="T77" fmla="*/ 162 h 175"/>
                  <a:gd name="T78" fmla="*/ 0 w 223"/>
                  <a:gd name="T79" fmla="*/ 157 h 175"/>
                  <a:gd name="T80" fmla="*/ 1 w 223"/>
                  <a:gd name="T81" fmla="*/ 152 h 175"/>
                  <a:gd name="T82" fmla="*/ 4 w 223"/>
                  <a:gd name="T83" fmla="*/ 147 h 175"/>
                  <a:gd name="T84" fmla="*/ 104 w 223"/>
                  <a:gd name="T85" fmla="*/ 46 h 175"/>
                  <a:gd name="T86" fmla="*/ 85 w 223"/>
                  <a:gd name="T87" fmla="*/ 27 h 175"/>
                  <a:gd name="T88" fmla="*/ 81 w 223"/>
                  <a:gd name="T89" fmla="*/ 22 h 175"/>
                  <a:gd name="T90" fmla="*/ 80 w 223"/>
                  <a:gd name="T91" fmla="*/ 18 h 175"/>
                  <a:gd name="T92" fmla="*/ 80 w 223"/>
                  <a:gd name="T93" fmla="*/ 13 h 175"/>
                  <a:gd name="T94" fmla="*/ 81 w 223"/>
                  <a:gd name="T95" fmla="*/ 8 h 175"/>
                  <a:gd name="T96" fmla="*/ 85 w 223"/>
                  <a:gd name="T97" fmla="*/ 3 h 175"/>
                  <a:gd name="T98" fmla="*/ 88 w 223"/>
                  <a:gd name="T99" fmla="*/ 2 h 175"/>
                  <a:gd name="T100" fmla="*/ 93 w 223"/>
                  <a:gd name="T10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" h="175">
                    <a:moveTo>
                      <a:pt x="93" y="0"/>
                    </a:moveTo>
                    <a:lnTo>
                      <a:pt x="97" y="0"/>
                    </a:lnTo>
                    <a:lnTo>
                      <a:pt x="102" y="2"/>
                    </a:lnTo>
                    <a:lnTo>
                      <a:pt x="107" y="3"/>
                    </a:lnTo>
                    <a:lnTo>
                      <a:pt x="128" y="24"/>
                    </a:lnTo>
                    <a:lnTo>
                      <a:pt x="147" y="3"/>
                    </a:lnTo>
                    <a:lnTo>
                      <a:pt x="152" y="2"/>
                    </a:lnTo>
                    <a:lnTo>
                      <a:pt x="157" y="0"/>
                    </a:lnTo>
                    <a:lnTo>
                      <a:pt x="162" y="0"/>
                    </a:lnTo>
                    <a:lnTo>
                      <a:pt x="166" y="2"/>
                    </a:lnTo>
                    <a:lnTo>
                      <a:pt x="170" y="3"/>
                    </a:lnTo>
                    <a:lnTo>
                      <a:pt x="173" y="8"/>
                    </a:lnTo>
                    <a:lnTo>
                      <a:pt x="174" y="13"/>
                    </a:lnTo>
                    <a:lnTo>
                      <a:pt x="174" y="18"/>
                    </a:lnTo>
                    <a:lnTo>
                      <a:pt x="173" y="22"/>
                    </a:lnTo>
                    <a:lnTo>
                      <a:pt x="170" y="27"/>
                    </a:lnTo>
                    <a:lnTo>
                      <a:pt x="150" y="46"/>
                    </a:lnTo>
                    <a:lnTo>
                      <a:pt x="218" y="115"/>
                    </a:lnTo>
                    <a:lnTo>
                      <a:pt x="221" y="120"/>
                    </a:lnTo>
                    <a:lnTo>
                      <a:pt x="223" y="125"/>
                    </a:lnTo>
                    <a:lnTo>
                      <a:pt x="223" y="130"/>
                    </a:lnTo>
                    <a:lnTo>
                      <a:pt x="221" y="135"/>
                    </a:lnTo>
                    <a:lnTo>
                      <a:pt x="218" y="138"/>
                    </a:lnTo>
                    <a:lnTo>
                      <a:pt x="215" y="141"/>
                    </a:lnTo>
                    <a:lnTo>
                      <a:pt x="211" y="143"/>
                    </a:lnTo>
                    <a:lnTo>
                      <a:pt x="207" y="143"/>
                    </a:lnTo>
                    <a:lnTo>
                      <a:pt x="203" y="143"/>
                    </a:lnTo>
                    <a:lnTo>
                      <a:pt x="199" y="141"/>
                    </a:lnTo>
                    <a:lnTo>
                      <a:pt x="195" y="138"/>
                    </a:lnTo>
                    <a:lnTo>
                      <a:pt x="128" y="70"/>
                    </a:lnTo>
                    <a:lnTo>
                      <a:pt x="27" y="170"/>
                    </a:lnTo>
                    <a:lnTo>
                      <a:pt x="24" y="173"/>
                    </a:lnTo>
                    <a:lnTo>
                      <a:pt x="19" y="175"/>
                    </a:lnTo>
                    <a:lnTo>
                      <a:pt x="16" y="175"/>
                    </a:lnTo>
                    <a:lnTo>
                      <a:pt x="11" y="175"/>
                    </a:lnTo>
                    <a:lnTo>
                      <a:pt x="8" y="173"/>
                    </a:lnTo>
                    <a:lnTo>
                      <a:pt x="4" y="170"/>
                    </a:lnTo>
                    <a:lnTo>
                      <a:pt x="1" y="167"/>
                    </a:lnTo>
                    <a:lnTo>
                      <a:pt x="0" y="162"/>
                    </a:lnTo>
                    <a:lnTo>
                      <a:pt x="0" y="157"/>
                    </a:lnTo>
                    <a:lnTo>
                      <a:pt x="1" y="152"/>
                    </a:lnTo>
                    <a:lnTo>
                      <a:pt x="4" y="147"/>
                    </a:lnTo>
                    <a:lnTo>
                      <a:pt x="104" y="46"/>
                    </a:lnTo>
                    <a:lnTo>
                      <a:pt x="85" y="27"/>
                    </a:lnTo>
                    <a:lnTo>
                      <a:pt x="81" y="22"/>
                    </a:lnTo>
                    <a:lnTo>
                      <a:pt x="80" y="18"/>
                    </a:lnTo>
                    <a:lnTo>
                      <a:pt x="80" y="13"/>
                    </a:lnTo>
                    <a:lnTo>
                      <a:pt x="81" y="8"/>
                    </a:lnTo>
                    <a:lnTo>
                      <a:pt x="85" y="3"/>
                    </a:lnTo>
                    <a:lnTo>
                      <a:pt x="88" y="2"/>
                    </a:lnTo>
                    <a:lnTo>
                      <a:pt x="9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Rectangle 262"/>
              <p:cNvSpPr>
                <a:spLocks noChangeArrowheads="1"/>
              </p:cNvSpPr>
              <p:nvPr/>
            </p:nvSpPr>
            <p:spPr bwMode="auto">
              <a:xfrm>
                <a:off x="11690181" y="5635268"/>
                <a:ext cx="34419" cy="3441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Rectangle 263"/>
              <p:cNvSpPr>
                <a:spLocks noChangeArrowheads="1"/>
              </p:cNvSpPr>
              <p:nvPr/>
            </p:nvSpPr>
            <p:spPr bwMode="auto">
              <a:xfrm>
                <a:off x="11500874" y="5445961"/>
                <a:ext cx="34419" cy="3441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Rectangle 264"/>
              <p:cNvSpPr>
                <a:spLocks noChangeArrowheads="1"/>
              </p:cNvSpPr>
              <p:nvPr/>
            </p:nvSpPr>
            <p:spPr bwMode="auto">
              <a:xfrm>
                <a:off x="11311568" y="5635268"/>
                <a:ext cx="34419" cy="3441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Rectangle 265"/>
              <p:cNvSpPr>
                <a:spLocks noChangeArrowheads="1"/>
              </p:cNvSpPr>
              <p:nvPr/>
            </p:nvSpPr>
            <p:spPr bwMode="auto">
              <a:xfrm>
                <a:off x="11500874" y="5824574"/>
                <a:ext cx="34419" cy="3441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xmlns="" id="{E885F668-BBBA-4CDB-AA08-906DF6AB628B}"/>
                </a:ext>
              </a:extLst>
            </p:cNvPr>
            <p:cNvSpPr txBox="1"/>
            <p:nvPr/>
          </p:nvSpPr>
          <p:spPr>
            <a:xfrm>
              <a:off x="8458980" y="3831323"/>
              <a:ext cx="1726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cap="all" dirty="0">
                  <a:ln w="6350">
                    <a:noFill/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Для врача: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7960608" y="4277143"/>
              <a:ext cx="3783974" cy="699781"/>
              <a:chOff x="7960608" y="4625012"/>
              <a:chExt cx="3783974" cy="699781"/>
            </a:xfrm>
          </p:grpSpPr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xmlns="" id="{8D73EC10-A5E2-4B1A-818E-7789644603E3}"/>
                  </a:ext>
                </a:extLst>
              </p:cNvPr>
              <p:cNvSpPr txBox="1"/>
              <p:nvPr/>
            </p:nvSpPr>
            <p:spPr>
              <a:xfrm>
                <a:off x="8461386" y="4625012"/>
                <a:ext cx="2996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Работает в МИС, получает доступ :</a:t>
                </a:r>
                <a:endParaRPr lang="ru-RU" sz="1200" dirty="0">
                  <a:ln w="6350">
                    <a:noFill/>
                  </a:ln>
                  <a:solidFill>
                    <a:schemeClr val="bg1"/>
                  </a:solidFill>
                  <a:ea typeface="+mj-ea"/>
                  <a:cs typeface="+mj-cs"/>
                </a:endParaRPr>
              </a:p>
            </p:txBody>
          </p:sp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xmlns="" id="{8D73EC10-A5E2-4B1A-818E-7789644603E3}"/>
                  </a:ext>
                </a:extLst>
              </p:cNvPr>
              <p:cNvSpPr txBox="1"/>
              <p:nvPr/>
            </p:nvSpPr>
            <p:spPr>
              <a:xfrm>
                <a:off x="8458574" y="4863128"/>
                <a:ext cx="3286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Clr>
                    <a:srgbClr val="01D6C4"/>
                  </a:buClr>
                  <a:buFont typeface="Arial" panose="020B0604020202020204" pitchFamily="34" charset="0"/>
                  <a:buChar char="•"/>
                </a:pPr>
                <a:r>
                  <a:rPr lang="ru-RU" sz="1200" dirty="0" smtClean="0">
                    <a:solidFill>
                      <a:schemeClr val="bg1"/>
                    </a:solidFill>
                  </a:rPr>
                  <a:t>к приложенным пациентом документам</a:t>
                </a:r>
              </a:p>
              <a:p>
                <a:pPr marL="171450" indent="-171450">
                  <a:buClr>
                    <a:srgbClr val="01D6C4"/>
                  </a:buClr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bg1"/>
                    </a:solidFill>
                  </a:rPr>
                  <a:t>к медкарте </a:t>
                </a:r>
                <a:r>
                  <a:rPr lang="ru-RU" sz="1200" dirty="0" smtClean="0">
                    <a:solidFill>
                      <a:schemeClr val="bg1"/>
                    </a:solidFill>
                  </a:rPr>
                  <a:t>пациента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7960608" y="4625012"/>
                <a:ext cx="486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1|</a:t>
                </a:r>
                <a:endParaRPr lang="ru-RU" sz="2000" b="1" dirty="0">
                  <a:solidFill>
                    <a:srgbClr val="01D6C4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7960608" y="5019081"/>
              <a:ext cx="3154864" cy="646331"/>
              <a:chOff x="7960608" y="5385002"/>
              <a:chExt cx="3154864" cy="646331"/>
            </a:xfrm>
          </p:grpSpPr>
          <p:sp>
            <p:nvSpPr>
              <p:cNvPr id="389" name="TextBox 388">
                <a:extLst>
                  <a:ext uri="{FF2B5EF4-FFF2-40B4-BE49-F238E27FC236}">
                    <a16:creationId xmlns:a16="http://schemas.microsoft.com/office/drawing/2014/main" xmlns="" id="{8D73EC10-A5E2-4B1A-818E-7789644603E3}"/>
                  </a:ext>
                </a:extLst>
              </p:cNvPr>
              <p:cNvSpPr txBox="1"/>
              <p:nvPr/>
            </p:nvSpPr>
            <p:spPr>
              <a:xfrm>
                <a:off x="8461386" y="5385002"/>
                <a:ext cx="26540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>
                    <a:ln w="6350">
                      <a:noFill/>
                    </a:ln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Ведет электронные записи </a:t>
                </a:r>
                <a:r>
                  <a:rPr lang="en-US" sz="1200" dirty="0" smtClean="0">
                    <a:ln w="6350">
                      <a:noFill/>
                    </a:ln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/>
                </a:r>
                <a:br>
                  <a:rPr lang="en-US" sz="1200" dirty="0" smtClean="0">
                    <a:ln w="6350">
                      <a:noFill/>
                    </a:ln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</a:br>
                <a:r>
                  <a:rPr lang="ru-RU" sz="1200" dirty="0" smtClean="0">
                    <a:ln w="6350">
                      <a:noFill/>
                    </a:ln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(сокращает время на заполнение на бумажных носителях)</a:t>
                </a:r>
                <a:endParaRPr lang="ru-RU" sz="1200" dirty="0">
                  <a:ln w="6350">
                    <a:noFill/>
                  </a:ln>
                  <a:solidFill>
                    <a:schemeClr val="bg1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7960608" y="5385002"/>
                <a:ext cx="486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2|</a:t>
                </a:r>
                <a:endParaRPr lang="ru-RU" sz="2000" b="1" dirty="0">
                  <a:solidFill>
                    <a:srgbClr val="01D6C4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960608" y="5707570"/>
              <a:ext cx="2934960" cy="486670"/>
              <a:chOff x="7960608" y="6055439"/>
              <a:chExt cx="2934960" cy="486670"/>
            </a:xfrm>
          </p:grpSpPr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xmlns="" id="{8D73EC10-A5E2-4B1A-818E-7789644603E3}"/>
                  </a:ext>
                </a:extLst>
              </p:cNvPr>
              <p:cNvSpPr txBox="1"/>
              <p:nvPr/>
            </p:nvSpPr>
            <p:spPr>
              <a:xfrm>
                <a:off x="8461386" y="6080444"/>
                <a:ext cx="24341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100"/>
                </a:lvl1pPr>
              </a:lstStyle>
              <a:p>
                <a:r>
                  <a:rPr lang="ru-RU" sz="1200" dirty="0">
                    <a:solidFill>
                      <a:schemeClr val="bg1"/>
                    </a:solidFill>
                  </a:rPr>
                  <a:t>Сохраняет </a:t>
                </a:r>
                <a:r>
                  <a:rPr lang="ru-RU" sz="1200" dirty="0" err="1">
                    <a:solidFill>
                      <a:schemeClr val="bg1"/>
                    </a:solidFill>
                  </a:rPr>
                  <a:t>видеоконсультации</a:t>
                </a:r>
                <a:r>
                  <a:rPr lang="ru-RU" sz="1200" dirty="0">
                    <a:solidFill>
                      <a:schemeClr val="bg1"/>
                    </a:solidFill>
                  </a:rPr>
                  <a:t> в </a:t>
                </a:r>
                <a:r>
                  <a:rPr lang="ru-RU" sz="1200" dirty="0" smtClean="0">
                    <a:solidFill>
                      <a:schemeClr val="bg1"/>
                    </a:solidFill>
                  </a:rPr>
                  <a:t>МИС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4" name="TextBox 393"/>
              <p:cNvSpPr txBox="1"/>
              <p:nvPr/>
            </p:nvSpPr>
            <p:spPr>
              <a:xfrm>
                <a:off x="7960608" y="6055439"/>
                <a:ext cx="486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3</a:t>
                </a:r>
                <a:r>
                  <a:rPr lang="en-US" sz="2000" b="1" dirty="0" smtClean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|</a:t>
                </a:r>
                <a:endParaRPr lang="ru-RU" sz="2000" b="1" dirty="0">
                  <a:solidFill>
                    <a:srgbClr val="01D6C4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E885F668-BBBA-4CDB-AA08-906DF6AB628B}"/>
                </a:ext>
              </a:extLst>
            </p:cNvPr>
            <p:cNvSpPr txBox="1"/>
            <p:nvPr/>
          </p:nvSpPr>
          <p:spPr>
            <a:xfrm>
              <a:off x="8458980" y="1555111"/>
              <a:ext cx="2554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b="1" cap="all">
                  <a:ln w="6350">
                    <a:noFill/>
                  </a:ln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>
                  <a:solidFill>
                    <a:schemeClr val="bg1"/>
                  </a:solidFill>
                </a:rPr>
                <a:t>Для пациента:</a:t>
              </a: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960608" y="1975123"/>
              <a:ext cx="3067070" cy="646331"/>
              <a:chOff x="7960608" y="2322992"/>
              <a:chExt cx="3067070" cy="646331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8D73EC10-A5E2-4B1A-818E-7789644603E3}"/>
                  </a:ext>
                </a:extLst>
              </p:cNvPr>
              <p:cNvSpPr txBox="1"/>
              <p:nvPr/>
            </p:nvSpPr>
            <p:spPr>
              <a:xfrm>
                <a:off x="8461386" y="2322992"/>
                <a:ext cx="25662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Удобная запись на прием </a:t>
                </a:r>
                <a:endParaRPr lang="ru-RU" sz="1200" dirty="0" smtClean="0">
                  <a:solidFill>
                    <a:schemeClr val="bg1"/>
                  </a:solidFill>
                </a:endParaRPr>
              </a:p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через ЕПГУ, региональный портал и мобильное </a:t>
                </a:r>
                <a:r>
                  <a:rPr lang="ru-RU" sz="1200" dirty="0">
                    <a:solidFill>
                      <a:schemeClr val="bg1"/>
                    </a:solidFill>
                  </a:rPr>
                  <a:t>приложение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7960608" y="2322992"/>
                <a:ext cx="486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1|</a:t>
                </a:r>
                <a:endParaRPr lang="ru-RU" sz="2000" b="1" dirty="0">
                  <a:solidFill>
                    <a:srgbClr val="01D6C4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7960608" y="2651791"/>
              <a:ext cx="2872305" cy="461665"/>
              <a:chOff x="7960608" y="2999661"/>
              <a:chExt cx="2872305" cy="461665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8D73EC10-A5E2-4B1A-818E-7789644603E3}"/>
                  </a:ext>
                </a:extLst>
              </p:cNvPr>
              <p:cNvSpPr txBox="1"/>
              <p:nvPr/>
            </p:nvSpPr>
            <p:spPr>
              <a:xfrm>
                <a:off x="8461386" y="2999661"/>
                <a:ext cx="2371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</a:rPr>
                  <a:t>Получение консультации врача не выходя из дома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7960608" y="2999661"/>
                <a:ext cx="486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2|</a:t>
                </a:r>
                <a:endParaRPr lang="ru-RU" sz="2000" b="1" dirty="0">
                  <a:solidFill>
                    <a:srgbClr val="01D6C4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7960608" y="3143794"/>
              <a:ext cx="3237419" cy="461665"/>
              <a:chOff x="7960608" y="3491663"/>
              <a:chExt cx="3237419" cy="461665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xmlns="" id="{8D73EC10-A5E2-4B1A-818E-7789644603E3}"/>
                  </a:ext>
                </a:extLst>
              </p:cNvPr>
              <p:cNvSpPr txBox="1"/>
              <p:nvPr/>
            </p:nvSpPr>
            <p:spPr>
              <a:xfrm>
                <a:off x="8461386" y="3491663"/>
                <a:ext cx="2736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100"/>
                </a:lvl1pPr>
              </a:lstStyle>
              <a:p>
                <a:r>
                  <a:rPr lang="ru-RU" sz="1200" dirty="0">
                    <a:solidFill>
                      <a:schemeClr val="bg1"/>
                    </a:solidFill>
                  </a:rPr>
                  <a:t>Принятие заключения врача в личном кабинете или по почте</a:t>
                </a: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7960608" y="3491663"/>
                <a:ext cx="4860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3</a:t>
                </a:r>
                <a:r>
                  <a:rPr lang="en-US" sz="2000" b="1" dirty="0" smtClean="0">
                    <a:solidFill>
                      <a:srgbClr val="01D6C4"/>
                    </a:solidFill>
                    <a:latin typeface="Trebuchet MS" panose="020B0603020202020204" pitchFamily="34" charset="0"/>
                  </a:rPr>
                  <a:t>|</a:t>
                </a:r>
                <a:endParaRPr lang="ru-RU" sz="2000" b="1" dirty="0">
                  <a:solidFill>
                    <a:srgbClr val="01D6C4"/>
                  </a:solidFill>
                  <a:latin typeface="Trebuchet MS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9180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7697" y="185234"/>
            <a:ext cx="4810582" cy="58640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1D6C4"/>
                </a:solidFill>
                <a:latin typeface="+mn-lt"/>
              </a:rPr>
              <a:t>ВРАЧ-ВРАЧ</a:t>
            </a:r>
            <a:endParaRPr lang="ru-RU" sz="2400" b="1" dirty="0">
              <a:solidFill>
                <a:srgbClr val="01D6C4"/>
              </a:solidFill>
              <a:latin typeface="+mn-lt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588492" y="1108476"/>
            <a:ext cx="4263717" cy="889827"/>
            <a:chOff x="588492" y="1108476"/>
            <a:chExt cx="4263717" cy="8898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878124" y="1261002"/>
              <a:ext cx="297408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chemeClr val="bg1"/>
                  </a:solidFill>
                </a:rPr>
                <a:t>Общение между врачами внутри МИС</a:t>
              </a:r>
            </a:p>
          </p:txBody>
        </p:sp>
        <p:grpSp>
          <p:nvGrpSpPr>
            <p:cNvPr id="88" name="Группа 87"/>
            <p:cNvGrpSpPr/>
            <p:nvPr/>
          </p:nvGrpSpPr>
          <p:grpSpPr>
            <a:xfrm>
              <a:off x="588492" y="1108476"/>
              <a:ext cx="889827" cy="889827"/>
              <a:chOff x="588492" y="1108476"/>
              <a:chExt cx="889827" cy="889827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805938" y="1373547"/>
                <a:ext cx="454934" cy="454934"/>
                <a:chOff x="3867893" y="4367393"/>
                <a:chExt cx="550470" cy="550470"/>
              </a:xfrm>
              <a:solidFill>
                <a:srgbClr val="01D6C4"/>
              </a:solidFill>
            </p:grpSpPr>
            <p:sp>
              <p:nvSpPr>
                <p:cNvPr id="6" name="Freeform 47"/>
                <p:cNvSpPr>
                  <a:spLocks/>
                </p:cNvSpPr>
                <p:nvPr/>
              </p:nvSpPr>
              <p:spPr bwMode="auto">
                <a:xfrm>
                  <a:off x="3867893" y="4367393"/>
                  <a:ext cx="550470" cy="550470"/>
                </a:xfrm>
                <a:custGeom>
                  <a:avLst/>
                  <a:gdLst>
                    <a:gd name="T0" fmla="*/ 97 w 512"/>
                    <a:gd name="T1" fmla="*/ 0 h 511"/>
                    <a:gd name="T2" fmla="*/ 105 w 512"/>
                    <a:gd name="T3" fmla="*/ 3 h 511"/>
                    <a:gd name="T4" fmla="*/ 111 w 512"/>
                    <a:gd name="T5" fmla="*/ 11 h 511"/>
                    <a:gd name="T6" fmla="*/ 111 w 512"/>
                    <a:gd name="T7" fmla="*/ 20 h 511"/>
                    <a:gd name="T8" fmla="*/ 105 w 512"/>
                    <a:gd name="T9" fmla="*/ 28 h 511"/>
                    <a:gd name="T10" fmla="*/ 97 w 512"/>
                    <a:gd name="T11" fmla="*/ 32 h 511"/>
                    <a:gd name="T12" fmla="*/ 33 w 512"/>
                    <a:gd name="T13" fmla="*/ 351 h 511"/>
                    <a:gd name="T14" fmla="*/ 102 w 512"/>
                    <a:gd name="T15" fmla="*/ 352 h 511"/>
                    <a:gd name="T16" fmla="*/ 110 w 512"/>
                    <a:gd name="T17" fmla="*/ 357 h 511"/>
                    <a:gd name="T18" fmla="*/ 113 w 512"/>
                    <a:gd name="T19" fmla="*/ 367 h 511"/>
                    <a:gd name="T20" fmla="*/ 230 w 512"/>
                    <a:gd name="T21" fmla="*/ 356 h 511"/>
                    <a:gd name="T22" fmla="*/ 240 w 512"/>
                    <a:gd name="T23" fmla="*/ 351 h 511"/>
                    <a:gd name="T24" fmla="*/ 480 w 512"/>
                    <a:gd name="T25" fmla="*/ 32 h 511"/>
                    <a:gd name="T26" fmla="*/ 203 w 512"/>
                    <a:gd name="T27" fmla="*/ 30 h 511"/>
                    <a:gd name="T28" fmla="*/ 195 w 512"/>
                    <a:gd name="T29" fmla="*/ 25 h 511"/>
                    <a:gd name="T30" fmla="*/ 191 w 512"/>
                    <a:gd name="T31" fmla="*/ 16 h 511"/>
                    <a:gd name="T32" fmla="*/ 195 w 512"/>
                    <a:gd name="T33" fmla="*/ 6 h 511"/>
                    <a:gd name="T34" fmla="*/ 203 w 512"/>
                    <a:gd name="T35" fmla="*/ 0 h 511"/>
                    <a:gd name="T36" fmla="*/ 480 w 512"/>
                    <a:gd name="T37" fmla="*/ 0 h 511"/>
                    <a:gd name="T38" fmla="*/ 508 w 512"/>
                    <a:gd name="T39" fmla="*/ 16 h 511"/>
                    <a:gd name="T40" fmla="*/ 512 w 512"/>
                    <a:gd name="T41" fmla="*/ 351 h 511"/>
                    <a:gd name="T42" fmla="*/ 496 w 512"/>
                    <a:gd name="T43" fmla="*/ 378 h 511"/>
                    <a:gd name="T44" fmla="*/ 246 w 512"/>
                    <a:gd name="T45" fmla="*/ 383 h 511"/>
                    <a:gd name="T46" fmla="*/ 102 w 512"/>
                    <a:gd name="T47" fmla="*/ 509 h 511"/>
                    <a:gd name="T48" fmla="*/ 92 w 512"/>
                    <a:gd name="T49" fmla="*/ 511 h 511"/>
                    <a:gd name="T50" fmla="*/ 85 w 512"/>
                    <a:gd name="T51" fmla="*/ 506 h 511"/>
                    <a:gd name="T52" fmla="*/ 81 w 512"/>
                    <a:gd name="T53" fmla="*/ 500 h 511"/>
                    <a:gd name="T54" fmla="*/ 81 w 512"/>
                    <a:gd name="T55" fmla="*/ 383 h 511"/>
                    <a:gd name="T56" fmla="*/ 16 w 512"/>
                    <a:gd name="T57" fmla="*/ 378 h 511"/>
                    <a:gd name="T58" fmla="*/ 0 w 512"/>
                    <a:gd name="T59" fmla="*/ 351 h 511"/>
                    <a:gd name="T60" fmla="*/ 4 w 512"/>
                    <a:gd name="T61" fmla="*/ 16 h 511"/>
                    <a:gd name="T62" fmla="*/ 33 w 512"/>
                    <a:gd name="T63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12" h="511">
                      <a:moveTo>
                        <a:pt x="33" y="0"/>
                      </a:move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5" y="3"/>
                      </a:lnTo>
                      <a:lnTo>
                        <a:pt x="110" y="6"/>
                      </a:lnTo>
                      <a:lnTo>
                        <a:pt x="111" y="11"/>
                      </a:lnTo>
                      <a:lnTo>
                        <a:pt x="113" y="16"/>
                      </a:lnTo>
                      <a:lnTo>
                        <a:pt x="111" y="20"/>
                      </a:lnTo>
                      <a:lnTo>
                        <a:pt x="110" y="25"/>
                      </a:lnTo>
                      <a:lnTo>
                        <a:pt x="105" y="28"/>
                      </a:lnTo>
                      <a:lnTo>
                        <a:pt x="102" y="30"/>
                      </a:lnTo>
                      <a:lnTo>
                        <a:pt x="97" y="32"/>
                      </a:lnTo>
                      <a:lnTo>
                        <a:pt x="33" y="32"/>
                      </a:lnTo>
                      <a:lnTo>
                        <a:pt x="33" y="351"/>
                      </a:lnTo>
                      <a:lnTo>
                        <a:pt x="97" y="351"/>
                      </a:lnTo>
                      <a:lnTo>
                        <a:pt x="102" y="352"/>
                      </a:lnTo>
                      <a:lnTo>
                        <a:pt x="105" y="354"/>
                      </a:lnTo>
                      <a:lnTo>
                        <a:pt x="110" y="357"/>
                      </a:lnTo>
                      <a:lnTo>
                        <a:pt x="111" y="362"/>
                      </a:lnTo>
                      <a:lnTo>
                        <a:pt x="113" y="367"/>
                      </a:lnTo>
                      <a:lnTo>
                        <a:pt x="113" y="460"/>
                      </a:lnTo>
                      <a:lnTo>
                        <a:pt x="230" y="356"/>
                      </a:lnTo>
                      <a:lnTo>
                        <a:pt x="235" y="352"/>
                      </a:lnTo>
                      <a:lnTo>
                        <a:pt x="240" y="351"/>
                      </a:lnTo>
                      <a:lnTo>
                        <a:pt x="480" y="351"/>
                      </a:lnTo>
                      <a:lnTo>
                        <a:pt x="480" y="32"/>
                      </a:lnTo>
                      <a:lnTo>
                        <a:pt x="207" y="32"/>
                      </a:lnTo>
                      <a:lnTo>
                        <a:pt x="203" y="30"/>
                      </a:lnTo>
                      <a:lnTo>
                        <a:pt x="198" y="28"/>
                      </a:lnTo>
                      <a:lnTo>
                        <a:pt x="195" y="25"/>
                      </a:lnTo>
                      <a:lnTo>
                        <a:pt x="193" y="20"/>
                      </a:lnTo>
                      <a:lnTo>
                        <a:pt x="191" y="16"/>
                      </a:lnTo>
                      <a:lnTo>
                        <a:pt x="193" y="11"/>
                      </a:lnTo>
                      <a:lnTo>
                        <a:pt x="195" y="6"/>
                      </a:lnTo>
                      <a:lnTo>
                        <a:pt x="198" y="3"/>
                      </a:lnTo>
                      <a:lnTo>
                        <a:pt x="203" y="0"/>
                      </a:lnTo>
                      <a:lnTo>
                        <a:pt x="207" y="0"/>
                      </a:lnTo>
                      <a:lnTo>
                        <a:pt x="480" y="0"/>
                      </a:lnTo>
                      <a:lnTo>
                        <a:pt x="496" y="3"/>
                      </a:lnTo>
                      <a:lnTo>
                        <a:pt x="508" y="16"/>
                      </a:lnTo>
                      <a:lnTo>
                        <a:pt x="512" y="32"/>
                      </a:lnTo>
                      <a:lnTo>
                        <a:pt x="512" y="351"/>
                      </a:lnTo>
                      <a:lnTo>
                        <a:pt x="508" y="367"/>
                      </a:lnTo>
                      <a:lnTo>
                        <a:pt x="496" y="378"/>
                      </a:lnTo>
                      <a:lnTo>
                        <a:pt x="480" y="383"/>
                      </a:lnTo>
                      <a:lnTo>
                        <a:pt x="246" y="383"/>
                      </a:lnTo>
                      <a:lnTo>
                        <a:pt x="106" y="506"/>
                      </a:lnTo>
                      <a:lnTo>
                        <a:pt x="102" y="509"/>
                      </a:lnTo>
                      <a:lnTo>
                        <a:pt x="97" y="511"/>
                      </a:lnTo>
                      <a:lnTo>
                        <a:pt x="92" y="511"/>
                      </a:lnTo>
                      <a:lnTo>
                        <a:pt x="89" y="509"/>
                      </a:lnTo>
                      <a:lnTo>
                        <a:pt x="85" y="506"/>
                      </a:lnTo>
                      <a:lnTo>
                        <a:pt x="82" y="503"/>
                      </a:lnTo>
                      <a:lnTo>
                        <a:pt x="81" y="500"/>
                      </a:lnTo>
                      <a:lnTo>
                        <a:pt x="81" y="495"/>
                      </a:lnTo>
                      <a:lnTo>
                        <a:pt x="81" y="383"/>
                      </a:lnTo>
                      <a:lnTo>
                        <a:pt x="33" y="383"/>
                      </a:lnTo>
                      <a:lnTo>
                        <a:pt x="16" y="378"/>
                      </a:lnTo>
                      <a:lnTo>
                        <a:pt x="4" y="367"/>
                      </a:lnTo>
                      <a:lnTo>
                        <a:pt x="0" y="351"/>
                      </a:lnTo>
                      <a:lnTo>
                        <a:pt x="0" y="32"/>
                      </a:lnTo>
                      <a:lnTo>
                        <a:pt x="4" y="16"/>
                      </a:lnTo>
                      <a:lnTo>
                        <a:pt x="16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" name="Freeform 48"/>
                <p:cNvSpPr>
                  <a:spLocks noEditPoints="1"/>
                </p:cNvSpPr>
                <p:nvPr/>
              </p:nvSpPr>
              <p:spPr bwMode="auto">
                <a:xfrm>
                  <a:off x="4022712" y="4453404"/>
                  <a:ext cx="240831" cy="238681"/>
                </a:xfrm>
                <a:custGeom>
                  <a:avLst/>
                  <a:gdLst>
                    <a:gd name="T0" fmla="*/ 97 w 225"/>
                    <a:gd name="T1" fmla="*/ 78 h 223"/>
                    <a:gd name="T2" fmla="*/ 93 w 225"/>
                    <a:gd name="T3" fmla="*/ 88 h 223"/>
                    <a:gd name="T4" fmla="*/ 85 w 225"/>
                    <a:gd name="T5" fmla="*/ 94 h 223"/>
                    <a:gd name="T6" fmla="*/ 32 w 225"/>
                    <a:gd name="T7" fmla="*/ 94 h 223"/>
                    <a:gd name="T8" fmla="*/ 81 w 225"/>
                    <a:gd name="T9" fmla="*/ 126 h 223"/>
                    <a:gd name="T10" fmla="*/ 90 w 225"/>
                    <a:gd name="T11" fmla="*/ 130 h 223"/>
                    <a:gd name="T12" fmla="*/ 97 w 225"/>
                    <a:gd name="T13" fmla="*/ 138 h 223"/>
                    <a:gd name="T14" fmla="*/ 97 w 225"/>
                    <a:gd name="T15" fmla="*/ 191 h 223"/>
                    <a:gd name="T16" fmla="*/ 129 w 225"/>
                    <a:gd name="T17" fmla="*/ 142 h 223"/>
                    <a:gd name="T18" fmla="*/ 132 w 225"/>
                    <a:gd name="T19" fmla="*/ 133 h 223"/>
                    <a:gd name="T20" fmla="*/ 140 w 225"/>
                    <a:gd name="T21" fmla="*/ 128 h 223"/>
                    <a:gd name="T22" fmla="*/ 193 w 225"/>
                    <a:gd name="T23" fmla="*/ 126 h 223"/>
                    <a:gd name="T24" fmla="*/ 145 w 225"/>
                    <a:gd name="T25" fmla="*/ 94 h 223"/>
                    <a:gd name="T26" fmla="*/ 135 w 225"/>
                    <a:gd name="T27" fmla="*/ 91 h 223"/>
                    <a:gd name="T28" fmla="*/ 130 w 225"/>
                    <a:gd name="T29" fmla="*/ 85 h 223"/>
                    <a:gd name="T30" fmla="*/ 129 w 225"/>
                    <a:gd name="T31" fmla="*/ 32 h 223"/>
                    <a:gd name="T32" fmla="*/ 81 w 225"/>
                    <a:gd name="T33" fmla="*/ 0 h 223"/>
                    <a:gd name="T34" fmla="*/ 150 w 225"/>
                    <a:gd name="T35" fmla="*/ 0 h 223"/>
                    <a:gd name="T36" fmla="*/ 158 w 225"/>
                    <a:gd name="T37" fmla="*/ 6 h 223"/>
                    <a:gd name="T38" fmla="*/ 161 w 225"/>
                    <a:gd name="T39" fmla="*/ 16 h 223"/>
                    <a:gd name="T40" fmla="*/ 209 w 225"/>
                    <a:gd name="T41" fmla="*/ 62 h 223"/>
                    <a:gd name="T42" fmla="*/ 219 w 225"/>
                    <a:gd name="T43" fmla="*/ 65 h 223"/>
                    <a:gd name="T44" fmla="*/ 225 w 225"/>
                    <a:gd name="T45" fmla="*/ 73 h 223"/>
                    <a:gd name="T46" fmla="*/ 225 w 225"/>
                    <a:gd name="T47" fmla="*/ 142 h 223"/>
                    <a:gd name="T48" fmla="*/ 222 w 225"/>
                    <a:gd name="T49" fmla="*/ 152 h 223"/>
                    <a:gd name="T50" fmla="*/ 214 w 225"/>
                    <a:gd name="T51" fmla="*/ 158 h 223"/>
                    <a:gd name="T52" fmla="*/ 161 w 225"/>
                    <a:gd name="T53" fmla="*/ 158 h 223"/>
                    <a:gd name="T54" fmla="*/ 161 w 225"/>
                    <a:gd name="T55" fmla="*/ 211 h 223"/>
                    <a:gd name="T56" fmla="*/ 154 w 225"/>
                    <a:gd name="T57" fmla="*/ 219 h 223"/>
                    <a:gd name="T58" fmla="*/ 145 w 225"/>
                    <a:gd name="T59" fmla="*/ 223 h 223"/>
                    <a:gd name="T60" fmla="*/ 76 w 225"/>
                    <a:gd name="T61" fmla="*/ 223 h 223"/>
                    <a:gd name="T62" fmla="*/ 68 w 225"/>
                    <a:gd name="T63" fmla="*/ 216 h 223"/>
                    <a:gd name="T64" fmla="*/ 64 w 225"/>
                    <a:gd name="T65" fmla="*/ 207 h 223"/>
                    <a:gd name="T66" fmla="*/ 16 w 225"/>
                    <a:gd name="T67" fmla="*/ 158 h 223"/>
                    <a:gd name="T68" fmla="*/ 8 w 225"/>
                    <a:gd name="T69" fmla="*/ 155 h 223"/>
                    <a:gd name="T70" fmla="*/ 2 w 225"/>
                    <a:gd name="T71" fmla="*/ 147 h 223"/>
                    <a:gd name="T72" fmla="*/ 0 w 225"/>
                    <a:gd name="T73" fmla="*/ 78 h 223"/>
                    <a:gd name="T74" fmla="*/ 3 w 225"/>
                    <a:gd name="T75" fmla="*/ 70 h 223"/>
                    <a:gd name="T76" fmla="*/ 12 w 225"/>
                    <a:gd name="T77" fmla="*/ 64 h 223"/>
                    <a:gd name="T78" fmla="*/ 64 w 225"/>
                    <a:gd name="T79" fmla="*/ 62 h 223"/>
                    <a:gd name="T80" fmla="*/ 66 w 225"/>
                    <a:gd name="T81" fmla="*/ 9 h 223"/>
                    <a:gd name="T82" fmla="*/ 71 w 225"/>
                    <a:gd name="T83" fmla="*/ 1 h 223"/>
                    <a:gd name="T84" fmla="*/ 81 w 225"/>
                    <a:gd name="T85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5" h="223">
                      <a:moveTo>
                        <a:pt x="97" y="32"/>
                      </a:moveTo>
                      <a:lnTo>
                        <a:pt x="97" y="78"/>
                      </a:lnTo>
                      <a:lnTo>
                        <a:pt x="97" y="85"/>
                      </a:lnTo>
                      <a:lnTo>
                        <a:pt x="93" y="88"/>
                      </a:lnTo>
                      <a:lnTo>
                        <a:pt x="90" y="91"/>
                      </a:lnTo>
                      <a:lnTo>
                        <a:pt x="85" y="94"/>
                      </a:lnTo>
                      <a:lnTo>
                        <a:pt x="81" y="94"/>
                      </a:lnTo>
                      <a:lnTo>
                        <a:pt x="32" y="94"/>
                      </a:lnTo>
                      <a:lnTo>
                        <a:pt x="32" y="126"/>
                      </a:lnTo>
                      <a:lnTo>
                        <a:pt x="81" y="126"/>
                      </a:lnTo>
                      <a:lnTo>
                        <a:pt x="85" y="128"/>
                      </a:lnTo>
                      <a:lnTo>
                        <a:pt x="90" y="130"/>
                      </a:lnTo>
                      <a:lnTo>
                        <a:pt x="93" y="133"/>
                      </a:lnTo>
                      <a:lnTo>
                        <a:pt x="97" y="138"/>
                      </a:lnTo>
                      <a:lnTo>
                        <a:pt x="97" y="142"/>
                      </a:lnTo>
                      <a:lnTo>
                        <a:pt x="97" y="191"/>
                      </a:lnTo>
                      <a:lnTo>
                        <a:pt x="129" y="191"/>
                      </a:lnTo>
                      <a:lnTo>
                        <a:pt x="129" y="142"/>
                      </a:lnTo>
                      <a:lnTo>
                        <a:pt x="130" y="138"/>
                      </a:lnTo>
                      <a:lnTo>
                        <a:pt x="132" y="133"/>
                      </a:lnTo>
                      <a:lnTo>
                        <a:pt x="135" y="130"/>
                      </a:lnTo>
                      <a:lnTo>
                        <a:pt x="140" y="128"/>
                      </a:lnTo>
                      <a:lnTo>
                        <a:pt x="145" y="126"/>
                      </a:lnTo>
                      <a:lnTo>
                        <a:pt x="193" y="126"/>
                      </a:lnTo>
                      <a:lnTo>
                        <a:pt x="193" y="94"/>
                      </a:lnTo>
                      <a:lnTo>
                        <a:pt x="145" y="94"/>
                      </a:lnTo>
                      <a:lnTo>
                        <a:pt x="140" y="94"/>
                      </a:lnTo>
                      <a:lnTo>
                        <a:pt x="135" y="91"/>
                      </a:lnTo>
                      <a:lnTo>
                        <a:pt x="132" y="88"/>
                      </a:lnTo>
                      <a:lnTo>
                        <a:pt x="130" y="85"/>
                      </a:lnTo>
                      <a:lnTo>
                        <a:pt x="129" y="78"/>
                      </a:lnTo>
                      <a:lnTo>
                        <a:pt x="129" y="32"/>
                      </a:lnTo>
                      <a:lnTo>
                        <a:pt x="97" y="32"/>
                      </a:lnTo>
                      <a:close/>
                      <a:moveTo>
                        <a:pt x="81" y="0"/>
                      </a:moveTo>
                      <a:lnTo>
                        <a:pt x="145" y="0"/>
                      </a:lnTo>
                      <a:lnTo>
                        <a:pt x="150" y="0"/>
                      </a:lnTo>
                      <a:lnTo>
                        <a:pt x="154" y="1"/>
                      </a:lnTo>
                      <a:lnTo>
                        <a:pt x="158" y="6"/>
                      </a:lnTo>
                      <a:lnTo>
                        <a:pt x="161" y="9"/>
                      </a:lnTo>
                      <a:lnTo>
                        <a:pt x="161" y="16"/>
                      </a:lnTo>
                      <a:lnTo>
                        <a:pt x="161" y="62"/>
                      </a:lnTo>
                      <a:lnTo>
                        <a:pt x="209" y="62"/>
                      </a:lnTo>
                      <a:lnTo>
                        <a:pt x="214" y="64"/>
                      </a:lnTo>
                      <a:lnTo>
                        <a:pt x="219" y="65"/>
                      </a:lnTo>
                      <a:lnTo>
                        <a:pt x="222" y="70"/>
                      </a:lnTo>
                      <a:lnTo>
                        <a:pt x="225" y="73"/>
                      </a:lnTo>
                      <a:lnTo>
                        <a:pt x="225" y="78"/>
                      </a:lnTo>
                      <a:lnTo>
                        <a:pt x="225" y="142"/>
                      </a:lnTo>
                      <a:lnTo>
                        <a:pt x="225" y="147"/>
                      </a:lnTo>
                      <a:lnTo>
                        <a:pt x="222" y="152"/>
                      </a:lnTo>
                      <a:lnTo>
                        <a:pt x="219" y="155"/>
                      </a:lnTo>
                      <a:lnTo>
                        <a:pt x="214" y="158"/>
                      </a:lnTo>
                      <a:lnTo>
                        <a:pt x="209" y="158"/>
                      </a:lnTo>
                      <a:lnTo>
                        <a:pt x="161" y="158"/>
                      </a:lnTo>
                      <a:lnTo>
                        <a:pt x="161" y="207"/>
                      </a:lnTo>
                      <a:lnTo>
                        <a:pt x="161" y="211"/>
                      </a:lnTo>
                      <a:lnTo>
                        <a:pt x="158" y="216"/>
                      </a:lnTo>
                      <a:lnTo>
                        <a:pt x="154" y="219"/>
                      </a:lnTo>
                      <a:lnTo>
                        <a:pt x="150" y="223"/>
                      </a:lnTo>
                      <a:lnTo>
                        <a:pt x="145" y="223"/>
                      </a:lnTo>
                      <a:lnTo>
                        <a:pt x="81" y="223"/>
                      </a:lnTo>
                      <a:lnTo>
                        <a:pt x="76" y="223"/>
                      </a:lnTo>
                      <a:lnTo>
                        <a:pt x="71" y="219"/>
                      </a:lnTo>
                      <a:lnTo>
                        <a:pt x="68" y="216"/>
                      </a:lnTo>
                      <a:lnTo>
                        <a:pt x="66" y="211"/>
                      </a:lnTo>
                      <a:lnTo>
                        <a:pt x="64" y="207"/>
                      </a:lnTo>
                      <a:lnTo>
                        <a:pt x="64" y="158"/>
                      </a:lnTo>
                      <a:lnTo>
                        <a:pt x="16" y="158"/>
                      </a:lnTo>
                      <a:lnTo>
                        <a:pt x="12" y="158"/>
                      </a:lnTo>
                      <a:lnTo>
                        <a:pt x="8" y="155"/>
                      </a:lnTo>
                      <a:lnTo>
                        <a:pt x="3" y="152"/>
                      </a:lnTo>
                      <a:lnTo>
                        <a:pt x="2" y="147"/>
                      </a:lnTo>
                      <a:lnTo>
                        <a:pt x="0" y="142"/>
                      </a:lnTo>
                      <a:lnTo>
                        <a:pt x="0" y="78"/>
                      </a:lnTo>
                      <a:lnTo>
                        <a:pt x="2" y="73"/>
                      </a:lnTo>
                      <a:lnTo>
                        <a:pt x="3" y="70"/>
                      </a:lnTo>
                      <a:lnTo>
                        <a:pt x="8" y="65"/>
                      </a:lnTo>
                      <a:lnTo>
                        <a:pt x="12" y="64"/>
                      </a:lnTo>
                      <a:lnTo>
                        <a:pt x="16" y="62"/>
                      </a:lnTo>
                      <a:lnTo>
                        <a:pt x="64" y="62"/>
                      </a:lnTo>
                      <a:lnTo>
                        <a:pt x="64" y="16"/>
                      </a:lnTo>
                      <a:lnTo>
                        <a:pt x="66" y="9"/>
                      </a:lnTo>
                      <a:lnTo>
                        <a:pt x="68" y="6"/>
                      </a:lnTo>
                      <a:lnTo>
                        <a:pt x="71" y="1"/>
                      </a:lnTo>
                      <a:lnTo>
                        <a:pt x="76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3" name="Овал 82"/>
              <p:cNvSpPr/>
              <p:nvPr/>
            </p:nvSpPr>
            <p:spPr>
              <a:xfrm>
                <a:off x="588492" y="1108476"/>
                <a:ext cx="889827" cy="889827"/>
              </a:xfrm>
              <a:prstGeom prst="ellipse">
                <a:avLst/>
              </a:prstGeom>
              <a:noFill/>
              <a:ln>
                <a:solidFill>
                  <a:srgbClr val="01D6C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4" name="Группа 93"/>
          <p:cNvGrpSpPr/>
          <p:nvPr/>
        </p:nvGrpSpPr>
        <p:grpSpPr>
          <a:xfrm>
            <a:off x="588492" y="2209688"/>
            <a:ext cx="5598825" cy="889827"/>
            <a:chOff x="588492" y="2213729"/>
            <a:chExt cx="5598825" cy="88982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878124" y="2366255"/>
              <a:ext cx="43091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>
                  <a:solidFill>
                    <a:schemeClr val="bg1"/>
                  </a:solidFill>
                </a:rPr>
                <a:t>Обмен личными и групповыми сообщениями между врачами</a:t>
              </a: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588492" y="2213729"/>
              <a:ext cx="889827" cy="889827"/>
              <a:chOff x="588492" y="2213729"/>
              <a:chExt cx="889827" cy="889827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805938" y="2460069"/>
                <a:ext cx="454934" cy="453164"/>
                <a:chOff x="9236317" y="3371055"/>
                <a:chExt cx="553005" cy="550853"/>
              </a:xfrm>
              <a:solidFill>
                <a:srgbClr val="01D6C4"/>
              </a:solidFill>
            </p:grpSpPr>
            <p:sp>
              <p:nvSpPr>
                <p:cNvPr id="9" name="Freeform 256"/>
                <p:cNvSpPr>
                  <a:spLocks noEditPoints="1"/>
                </p:cNvSpPr>
                <p:nvPr/>
              </p:nvSpPr>
              <p:spPr bwMode="auto">
                <a:xfrm>
                  <a:off x="9236317" y="3371055"/>
                  <a:ext cx="553005" cy="550853"/>
                </a:xfrm>
                <a:custGeom>
                  <a:avLst/>
                  <a:gdLst>
                    <a:gd name="T0" fmla="*/ 192 w 513"/>
                    <a:gd name="T1" fmla="*/ 401 h 513"/>
                    <a:gd name="T2" fmla="*/ 341 w 513"/>
                    <a:gd name="T3" fmla="*/ 401 h 513"/>
                    <a:gd name="T4" fmla="*/ 417 w 513"/>
                    <a:gd name="T5" fmla="*/ 462 h 513"/>
                    <a:gd name="T6" fmla="*/ 417 w 513"/>
                    <a:gd name="T7" fmla="*/ 412 h 513"/>
                    <a:gd name="T8" fmla="*/ 423 w 513"/>
                    <a:gd name="T9" fmla="*/ 404 h 513"/>
                    <a:gd name="T10" fmla="*/ 433 w 513"/>
                    <a:gd name="T11" fmla="*/ 401 h 513"/>
                    <a:gd name="T12" fmla="*/ 481 w 513"/>
                    <a:gd name="T13" fmla="*/ 209 h 513"/>
                    <a:gd name="T14" fmla="*/ 32 w 513"/>
                    <a:gd name="T15" fmla="*/ 0 h 513"/>
                    <a:gd name="T16" fmla="*/ 336 w 513"/>
                    <a:gd name="T17" fmla="*/ 5 h 513"/>
                    <a:gd name="T18" fmla="*/ 352 w 513"/>
                    <a:gd name="T19" fmla="*/ 32 h 513"/>
                    <a:gd name="T20" fmla="*/ 351 w 513"/>
                    <a:gd name="T21" fmla="*/ 133 h 513"/>
                    <a:gd name="T22" fmla="*/ 346 w 513"/>
                    <a:gd name="T23" fmla="*/ 141 h 513"/>
                    <a:gd name="T24" fmla="*/ 336 w 513"/>
                    <a:gd name="T25" fmla="*/ 144 h 513"/>
                    <a:gd name="T26" fmla="*/ 327 w 513"/>
                    <a:gd name="T27" fmla="*/ 141 h 513"/>
                    <a:gd name="T28" fmla="*/ 320 w 513"/>
                    <a:gd name="T29" fmla="*/ 133 h 513"/>
                    <a:gd name="T30" fmla="*/ 320 w 513"/>
                    <a:gd name="T31" fmla="*/ 32 h 513"/>
                    <a:gd name="T32" fmla="*/ 32 w 513"/>
                    <a:gd name="T33" fmla="*/ 225 h 513"/>
                    <a:gd name="T34" fmla="*/ 86 w 513"/>
                    <a:gd name="T35" fmla="*/ 226 h 513"/>
                    <a:gd name="T36" fmla="*/ 93 w 513"/>
                    <a:gd name="T37" fmla="*/ 231 h 513"/>
                    <a:gd name="T38" fmla="*/ 96 w 513"/>
                    <a:gd name="T39" fmla="*/ 241 h 513"/>
                    <a:gd name="T40" fmla="*/ 160 w 513"/>
                    <a:gd name="T41" fmla="*/ 233 h 513"/>
                    <a:gd name="T42" fmla="*/ 165 w 513"/>
                    <a:gd name="T43" fmla="*/ 192 h 513"/>
                    <a:gd name="T44" fmla="*/ 192 w 513"/>
                    <a:gd name="T45" fmla="*/ 176 h 513"/>
                    <a:gd name="T46" fmla="*/ 497 w 513"/>
                    <a:gd name="T47" fmla="*/ 181 h 513"/>
                    <a:gd name="T48" fmla="*/ 513 w 513"/>
                    <a:gd name="T49" fmla="*/ 209 h 513"/>
                    <a:gd name="T50" fmla="*/ 508 w 513"/>
                    <a:gd name="T51" fmla="*/ 417 h 513"/>
                    <a:gd name="T52" fmla="*/ 481 w 513"/>
                    <a:gd name="T53" fmla="*/ 433 h 513"/>
                    <a:gd name="T54" fmla="*/ 449 w 513"/>
                    <a:gd name="T55" fmla="*/ 497 h 513"/>
                    <a:gd name="T56" fmla="*/ 445 w 513"/>
                    <a:gd name="T57" fmla="*/ 505 h 513"/>
                    <a:gd name="T58" fmla="*/ 439 w 513"/>
                    <a:gd name="T59" fmla="*/ 512 h 513"/>
                    <a:gd name="T60" fmla="*/ 433 w 513"/>
                    <a:gd name="T61" fmla="*/ 513 h 513"/>
                    <a:gd name="T62" fmla="*/ 421 w 513"/>
                    <a:gd name="T63" fmla="*/ 508 h 513"/>
                    <a:gd name="T64" fmla="*/ 192 w 513"/>
                    <a:gd name="T65" fmla="*/ 433 h 513"/>
                    <a:gd name="T66" fmla="*/ 165 w 513"/>
                    <a:gd name="T67" fmla="*/ 417 h 513"/>
                    <a:gd name="T68" fmla="*/ 160 w 513"/>
                    <a:gd name="T69" fmla="*/ 274 h 513"/>
                    <a:gd name="T70" fmla="*/ 86 w 513"/>
                    <a:gd name="T71" fmla="*/ 335 h 513"/>
                    <a:gd name="T72" fmla="*/ 77 w 513"/>
                    <a:gd name="T73" fmla="*/ 337 h 513"/>
                    <a:gd name="T74" fmla="*/ 70 w 513"/>
                    <a:gd name="T75" fmla="*/ 332 h 513"/>
                    <a:gd name="T76" fmla="*/ 65 w 513"/>
                    <a:gd name="T77" fmla="*/ 326 h 513"/>
                    <a:gd name="T78" fmla="*/ 64 w 513"/>
                    <a:gd name="T79" fmla="*/ 257 h 513"/>
                    <a:gd name="T80" fmla="*/ 16 w 513"/>
                    <a:gd name="T81" fmla="*/ 252 h 513"/>
                    <a:gd name="T82" fmla="*/ 0 w 513"/>
                    <a:gd name="T83" fmla="*/ 225 h 513"/>
                    <a:gd name="T84" fmla="*/ 4 w 513"/>
                    <a:gd name="T85" fmla="*/ 16 h 513"/>
                    <a:gd name="T86" fmla="*/ 32 w 513"/>
                    <a:gd name="T87" fmla="*/ 0 h 5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13" h="513">
                      <a:moveTo>
                        <a:pt x="192" y="209"/>
                      </a:moveTo>
                      <a:lnTo>
                        <a:pt x="192" y="401"/>
                      </a:lnTo>
                      <a:lnTo>
                        <a:pt x="336" y="401"/>
                      </a:lnTo>
                      <a:lnTo>
                        <a:pt x="341" y="401"/>
                      </a:lnTo>
                      <a:lnTo>
                        <a:pt x="346" y="404"/>
                      </a:lnTo>
                      <a:lnTo>
                        <a:pt x="417" y="462"/>
                      </a:lnTo>
                      <a:lnTo>
                        <a:pt x="417" y="417"/>
                      </a:lnTo>
                      <a:lnTo>
                        <a:pt x="417" y="412"/>
                      </a:lnTo>
                      <a:lnTo>
                        <a:pt x="420" y="407"/>
                      </a:lnTo>
                      <a:lnTo>
                        <a:pt x="423" y="404"/>
                      </a:lnTo>
                      <a:lnTo>
                        <a:pt x="428" y="401"/>
                      </a:lnTo>
                      <a:lnTo>
                        <a:pt x="433" y="401"/>
                      </a:lnTo>
                      <a:lnTo>
                        <a:pt x="481" y="401"/>
                      </a:lnTo>
                      <a:lnTo>
                        <a:pt x="481" y="209"/>
                      </a:lnTo>
                      <a:lnTo>
                        <a:pt x="192" y="209"/>
                      </a:lnTo>
                      <a:close/>
                      <a:moveTo>
                        <a:pt x="32" y="0"/>
                      </a:moveTo>
                      <a:lnTo>
                        <a:pt x="320" y="0"/>
                      </a:lnTo>
                      <a:lnTo>
                        <a:pt x="336" y="5"/>
                      </a:lnTo>
                      <a:lnTo>
                        <a:pt x="348" y="16"/>
                      </a:lnTo>
                      <a:lnTo>
                        <a:pt x="352" y="32"/>
                      </a:lnTo>
                      <a:lnTo>
                        <a:pt x="352" y="128"/>
                      </a:lnTo>
                      <a:lnTo>
                        <a:pt x="351" y="133"/>
                      </a:lnTo>
                      <a:lnTo>
                        <a:pt x="349" y="138"/>
                      </a:lnTo>
                      <a:lnTo>
                        <a:pt x="346" y="141"/>
                      </a:lnTo>
                      <a:lnTo>
                        <a:pt x="341" y="144"/>
                      </a:lnTo>
                      <a:lnTo>
                        <a:pt x="336" y="144"/>
                      </a:lnTo>
                      <a:lnTo>
                        <a:pt x="332" y="144"/>
                      </a:lnTo>
                      <a:lnTo>
                        <a:pt x="327" y="141"/>
                      </a:lnTo>
                      <a:lnTo>
                        <a:pt x="324" y="138"/>
                      </a:lnTo>
                      <a:lnTo>
                        <a:pt x="320" y="133"/>
                      </a:lnTo>
                      <a:lnTo>
                        <a:pt x="320" y="128"/>
                      </a:lnTo>
                      <a:lnTo>
                        <a:pt x="320" y="32"/>
                      </a:lnTo>
                      <a:lnTo>
                        <a:pt x="32" y="32"/>
                      </a:lnTo>
                      <a:lnTo>
                        <a:pt x="32" y="225"/>
                      </a:lnTo>
                      <a:lnTo>
                        <a:pt x="80" y="225"/>
                      </a:lnTo>
                      <a:lnTo>
                        <a:pt x="86" y="226"/>
                      </a:lnTo>
                      <a:lnTo>
                        <a:pt x="89" y="228"/>
                      </a:lnTo>
                      <a:lnTo>
                        <a:pt x="93" y="231"/>
                      </a:lnTo>
                      <a:lnTo>
                        <a:pt x="96" y="236"/>
                      </a:lnTo>
                      <a:lnTo>
                        <a:pt x="96" y="241"/>
                      </a:lnTo>
                      <a:lnTo>
                        <a:pt x="96" y="287"/>
                      </a:lnTo>
                      <a:lnTo>
                        <a:pt x="160" y="233"/>
                      </a:lnTo>
                      <a:lnTo>
                        <a:pt x="160" y="209"/>
                      </a:lnTo>
                      <a:lnTo>
                        <a:pt x="165" y="192"/>
                      </a:lnTo>
                      <a:lnTo>
                        <a:pt x="176" y="181"/>
                      </a:lnTo>
                      <a:lnTo>
                        <a:pt x="192" y="176"/>
                      </a:lnTo>
                      <a:lnTo>
                        <a:pt x="481" y="176"/>
                      </a:lnTo>
                      <a:lnTo>
                        <a:pt x="497" y="181"/>
                      </a:lnTo>
                      <a:lnTo>
                        <a:pt x="508" y="192"/>
                      </a:lnTo>
                      <a:lnTo>
                        <a:pt x="513" y="209"/>
                      </a:lnTo>
                      <a:lnTo>
                        <a:pt x="513" y="401"/>
                      </a:lnTo>
                      <a:lnTo>
                        <a:pt x="508" y="417"/>
                      </a:lnTo>
                      <a:lnTo>
                        <a:pt x="497" y="428"/>
                      </a:lnTo>
                      <a:lnTo>
                        <a:pt x="481" y="433"/>
                      </a:lnTo>
                      <a:lnTo>
                        <a:pt x="449" y="433"/>
                      </a:lnTo>
                      <a:lnTo>
                        <a:pt x="449" y="497"/>
                      </a:lnTo>
                      <a:lnTo>
                        <a:pt x="447" y="500"/>
                      </a:lnTo>
                      <a:lnTo>
                        <a:pt x="445" y="505"/>
                      </a:lnTo>
                      <a:lnTo>
                        <a:pt x="442" y="508"/>
                      </a:lnTo>
                      <a:lnTo>
                        <a:pt x="439" y="512"/>
                      </a:lnTo>
                      <a:lnTo>
                        <a:pt x="436" y="512"/>
                      </a:lnTo>
                      <a:lnTo>
                        <a:pt x="433" y="513"/>
                      </a:lnTo>
                      <a:lnTo>
                        <a:pt x="426" y="512"/>
                      </a:lnTo>
                      <a:lnTo>
                        <a:pt x="421" y="508"/>
                      </a:lnTo>
                      <a:lnTo>
                        <a:pt x="330" y="433"/>
                      </a:lnTo>
                      <a:lnTo>
                        <a:pt x="192" y="433"/>
                      </a:lnTo>
                      <a:lnTo>
                        <a:pt x="176" y="428"/>
                      </a:lnTo>
                      <a:lnTo>
                        <a:pt x="165" y="417"/>
                      </a:lnTo>
                      <a:lnTo>
                        <a:pt x="160" y="401"/>
                      </a:lnTo>
                      <a:lnTo>
                        <a:pt x="160" y="274"/>
                      </a:lnTo>
                      <a:lnTo>
                        <a:pt x="91" y="334"/>
                      </a:lnTo>
                      <a:lnTo>
                        <a:pt x="86" y="335"/>
                      </a:lnTo>
                      <a:lnTo>
                        <a:pt x="80" y="337"/>
                      </a:lnTo>
                      <a:lnTo>
                        <a:pt x="77" y="337"/>
                      </a:lnTo>
                      <a:lnTo>
                        <a:pt x="73" y="335"/>
                      </a:lnTo>
                      <a:lnTo>
                        <a:pt x="70" y="332"/>
                      </a:lnTo>
                      <a:lnTo>
                        <a:pt x="67" y="329"/>
                      </a:lnTo>
                      <a:lnTo>
                        <a:pt x="65" y="326"/>
                      </a:lnTo>
                      <a:lnTo>
                        <a:pt x="64" y="321"/>
                      </a:lnTo>
                      <a:lnTo>
                        <a:pt x="64" y="257"/>
                      </a:lnTo>
                      <a:lnTo>
                        <a:pt x="32" y="257"/>
                      </a:lnTo>
                      <a:lnTo>
                        <a:pt x="16" y="252"/>
                      </a:lnTo>
                      <a:lnTo>
                        <a:pt x="4" y="241"/>
                      </a:lnTo>
                      <a:lnTo>
                        <a:pt x="0" y="225"/>
                      </a:lnTo>
                      <a:lnTo>
                        <a:pt x="0" y="32"/>
                      </a:lnTo>
                      <a:lnTo>
                        <a:pt x="4" y="16"/>
                      </a:lnTo>
                      <a:lnTo>
                        <a:pt x="16" y="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Freeform 257"/>
                <p:cNvSpPr>
                  <a:spLocks/>
                </p:cNvSpPr>
                <p:nvPr/>
              </p:nvSpPr>
              <p:spPr bwMode="auto">
                <a:xfrm>
                  <a:off x="9496682" y="3646482"/>
                  <a:ext cx="206570" cy="34428"/>
                </a:xfrm>
                <a:custGeom>
                  <a:avLst/>
                  <a:gdLst>
                    <a:gd name="T0" fmla="*/ 16 w 193"/>
                    <a:gd name="T1" fmla="*/ 0 h 32"/>
                    <a:gd name="T2" fmla="*/ 177 w 193"/>
                    <a:gd name="T3" fmla="*/ 0 h 32"/>
                    <a:gd name="T4" fmla="*/ 181 w 193"/>
                    <a:gd name="T5" fmla="*/ 0 h 32"/>
                    <a:gd name="T6" fmla="*/ 186 w 193"/>
                    <a:gd name="T7" fmla="*/ 3 h 32"/>
                    <a:gd name="T8" fmla="*/ 189 w 193"/>
                    <a:gd name="T9" fmla="*/ 6 h 32"/>
                    <a:gd name="T10" fmla="*/ 191 w 193"/>
                    <a:gd name="T11" fmla="*/ 11 h 32"/>
                    <a:gd name="T12" fmla="*/ 193 w 193"/>
                    <a:gd name="T13" fmla="*/ 16 h 32"/>
                    <a:gd name="T14" fmla="*/ 191 w 193"/>
                    <a:gd name="T15" fmla="*/ 20 h 32"/>
                    <a:gd name="T16" fmla="*/ 189 w 193"/>
                    <a:gd name="T17" fmla="*/ 25 h 32"/>
                    <a:gd name="T18" fmla="*/ 186 w 193"/>
                    <a:gd name="T19" fmla="*/ 28 h 32"/>
                    <a:gd name="T20" fmla="*/ 181 w 193"/>
                    <a:gd name="T21" fmla="*/ 30 h 32"/>
                    <a:gd name="T22" fmla="*/ 177 w 193"/>
                    <a:gd name="T23" fmla="*/ 32 h 32"/>
                    <a:gd name="T24" fmla="*/ 16 w 193"/>
                    <a:gd name="T25" fmla="*/ 32 h 32"/>
                    <a:gd name="T26" fmla="*/ 11 w 193"/>
                    <a:gd name="T27" fmla="*/ 30 h 32"/>
                    <a:gd name="T28" fmla="*/ 7 w 193"/>
                    <a:gd name="T29" fmla="*/ 28 h 32"/>
                    <a:gd name="T30" fmla="*/ 3 w 193"/>
                    <a:gd name="T31" fmla="*/ 25 h 32"/>
                    <a:gd name="T32" fmla="*/ 2 w 193"/>
                    <a:gd name="T33" fmla="*/ 20 h 32"/>
                    <a:gd name="T34" fmla="*/ 0 w 193"/>
                    <a:gd name="T35" fmla="*/ 16 h 32"/>
                    <a:gd name="T36" fmla="*/ 2 w 193"/>
                    <a:gd name="T37" fmla="*/ 11 h 32"/>
                    <a:gd name="T38" fmla="*/ 3 w 193"/>
                    <a:gd name="T39" fmla="*/ 6 h 32"/>
                    <a:gd name="T40" fmla="*/ 7 w 193"/>
                    <a:gd name="T41" fmla="*/ 3 h 32"/>
                    <a:gd name="T42" fmla="*/ 11 w 193"/>
                    <a:gd name="T43" fmla="*/ 0 h 32"/>
                    <a:gd name="T44" fmla="*/ 16 w 193"/>
                    <a:gd name="T4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3" h="32">
                      <a:moveTo>
                        <a:pt x="16" y="0"/>
                      </a:moveTo>
                      <a:lnTo>
                        <a:pt x="177" y="0"/>
                      </a:lnTo>
                      <a:lnTo>
                        <a:pt x="181" y="0"/>
                      </a:lnTo>
                      <a:lnTo>
                        <a:pt x="186" y="3"/>
                      </a:lnTo>
                      <a:lnTo>
                        <a:pt x="189" y="6"/>
                      </a:lnTo>
                      <a:lnTo>
                        <a:pt x="191" y="11"/>
                      </a:lnTo>
                      <a:lnTo>
                        <a:pt x="193" y="16"/>
                      </a:lnTo>
                      <a:lnTo>
                        <a:pt x="191" y="20"/>
                      </a:lnTo>
                      <a:lnTo>
                        <a:pt x="189" y="25"/>
                      </a:lnTo>
                      <a:lnTo>
                        <a:pt x="186" y="28"/>
                      </a:lnTo>
                      <a:lnTo>
                        <a:pt x="181" y="30"/>
                      </a:lnTo>
                      <a:lnTo>
                        <a:pt x="177" y="32"/>
                      </a:lnTo>
                      <a:lnTo>
                        <a:pt x="16" y="32"/>
                      </a:lnTo>
                      <a:lnTo>
                        <a:pt x="11" y="30"/>
                      </a:lnTo>
                      <a:lnTo>
                        <a:pt x="7" y="28"/>
                      </a:lnTo>
                      <a:lnTo>
                        <a:pt x="3" y="25"/>
                      </a:lnTo>
                      <a:lnTo>
                        <a:pt x="2" y="20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3" y="6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Freeform 258"/>
                <p:cNvSpPr>
                  <a:spLocks/>
                </p:cNvSpPr>
                <p:nvPr/>
              </p:nvSpPr>
              <p:spPr bwMode="auto">
                <a:xfrm>
                  <a:off x="9496682" y="3715338"/>
                  <a:ext cx="206570" cy="34428"/>
                </a:xfrm>
                <a:custGeom>
                  <a:avLst/>
                  <a:gdLst>
                    <a:gd name="T0" fmla="*/ 16 w 193"/>
                    <a:gd name="T1" fmla="*/ 0 h 32"/>
                    <a:gd name="T2" fmla="*/ 177 w 193"/>
                    <a:gd name="T3" fmla="*/ 0 h 32"/>
                    <a:gd name="T4" fmla="*/ 181 w 193"/>
                    <a:gd name="T5" fmla="*/ 0 h 32"/>
                    <a:gd name="T6" fmla="*/ 186 w 193"/>
                    <a:gd name="T7" fmla="*/ 3 h 32"/>
                    <a:gd name="T8" fmla="*/ 189 w 193"/>
                    <a:gd name="T9" fmla="*/ 6 h 32"/>
                    <a:gd name="T10" fmla="*/ 191 w 193"/>
                    <a:gd name="T11" fmla="*/ 11 h 32"/>
                    <a:gd name="T12" fmla="*/ 193 w 193"/>
                    <a:gd name="T13" fmla="*/ 16 h 32"/>
                    <a:gd name="T14" fmla="*/ 191 w 193"/>
                    <a:gd name="T15" fmla="*/ 21 h 32"/>
                    <a:gd name="T16" fmla="*/ 189 w 193"/>
                    <a:gd name="T17" fmla="*/ 25 h 32"/>
                    <a:gd name="T18" fmla="*/ 186 w 193"/>
                    <a:gd name="T19" fmla="*/ 29 h 32"/>
                    <a:gd name="T20" fmla="*/ 181 w 193"/>
                    <a:gd name="T21" fmla="*/ 30 h 32"/>
                    <a:gd name="T22" fmla="*/ 177 w 193"/>
                    <a:gd name="T23" fmla="*/ 32 h 32"/>
                    <a:gd name="T24" fmla="*/ 16 w 193"/>
                    <a:gd name="T25" fmla="*/ 32 h 32"/>
                    <a:gd name="T26" fmla="*/ 11 w 193"/>
                    <a:gd name="T27" fmla="*/ 30 h 32"/>
                    <a:gd name="T28" fmla="*/ 7 w 193"/>
                    <a:gd name="T29" fmla="*/ 29 h 32"/>
                    <a:gd name="T30" fmla="*/ 3 w 193"/>
                    <a:gd name="T31" fmla="*/ 25 h 32"/>
                    <a:gd name="T32" fmla="*/ 2 w 193"/>
                    <a:gd name="T33" fmla="*/ 21 h 32"/>
                    <a:gd name="T34" fmla="*/ 0 w 193"/>
                    <a:gd name="T35" fmla="*/ 16 h 32"/>
                    <a:gd name="T36" fmla="*/ 2 w 193"/>
                    <a:gd name="T37" fmla="*/ 11 h 32"/>
                    <a:gd name="T38" fmla="*/ 3 w 193"/>
                    <a:gd name="T39" fmla="*/ 6 h 32"/>
                    <a:gd name="T40" fmla="*/ 7 w 193"/>
                    <a:gd name="T41" fmla="*/ 3 h 32"/>
                    <a:gd name="T42" fmla="*/ 11 w 193"/>
                    <a:gd name="T43" fmla="*/ 0 h 32"/>
                    <a:gd name="T44" fmla="*/ 16 w 193"/>
                    <a:gd name="T4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3" h="32">
                      <a:moveTo>
                        <a:pt x="16" y="0"/>
                      </a:moveTo>
                      <a:lnTo>
                        <a:pt x="177" y="0"/>
                      </a:lnTo>
                      <a:lnTo>
                        <a:pt x="181" y="0"/>
                      </a:lnTo>
                      <a:lnTo>
                        <a:pt x="186" y="3"/>
                      </a:lnTo>
                      <a:lnTo>
                        <a:pt x="189" y="6"/>
                      </a:lnTo>
                      <a:lnTo>
                        <a:pt x="191" y="11"/>
                      </a:lnTo>
                      <a:lnTo>
                        <a:pt x="193" y="16"/>
                      </a:lnTo>
                      <a:lnTo>
                        <a:pt x="191" y="21"/>
                      </a:lnTo>
                      <a:lnTo>
                        <a:pt x="189" y="25"/>
                      </a:lnTo>
                      <a:lnTo>
                        <a:pt x="186" y="29"/>
                      </a:lnTo>
                      <a:lnTo>
                        <a:pt x="181" y="30"/>
                      </a:lnTo>
                      <a:lnTo>
                        <a:pt x="177" y="32"/>
                      </a:lnTo>
                      <a:lnTo>
                        <a:pt x="16" y="32"/>
                      </a:lnTo>
                      <a:lnTo>
                        <a:pt x="11" y="30"/>
                      </a:lnTo>
                      <a:lnTo>
                        <a:pt x="7" y="29"/>
                      </a:lnTo>
                      <a:lnTo>
                        <a:pt x="3" y="25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3" y="6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259"/>
                <p:cNvSpPr>
                  <a:spLocks/>
                </p:cNvSpPr>
                <p:nvPr/>
              </p:nvSpPr>
              <p:spPr bwMode="auto">
                <a:xfrm>
                  <a:off x="9322388" y="3457126"/>
                  <a:ext cx="208722" cy="34428"/>
                </a:xfrm>
                <a:custGeom>
                  <a:avLst/>
                  <a:gdLst>
                    <a:gd name="T0" fmla="*/ 16 w 192"/>
                    <a:gd name="T1" fmla="*/ 0 h 32"/>
                    <a:gd name="T2" fmla="*/ 176 w 192"/>
                    <a:gd name="T3" fmla="*/ 0 h 32"/>
                    <a:gd name="T4" fmla="*/ 181 w 192"/>
                    <a:gd name="T5" fmla="*/ 2 h 32"/>
                    <a:gd name="T6" fmla="*/ 186 w 192"/>
                    <a:gd name="T7" fmla="*/ 3 h 32"/>
                    <a:gd name="T8" fmla="*/ 189 w 192"/>
                    <a:gd name="T9" fmla="*/ 7 h 32"/>
                    <a:gd name="T10" fmla="*/ 191 w 192"/>
                    <a:gd name="T11" fmla="*/ 11 h 32"/>
                    <a:gd name="T12" fmla="*/ 192 w 192"/>
                    <a:gd name="T13" fmla="*/ 16 h 32"/>
                    <a:gd name="T14" fmla="*/ 191 w 192"/>
                    <a:gd name="T15" fmla="*/ 21 h 32"/>
                    <a:gd name="T16" fmla="*/ 189 w 192"/>
                    <a:gd name="T17" fmla="*/ 26 h 32"/>
                    <a:gd name="T18" fmla="*/ 186 w 192"/>
                    <a:gd name="T19" fmla="*/ 29 h 32"/>
                    <a:gd name="T20" fmla="*/ 181 w 192"/>
                    <a:gd name="T21" fmla="*/ 32 h 32"/>
                    <a:gd name="T22" fmla="*/ 176 w 192"/>
                    <a:gd name="T23" fmla="*/ 32 h 32"/>
                    <a:gd name="T24" fmla="*/ 16 w 192"/>
                    <a:gd name="T25" fmla="*/ 32 h 32"/>
                    <a:gd name="T26" fmla="*/ 11 w 192"/>
                    <a:gd name="T27" fmla="*/ 32 h 32"/>
                    <a:gd name="T28" fmla="*/ 6 w 192"/>
                    <a:gd name="T29" fmla="*/ 29 h 32"/>
                    <a:gd name="T30" fmla="*/ 3 w 192"/>
                    <a:gd name="T31" fmla="*/ 26 h 32"/>
                    <a:gd name="T32" fmla="*/ 1 w 192"/>
                    <a:gd name="T33" fmla="*/ 21 h 32"/>
                    <a:gd name="T34" fmla="*/ 0 w 192"/>
                    <a:gd name="T35" fmla="*/ 16 h 32"/>
                    <a:gd name="T36" fmla="*/ 1 w 192"/>
                    <a:gd name="T37" fmla="*/ 11 h 32"/>
                    <a:gd name="T38" fmla="*/ 3 w 192"/>
                    <a:gd name="T39" fmla="*/ 7 h 32"/>
                    <a:gd name="T40" fmla="*/ 6 w 192"/>
                    <a:gd name="T41" fmla="*/ 3 h 32"/>
                    <a:gd name="T42" fmla="*/ 11 w 192"/>
                    <a:gd name="T43" fmla="*/ 2 h 32"/>
                    <a:gd name="T44" fmla="*/ 16 w 192"/>
                    <a:gd name="T4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92" h="32">
                      <a:moveTo>
                        <a:pt x="16" y="0"/>
                      </a:moveTo>
                      <a:lnTo>
                        <a:pt x="176" y="0"/>
                      </a:lnTo>
                      <a:lnTo>
                        <a:pt x="181" y="2"/>
                      </a:lnTo>
                      <a:lnTo>
                        <a:pt x="186" y="3"/>
                      </a:lnTo>
                      <a:lnTo>
                        <a:pt x="189" y="7"/>
                      </a:lnTo>
                      <a:lnTo>
                        <a:pt x="191" y="11"/>
                      </a:lnTo>
                      <a:lnTo>
                        <a:pt x="192" y="16"/>
                      </a:lnTo>
                      <a:lnTo>
                        <a:pt x="191" y="21"/>
                      </a:lnTo>
                      <a:lnTo>
                        <a:pt x="189" y="26"/>
                      </a:lnTo>
                      <a:lnTo>
                        <a:pt x="186" y="29"/>
                      </a:lnTo>
                      <a:lnTo>
                        <a:pt x="181" y="32"/>
                      </a:lnTo>
                      <a:lnTo>
                        <a:pt x="176" y="32"/>
                      </a:lnTo>
                      <a:lnTo>
                        <a:pt x="16" y="32"/>
                      </a:lnTo>
                      <a:lnTo>
                        <a:pt x="11" y="32"/>
                      </a:lnTo>
                      <a:lnTo>
                        <a:pt x="6" y="29"/>
                      </a:lnTo>
                      <a:lnTo>
                        <a:pt x="3" y="26"/>
                      </a:lnTo>
                      <a:lnTo>
                        <a:pt x="1" y="21"/>
                      </a:lnTo>
                      <a:lnTo>
                        <a:pt x="0" y="16"/>
                      </a:lnTo>
                      <a:lnTo>
                        <a:pt x="1" y="11"/>
                      </a:lnTo>
                      <a:lnTo>
                        <a:pt x="3" y="7"/>
                      </a:lnTo>
                      <a:lnTo>
                        <a:pt x="6" y="3"/>
                      </a:lnTo>
                      <a:lnTo>
                        <a:pt x="11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260"/>
                <p:cNvSpPr>
                  <a:spLocks/>
                </p:cNvSpPr>
                <p:nvPr/>
              </p:nvSpPr>
              <p:spPr bwMode="auto">
                <a:xfrm>
                  <a:off x="9322388" y="3525983"/>
                  <a:ext cx="86071" cy="34428"/>
                </a:xfrm>
                <a:custGeom>
                  <a:avLst/>
                  <a:gdLst>
                    <a:gd name="T0" fmla="*/ 16 w 80"/>
                    <a:gd name="T1" fmla="*/ 0 h 32"/>
                    <a:gd name="T2" fmla="*/ 64 w 80"/>
                    <a:gd name="T3" fmla="*/ 0 h 32"/>
                    <a:gd name="T4" fmla="*/ 69 w 80"/>
                    <a:gd name="T5" fmla="*/ 2 h 32"/>
                    <a:gd name="T6" fmla="*/ 74 w 80"/>
                    <a:gd name="T7" fmla="*/ 4 h 32"/>
                    <a:gd name="T8" fmla="*/ 77 w 80"/>
                    <a:gd name="T9" fmla="*/ 7 h 32"/>
                    <a:gd name="T10" fmla="*/ 80 w 80"/>
                    <a:gd name="T11" fmla="*/ 12 h 32"/>
                    <a:gd name="T12" fmla="*/ 80 w 80"/>
                    <a:gd name="T13" fmla="*/ 16 h 32"/>
                    <a:gd name="T14" fmla="*/ 80 w 80"/>
                    <a:gd name="T15" fmla="*/ 21 h 32"/>
                    <a:gd name="T16" fmla="*/ 77 w 80"/>
                    <a:gd name="T17" fmla="*/ 26 h 32"/>
                    <a:gd name="T18" fmla="*/ 74 w 80"/>
                    <a:gd name="T19" fmla="*/ 29 h 32"/>
                    <a:gd name="T20" fmla="*/ 69 w 80"/>
                    <a:gd name="T21" fmla="*/ 32 h 32"/>
                    <a:gd name="T22" fmla="*/ 64 w 80"/>
                    <a:gd name="T23" fmla="*/ 32 h 32"/>
                    <a:gd name="T24" fmla="*/ 16 w 80"/>
                    <a:gd name="T25" fmla="*/ 32 h 32"/>
                    <a:gd name="T26" fmla="*/ 11 w 80"/>
                    <a:gd name="T27" fmla="*/ 32 h 32"/>
                    <a:gd name="T28" fmla="*/ 6 w 80"/>
                    <a:gd name="T29" fmla="*/ 29 h 32"/>
                    <a:gd name="T30" fmla="*/ 3 w 80"/>
                    <a:gd name="T31" fmla="*/ 26 h 32"/>
                    <a:gd name="T32" fmla="*/ 1 w 80"/>
                    <a:gd name="T33" fmla="*/ 21 h 32"/>
                    <a:gd name="T34" fmla="*/ 0 w 80"/>
                    <a:gd name="T35" fmla="*/ 16 h 32"/>
                    <a:gd name="T36" fmla="*/ 1 w 80"/>
                    <a:gd name="T37" fmla="*/ 12 h 32"/>
                    <a:gd name="T38" fmla="*/ 3 w 80"/>
                    <a:gd name="T39" fmla="*/ 7 h 32"/>
                    <a:gd name="T40" fmla="*/ 6 w 80"/>
                    <a:gd name="T41" fmla="*/ 4 h 32"/>
                    <a:gd name="T42" fmla="*/ 11 w 80"/>
                    <a:gd name="T43" fmla="*/ 2 h 32"/>
                    <a:gd name="T44" fmla="*/ 16 w 80"/>
                    <a:gd name="T4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" h="32">
                      <a:moveTo>
                        <a:pt x="16" y="0"/>
                      </a:moveTo>
                      <a:lnTo>
                        <a:pt x="64" y="0"/>
                      </a:lnTo>
                      <a:lnTo>
                        <a:pt x="69" y="2"/>
                      </a:lnTo>
                      <a:lnTo>
                        <a:pt x="74" y="4"/>
                      </a:lnTo>
                      <a:lnTo>
                        <a:pt x="77" y="7"/>
                      </a:lnTo>
                      <a:lnTo>
                        <a:pt x="80" y="12"/>
                      </a:lnTo>
                      <a:lnTo>
                        <a:pt x="80" y="16"/>
                      </a:lnTo>
                      <a:lnTo>
                        <a:pt x="80" y="21"/>
                      </a:lnTo>
                      <a:lnTo>
                        <a:pt x="77" y="26"/>
                      </a:lnTo>
                      <a:lnTo>
                        <a:pt x="74" y="29"/>
                      </a:lnTo>
                      <a:lnTo>
                        <a:pt x="69" y="32"/>
                      </a:lnTo>
                      <a:lnTo>
                        <a:pt x="64" y="32"/>
                      </a:lnTo>
                      <a:lnTo>
                        <a:pt x="16" y="32"/>
                      </a:lnTo>
                      <a:lnTo>
                        <a:pt x="11" y="32"/>
                      </a:lnTo>
                      <a:lnTo>
                        <a:pt x="6" y="29"/>
                      </a:lnTo>
                      <a:lnTo>
                        <a:pt x="3" y="26"/>
                      </a:lnTo>
                      <a:lnTo>
                        <a:pt x="1" y="21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3" y="7"/>
                      </a:lnTo>
                      <a:lnTo>
                        <a:pt x="6" y="4"/>
                      </a:lnTo>
                      <a:lnTo>
                        <a:pt x="11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4" name="Овал 83"/>
              <p:cNvSpPr/>
              <p:nvPr/>
            </p:nvSpPr>
            <p:spPr>
              <a:xfrm>
                <a:off x="588492" y="2213729"/>
                <a:ext cx="889827" cy="889827"/>
              </a:xfrm>
              <a:prstGeom prst="ellipse">
                <a:avLst/>
              </a:prstGeom>
              <a:noFill/>
              <a:ln>
                <a:solidFill>
                  <a:srgbClr val="01D6C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5" name="Группа 94"/>
          <p:cNvGrpSpPr/>
          <p:nvPr/>
        </p:nvGrpSpPr>
        <p:grpSpPr>
          <a:xfrm>
            <a:off x="588492" y="3310900"/>
            <a:ext cx="3145308" cy="889827"/>
            <a:chOff x="588492" y="3270571"/>
            <a:chExt cx="3145308" cy="88982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878124" y="3423097"/>
              <a:ext cx="1855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bg1"/>
                  </a:solidFill>
                </a:rPr>
                <a:t>Обмен 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медиафайлами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588492" y="3270571"/>
              <a:ext cx="889827" cy="889827"/>
              <a:chOff x="588492" y="3270571"/>
              <a:chExt cx="889827" cy="889827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797793" y="3498895"/>
                <a:ext cx="471225" cy="471225"/>
                <a:chOff x="3867893" y="5362968"/>
                <a:chExt cx="550470" cy="550470"/>
              </a:xfrm>
              <a:solidFill>
                <a:srgbClr val="01D6C4"/>
              </a:solidFill>
            </p:grpSpPr>
            <p:sp>
              <p:nvSpPr>
                <p:cNvPr id="23" name="Freeform 149"/>
                <p:cNvSpPr>
                  <a:spLocks noEditPoints="1"/>
                </p:cNvSpPr>
                <p:nvPr/>
              </p:nvSpPr>
              <p:spPr bwMode="auto">
                <a:xfrm>
                  <a:off x="3867893" y="5362968"/>
                  <a:ext cx="550470" cy="447257"/>
                </a:xfrm>
                <a:custGeom>
                  <a:avLst/>
                  <a:gdLst>
                    <a:gd name="T0" fmla="*/ 33 w 512"/>
                    <a:gd name="T1" fmla="*/ 320 h 416"/>
                    <a:gd name="T2" fmla="*/ 33 w 512"/>
                    <a:gd name="T3" fmla="*/ 372 h 416"/>
                    <a:gd name="T4" fmla="*/ 33 w 512"/>
                    <a:gd name="T5" fmla="*/ 377 h 416"/>
                    <a:gd name="T6" fmla="*/ 36 w 512"/>
                    <a:gd name="T7" fmla="*/ 381 h 416"/>
                    <a:gd name="T8" fmla="*/ 39 w 512"/>
                    <a:gd name="T9" fmla="*/ 384 h 416"/>
                    <a:gd name="T10" fmla="*/ 44 w 512"/>
                    <a:gd name="T11" fmla="*/ 384 h 416"/>
                    <a:gd name="T12" fmla="*/ 469 w 512"/>
                    <a:gd name="T13" fmla="*/ 384 h 416"/>
                    <a:gd name="T14" fmla="*/ 472 w 512"/>
                    <a:gd name="T15" fmla="*/ 384 h 416"/>
                    <a:gd name="T16" fmla="*/ 477 w 512"/>
                    <a:gd name="T17" fmla="*/ 381 h 416"/>
                    <a:gd name="T18" fmla="*/ 479 w 512"/>
                    <a:gd name="T19" fmla="*/ 377 h 416"/>
                    <a:gd name="T20" fmla="*/ 480 w 512"/>
                    <a:gd name="T21" fmla="*/ 372 h 416"/>
                    <a:gd name="T22" fmla="*/ 480 w 512"/>
                    <a:gd name="T23" fmla="*/ 320 h 416"/>
                    <a:gd name="T24" fmla="*/ 33 w 512"/>
                    <a:gd name="T25" fmla="*/ 320 h 416"/>
                    <a:gd name="T26" fmla="*/ 44 w 512"/>
                    <a:gd name="T27" fmla="*/ 33 h 416"/>
                    <a:gd name="T28" fmla="*/ 39 w 512"/>
                    <a:gd name="T29" fmla="*/ 33 h 416"/>
                    <a:gd name="T30" fmla="*/ 36 w 512"/>
                    <a:gd name="T31" fmla="*/ 36 h 416"/>
                    <a:gd name="T32" fmla="*/ 33 w 512"/>
                    <a:gd name="T33" fmla="*/ 39 h 416"/>
                    <a:gd name="T34" fmla="*/ 33 w 512"/>
                    <a:gd name="T35" fmla="*/ 44 h 416"/>
                    <a:gd name="T36" fmla="*/ 33 w 512"/>
                    <a:gd name="T37" fmla="*/ 287 h 416"/>
                    <a:gd name="T38" fmla="*/ 480 w 512"/>
                    <a:gd name="T39" fmla="*/ 287 h 416"/>
                    <a:gd name="T40" fmla="*/ 480 w 512"/>
                    <a:gd name="T41" fmla="*/ 44 h 416"/>
                    <a:gd name="T42" fmla="*/ 479 w 512"/>
                    <a:gd name="T43" fmla="*/ 39 h 416"/>
                    <a:gd name="T44" fmla="*/ 477 w 512"/>
                    <a:gd name="T45" fmla="*/ 36 h 416"/>
                    <a:gd name="T46" fmla="*/ 472 w 512"/>
                    <a:gd name="T47" fmla="*/ 33 h 416"/>
                    <a:gd name="T48" fmla="*/ 469 w 512"/>
                    <a:gd name="T49" fmla="*/ 33 h 416"/>
                    <a:gd name="T50" fmla="*/ 44 w 512"/>
                    <a:gd name="T51" fmla="*/ 33 h 416"/>
                    <a:gd name="T52" fmla="*/ 44 w 512"/>
                    <a:gd name="T53" fmla="*/ 0 h 416"/>
                    <a:gd name="T54" fmla="*/ 469 w 512"/>
                    <a:gd name="T55" fmla="*/ 0 h 416"/>
                    <a:gd name="T56" fmla="*/ 485 w 512"/>
                    <a:gd name="T57" fmla="*/ 4 h 416"/>
                    <a:gd name="T58" fmla="*/ 500 w 512"/>
                    <a:gd name="T59" fmla="*/ 13 h 416"/>
                    <a:gd name="T60" fmla="*/ 509 w 512"/>
                    <a:gd name="T61" fmla="*/ 28 h 416"/>
                    <a:gd name="T62" fmla="*/ 512 w 512"/>
                    <a:gd name="T63" fmla="*/ 44 h 416"/>
                    <a:gd name="T64" fmla="*/ 512 w 512"/>
                    <a:gd name="T65" fmla="*/ 372 h 416"/>
                    <a:gd name="T66" fmla="*/ 509 w 512"/>
                    <a:gd name="T67" fmla="*/ 390 h 416"/>
                    <a:gd name="T68" fmla="*/ 500 w 512"/>
                    <a:gd name="T69" fmla="*/ 403 h 416"/>
                    <a:gd name="T70" fmla="*/ 485 w 512"/>
                    <a:gd name="T71" fmla="*/ 413 h 416"/>
                    <a:gd name="T72" fmla="*/ 469 w 512"/>
                    <a:gd name="T73" fmla="*/ 416 h 416"/>
                    <a:gd name="T74" fmla="*/ 44 w 512"/>
                    <a:gd name="T75" fmla="*/ 416 h 416"/>
                    <a:gd name="T76" fmla="*/ 26 w 512"/>
                    <a:gd name="T77" fmla="*/ 413 h 416"/>
                    <a:gd name="T78" fmla="*/ 13 w 512"/>
                    <a:gd name="T79" fmla="*/ 403 h 416"/>
                    <a:gd name="T80" fmla="*/ 4 w 512"/>
                    <a:gd name="T81" fmla="*/ 390 h 416"/>
                    <a:gd name="T82" fmla="*/ 0 w 512"/>
                    <a:gd name="T83" fmla="*/ 372 h 416"/>
                    <a:gd name="T84" fmla="*/ 0 w 512"/>
                    <a:gd name="T85" fmla="*/ 44 h 416"/>
                    <a:gd name="T86" fmla="*/ 4 w 512"/>
                    <a:gd name="T87" fmla="*/ 28 h 416"/>
                    <a:gd name="T88" fmla="*/ 13 w 512"/>
                    <a:gd name="T89" fmla="*/ 13 h 416"/>
                    <a:gd name="T90" fmla="*/ 26 w 512"/>
                    <a:gd name="T91" fmla="*/ 4 h 416"/>
                    <a:gd name="T92" fmla="*/ 44 w 512"/>
                    <a:gd name="T93" fmla="*/ 0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12" h="416">
                      <a:moveTo>
                        <a:pt x="33" y="320"/>
                      </a:moveTo>
                      <a:lnTo>
                        <a:pt x="33" y="372"/>
                      </a:lnTo>
                      <a:lnTo>
                        <a:pt x="33" y="377"/>
                      </a:lnTo>
                      <a:lnTo>
                        <a:pt x="36" y="381"/>
                      </a:lnTo>
                      <a:lnTo>
                        <a:pt x="39" y="384"/>
                      </a:lnTo>
                      <a:lnTo>
                        <a:pt x="44" y="384"/>
                      </a:lnTo>
                      <a:lnTo>
                        <a:pt x="469" y="384"/>
                      </a:lnTo>
                      <a:lnTo>
                        <a:pt x="472" y="384"/>
                      </a:lnTo>
                      <a:lnTo>
                        <a:pt x="477" y="381"/>
                      </a:lnTo>
                      <a:lnTo>
                        <a:pt x="479" y="377"/>
                      </a:lnTo>
                      <a:lnTo>
                        <a:pt x="480" y="372"/>
                      </a:lnTo>
                      <a:lnTo>
                        <a:pt x="480" y="320"/>
                      </a:lnTo>
                      <a:lnTo>
                        <a:pt x="33" y="320"/>
                      </a:lnTo>
                      <a:close/>
                      <a:moveTo>
                        <a:pt x="44" y="33"/>
                      </a:moveTo>
                      <a:lnTo>
                        <a:pt x="39" y="33"/>
                      </a:lnTo>
                      <a:lnTo>
                        <a:pt x="36" y="36"/>
                      </a:lnTo>
                      <a:lnTo>
                        <a:pt x="33" y="39"/>
                      </a:lnTo>
                      <a:lnTo>
                        <a:pt x="33" y="44"/>
                      </a:lnTo>
                      <a:lnTo>
                        <a:pt x="33" y="287"/>
                      </a:lnTo>
                      <a:lnTo>
                        <a:pt x="480" y="287"/>
                      </a:lnTo>
                      <a:lnTo>
                        <a:pt x="480" y="44"/>
                      </a:lnTo>
                      <a:lnTo>
                        <a:pt x="479" y="39"/>
                      </a:lnTo>
                      <a:lnTo>
                        <a:pt x="477" y="36"/>
                      </a:lnTo>
                      <a:lnTo>
                        <a:pt x="472" y="33"/>
                      </a:lnTo>
                      <a:lnTo>
                        <a:pt x="469" y="33"/>
                      </a:lnTo>
                      <a:lnTo>
                        <a:pt x="44" y="33"/>
                      </a:lnTo>
                      <a:close/>
                      <a:moveTo>
                        <a:pt x="44" y="0"/>
                      </a:moveTo>
                      <a:lnTo>
                        <a:pt x="469" y="0"/>
                      </a:lnTo>
                      <a:lnTo>
                        <a:pt x="485" y="4"/>
                      </a:lnTo>
                      <a:lnTo>
                        <a:pt x="500" y="13"/>
                      </a:lnTo>
                      <a:lnTo>
                        <a:pt x="509" y="28"/>
                      </a:lnTo>
                      <a:lnTo>
                        <a:pt x="512" y="44"/>
                      </a:lnTo>
                      <a:lnTo>
                        <a:pt x="512" y="372"/>
                      </a:lnTo>
                      <a:lnTo>
                        <a:pt x="509" y="390"/>
                      </a:lnTo>
                      <a:lnTo>
                        <a:pt x="500" y="403"/>
                      </a:lnTo>
                      <a:lnTo>
                        <a:pt x="485" y="413"/>
                      </a:lnTo>
                      <a:lnTo>
                        <a:pt x="469" y="416"/>
                      </a:lnTo>
                      <a:lnTo>
                        <a:pt x="44" y="416"/>
                      </a:lnTo>
                      <a:lnTo>
                        <a:pt x="26" y="413"/>
                      </a:lnTo>
                      <a:lnTo>
                        <a:pt x="13" y="403"/>
                      </a:lnTo>
                      <a:lnTo>
                        <a:pt x="4" y="390"/>
                      </a:lnTo>
                      <a:lnTo>
                        <a:pt x="0" y="372"/>
                      </a:lnTo>
                      <a:lnTo>
                        <a:pt x="0" y="44"/>
                      </a:lnTo>
                      <a:lnTo>
                        <a:pt x="4" y="28"/>
                      </a:lnTo>
                      <a:lnTo>
                        <a:pt x="13" y="13"/>
                      </a:lnTo>
                      <a:lnTo>
                        <a:pt x="26" y="4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25925" y="5724214"/>
                  <a:ext cx="34404" cy="34404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151"/>
                <p:cNvSpPr>
                  <a:spLocks/>
                </p:cNvSpPr>
                <p:nvPr/>
              </p:nvSpPr>
              <p:spPr bwMode="auto">
                <a:xfrm>
                  <a:off x="4074319" y="5431777"/>
                  <a:ext cx="275235" cy="206426"/>
                </a:xfrm>
                <a:custGeom>
                  <a:avLst/>
                  <a:gdLst>
                    <a:gd name="T0" fmla="*/ 166 w 257"/>
                    <a:gd name="T1" fmla="*/ 0 h 190"/>
                    <a:gd name="T2" fmla="*/ 174 w 257"/>
                    <a:gd name="T3" fmla="*/ 6 h 190"/>
                    <a:gd name="T4" fmla="*/ 206 w 257"/>
                    <a:gd name="T5" fmla="*/ 112 h 190"/>
                    <a:gd name="T6" fmla="*/ 246 w 257"/>
                    <a:gd name="T7" fmla="*/ 112 h 190"/>
                    <a:gd name="T8" fmla="*/ 254 w 257"/>
                    <a:gd name="T9" fmla="*/ 118 h 190"/>
                    <a:gd name="T10" fmla="*/ 257 w 257"/>
                    <a:gd name="T11" fmla="*/ 128 h 190"/>
                    <a:gd name="T12" fmla="*/ 254 w 257"/>
                    <a:gd name="T13" fmla="*/ 136 h 190"/>
                    <a:gd name="T14" fmla="*/ 246 w 257"/>
                    <a:gd name="T15" fmla="*/ 142 h 190"/>
                    <a:gd name="T16" fmla="*/ 193 w 257"/>
                    <a:gd name="T17" fmla="*/ 144 h 190"/>
                    <a:gd name="T18" fmla="*/ 183 w 257"/>
                    <a:gd name="T19" fmla="*/ 141 h 190"/>
                    <a:gd name="T20" fmla="*/ 177 w 257"/>
                    <a:gd name="T21" fmla="*/ 131 h 190"/>
                    <a:gd name="T22" fmla="*/ 145 w 257"/>
                    <a:gd name="T23" fmla="*/ 178 h 190"/>
                    <a:gd name="T24" fmla="*/ 140 w 257"/>
                    <a:gd name="T25" fmla="*/ 187 h 190"/>
                    <a:gd name="T26" fmla="*/ 130 w 257"/>
                    <a:gd name="T27" fmla="*/ 190 h 190"/>
                    <a:gd name="T28" fmla="*/ 124 w 257"/>
                    <a:gd name="T29" fmla="*/ 190 h 190"/>
                    <a:gd name="T30" fmla="*/ 116 w 257"/>
                    <a:gd name="T31" fmla="*/ 186 h 190"/>
                    <a:gd name="T32" fmla="*/ 85 w 257"/>
                    <a:gd name="T33" fmla="*/ 105 h 190"/>
                    <a:gd name="T34" fmla="*/ 79 w 257"/>
                    <a:gd name="T35" fmla="*/ 136 h 190"/>
                    <a:gd name="T36" fmla="*/ 71 w 257"/>
                    <a:gd name="T37" fmla="*/ 142 h 190"/>
                    <a:gd name="T38" fmla="*/ 16 w 257"/>
                    <a:gd name="T39" fmla="*/ 144 h 190"/>
                    <a:gd name="T40" fmla="*/ 7 w 257"/>
                    <a:gd name="T41" fmla="*/ 141 h 190"/>
                    <a:gd name="T42" fmla="*/ 2 w 257"/>
                    <a:gd name="T43" fmla="*/ 133 h 190"/>
                    <a:gd name="T44" fmla="*/ 2 w 257"/>
                    <a:gd name="T45" fmla="*/ 121 h 190"/>
                    <a:gd name="T46" fmla="*/ 7 w 257"/>
                    <a:gd name="T47" fmla="*/ 115 h 190"/>
                    <a:gd name="T48" fmla="*/ 16 w 257"/>
                    <a:gd name="T49" fmla="*/ 112 h 190"/>
                    <a:gd name="T50" fmla="*/ 65 w 257"/>
                    <a:gd name="T51" fmla="*/ 44 h 190"/>
                    <a:gd name="T52" fmla="*/ 71 w 257"/>
                    <a:gd name="T53" fmla="*/ 35 h 190"/>
                    <a:gd name="T54" fmla="*/ 79 w 257"/>
                    <a:gd name="T55" fmla="*/ 32 h 190"/>
                    <a:gd name="T56" fmla="*/ 90 w 257"/>
                    <a:gd name="T57" fmla="*/ 33 h 190"/>
                    <a:gd name="T58" fmla="*/ 97 w 257"/>
                    <a:gd name="T59" fmla="*/ 41 h 190"/>
                    <a:gd name="T60" fmla="*/ 145 w 257"/>
                    <a:gd name="T61" fmla="*/ 12 h 190"/>
                    <a:gd name="T62" fmla="*/ 151 w 257"/>
                    <a:gd name="T63" fmla="*/ 3 h 190"/>
                    <a:gd name="T64" fmla="*/ 161 w 257"/>
                    <a:gd name="T65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7" h="190">
                      <a:moveTo>
                        <a:pt x="161" y="0"/>
                      </a:moveTo>
                      <a:lnTo>
                        <a:pt x="166" y="0"/>
                      </a:lnTo>
                      <a:lnTo>
                        <a:pt x="171" y="3"/>
                      </a:lnTo>
                      <a:lnTo>
                        <a:pt x="174" y="6"/>
                      </a:lnTo>
                      <a:lnTo>
                        <a:pt x="177" y="11"/>
                      </a:lnTo>
                      <a:lnTo>
                        <a:pt x="206" y="112"/>
                      </a:lnTo>
                      <a:lnTo>
                        <a:pt x="241" y="112"/>
                      </a:lnTo>
                      <a:lnTo>
                        <a:pt x="246" y="112"/>
                      </a:lnTo>
                      <a:lnTo>
                        <a:pt x="251" y="115"/>
                      </a:lnTo>
                      <a:lnTo>
                        <a:pt x="254" y="118"/>
                      </a:lnTo>
                      <a:lnTo>
                        <a:pt x="256" y="121"/>
                      </a:lnTo>
                      <a:lnTo>
                        <a:pt x="257" y="128"/>
                      </a:lnTo>
                      <a:lnTo>
                        <a:pt x="256" y="133"/>
                      </a:lnTo>
                      <a:lnTo>
                        <a:pt x="254" y="136"/>
                      </a:lnTo>
                      <a:lnTo>
                        <a:pt x="251" y="141"/>
                      </a:lnTo>
                      <a:lnTo>
                        <a:pt x="246" y="142"/>
                      </a:lnTo>
                      <a:lnTo>
                        <a:pt x="241" y="144"/>
                      </a:lnTo>
                      <a:lnTo>
                        <a:pt x="193" y="144"/>
                      </a:lnTo>
                      <a:lnTo>
                        <a:pt x="188" y="142"/>
                      </a:lnTo>
                      <a:lnTo>
                        <a:pt x="183" y="141"/>
                      </a:lnTo>
                      <a:lnTo>
                        <a:pt x="180" y="136"/>
                      </a:lnTo>
                      <a:lnTo>
                        <a:pt x="177" y="131"/>
                      </a:lnTo>
                      <a:lnTo>
                        <a:pt x="164" y="83"/>
                      </a:lnTo>
                      <a:lnTo>
                        <a:pt x="145" y="178"/>
                      </a:lnTo>
                      <a:lnTo>
                        <a:pt x="143" y="184"/>
                      </a:lnTo>
                      <a:lnTo>
                        <a:pt x="140" y="187"/>
                      </a:lnTo>
                      <a:lnTo>
                        <a:pt x="135" y="190"/>
                      </a:lnTo>
                      <a:lnTo>
                        <a:pt x="130" y="190"/>
                      </a:lnTo>
                      <a:lnTo>
                        <a:pt x="129" y="190"/>
                      </a:lnTo>
                      <a:lnTo>
                        <a:pt x="124" y="190"/>
                      </a:lnTo>
                      <a:lnTo>
                        <a:pt x="119" y="189"/>
                      </a:lnTo>
                      <a:lnTo>
                        <a:pt x="116" y="186"/>
                      </a:lnTo>
                      <a:lnTo>
                        <a:pt x="114" y="181"/>
                      </a:lnTo>
                      <a:lnTo>
                        <a:pt x="85" y="105"/>
                      </a:lnTo>
                      <a:lnTo>
                        <a:pt x="81" y="131"/>
                      </a:lnTo>
                      <a:lnTo>
                        <a:pt x="79" y="136"/>
                      </a:lnTo>
                      <a:lnTo>
                        <a:pt x="76" y="139"/>
                      </a:lnTo>
                      <a:lnTo>
                        <a:pt x="71" y="142"/>
                      </a:lnTo>
                      <a:lnTo>
                        <a:pt x="65" y="144"/>
                      </a:lnTo>
                      <a:lnTo>
                        <a:pt x="16" y="144"/>
                      </a:lnTo>
                      <a:lnTo>
                        <a:pt x="12" y="142"/>
                      </a:lnTo>
                      <a:lnTo>
                        <a:pt x="7" y="141"/>
                      </a:lnTo>
                      <a:lnTo>
                        <a:pt x="4" y="136"/>
                      </a:lnTo>
                      <a:lnTo>
                        <a:pt x="2" y="133"/>
                      </a:lnTo>
                      <a:lnTo>
                        <a:pt x="0" y="128"/>
                      </a:lnTo>
                      <a:lnTo>
                        <a:pt x="2" y="121"/>
                      </a:lnTo>
                      <a:lnTo>
                        <a:pt x="4" y="118"/>
                      </a:lnTo>
                      <a:lnTo>
                        <a:pt x="7" y="115"/>
                      </a:lnTo>
                      <a:lnTo>
                        <a:pt x="12" y="112"/>
                      </a:lnTo>
                      <a:lnTo>
                        <a:pt x="16" y="112"/>
                      </a:lnTo>
                      <a:lnTo>
                        <a:pt x="52" y="112"/>
                      </a:lnTo>
                      <a:lnTo>
                        <a:pt x="65" y="44"/>
                      </a:lnTo>
                      <a:lnTo>
                        <a:pt x="68" y="40"/>
                      </a:lnTo>
                      <a:lnTo>
                        <a:pt x="71" y="35"/>
                      </a:lnTo>
                      <a:lnTo>
                        <a:pt x="74" y="33"/>
                      </a:lnTo>
                      <a:lnTo>
                        <a:pt x="79" y="32"/>
                      </a:lnTo>
                      <a:lnTo>
                        <a:pt x="85" y="32"/>
                      </a:lnTo>
                      <a:lnTo>
                        <a:pt x="90" y="33"/>
                      </a:lnTo>
                      <a:lnTo>
                        <a:pt x="93" y="36"/>
                      </a:lnTo>
                      <a:lnTo>
                        <a:pt x="97" y="41"/>
                      </a:lnTo>
                      <a:lnTo>
                        <a:pt x="124" y="117"/>
                      </a:lnTo>
                      <a:lnTo>
                        <a:pt x="145" y="12"/>
                      </a:lnTo>
                      <a:lnTo>
                        <a:pt x="146" y="8"/>
                      </a:lnTo>
                      <a:lnTo>
                        <a:pt x="151" y="3"/>
                      </a:lnTo>
                      <a:lnTo>
                        <a:pt x="154" y="1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Rectangle 152"/>
                <p:cNvSpPr>
                  <a:spLocks noChangeArrowheads="1"/>
                </p:cNvSpPr>
                <p:nvPr/>
              </p:nvSpPr>
              <p:spPr bwMode="auto">
                <a:xfrm>
                  <a:off x="3936701" y="5448979"/>
                  <a:ext cx="34404" cy="34404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Rectangle 153"/>
                <p:cNvSpPr>
                  <a:spLocks noChangeArrowheads="1"/>
                </p:cNvSpPr>
                <p:nvPr/>
              </p:nvSpPr>
              <p:spPr bwMode="auto">
                <a:xfrm>
                  <a:off x="3936701" y="5517788"/>
                  <a:ext cx="34404" cy="34404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Rectangle 154"/>
                <p:cNvSpPr>
                  <a:spLocks noChangeArrowheads="1"/>
                </p:cNvSpPr>
                <p:nvPr/>
              </p:nvSpPr>
              <p:spPr bwMode="auto">
                <a:xfrm>
                  <a:off x="3936701" y="5586597"/>
                  <a:ext cx="34404" cy="34404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Rectangle 155"/>
                <p:cNvSpPr>
                  <a:spLocks noChangeArrowheads="1"/>
                </p:cNvSpPr>
                <p:nvPr/>
              </p:nvSpPr>
              <p:spPr bwMode="auto">
                <a:xfrm>
                  <a:off x="4005510" y="5448979"/>
                  <a:ext cx="34404" cy="34404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Rectangle 156"/>
                <p:cNvSpPr>
                  <a:spLocks noChangeArrowheads="1"/>
                </p:cNvSpPr>
                <p:nvPr/>
              </p:nvSpPr>
              <p:spPr bwMode="auto">
                <a:xfrm>
                  <a:off x="4005510" y="5517788"/>
                  <a:ext cx="34404" cy="34404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Rectangle 157"/>
                <p:cNvSpPr>
                  <a:spLocks noChangeArrowheads="1"/>
                </p:cNvSpPr>
                <p:nvPr/>
              </p:nvSpPr>
              <p:spPr bwMode="auto">
                <a:xfrm>
                  <a:off x="4005510" y="5586597"/>
                  <a:ext cx="34404" cy="34404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Freeform 158"/>
                <p:cNvSpPr>
                  <a:spLocks/>
                </p:cNvSpPr>
                <p:nvPr/>
              </p:nvSpPr>
              <p:spPr bwMode="auto">
                <a:xfrm>
                  <a:off x="3988308" y="5810225"/>
                  <a:ext cx="309639" cy="103213"/>
                </a:xfrm>
                <a:custGeom>
                  <a:avLst/>
                  <a:gdLst>
                    <a:gd name="T0" fmla="*/ 62 w 287"/>
                    <a:gd name="T1" fmla="*/ 0 h 96"/>
                    <a:gd name="T2" fmla="*/ 94 w 287"/>
                    <a:gd name="T3" fmla="*/ 0 h 96"/>
                    <a:gd name="T4" fmla="*/ 93 w 287"/>
                    <a:gd name="T5" fmla="*/ 27 h 96"/>
                    <a:gd name="T6" fmla="*/ 88 w 287"/>
                    <a:gd name="T7" fmla="*/ 48 h 96"/>
                    <a:gd name="T8" fmla="*/ 82 w 287"/>
                    <a:gd name="T9" fmla="*/ 64 h 96"/>
                    <a:gd name="T10" fmla="*/ 204 w 287"/>
                    <a:gd name="T11" fmla="*/ 64 h 96"/>
                    <a:gd name="T12" fmla="*/ 197 w 287"/>
                    <a:gd name="T13" fmla="*/ 48 h 96"/>
                    <a:gd name="T14" fmla="*/ 192 w 287"/>
                    <a:gd name="T15" fmla="*/ 27 h 96"/>
                    <a:gd name="T16" fmla="*/ 191 w 287"/>
                    <a:gd name="T17" fmla="*/ 0 h 96"/>
                    <a:gd name="T18" fmla="*/ 223 w 287"/>
                    <a:gd name="T19" fmla="*/ 0 h 96"/>
                    <a:gd name="T20" fmla="*/ 224 w 287"/>
                    <a:gd name="T21" fmla="*/ 24 h 96"/>
                    <a:gd name="T22" fmla="*/ 229 w 287"/>
                    <a:gd name="T23" fmla="*/ 40 h 96"/>
                    <a:gd name="T24" fmla="*/ 234 w 287"/>
                    <a:gd name="T25" fmla="*/ 53 h 96"/>
                    <a:gd name="T26" fmla="*/ 239 w 287"/>
                    <a:gd name="T27" fmla="*/ 61 h 96"/>
                    <a:gd name="T28" fmla="*/ 244 w 287"/>
                    <a:gd name="T29" fmla="*/ 64 h 96"/>
                    <a:gd name="T30" fmla="*/ 271 w 287"/>
                    <a:gd name="T31" fmla="*/ 64 h 96"/>
                    <a:gd name="T32" fmla="*/ 276 w 287"/>
                    <a:gd name="T33" fmla="*/ 66 h 96"/>
                    <a:gd name="T34" fmla="*/ 281 w 287"/>
                    <a:gd name="T35" fmla="*/ 67 h 96"/>
                    <a:gd name="T36" fmla="*/ 284 w 287"/>
                    <a:gd name="T37" fmla="*/ 70 h 96"/>
                    <a:gd name="T38" fmla="*/ 285 w 287"/>
                    <a:gd name="T39" fmla="*/ 75 h 96"/>
                    <a:gd name="T40" fmla="*/ 287 w 287"/>
                    <a:gd name="T41" fmla="*/ 80 h 96"/>
                    <a:gd name="T42" fmla="*/ 285 w 287"/>
                    <a:gd name="T43" fmla="*/ 85 h 96"/>
                    <a:gd name="T44" fmla="*/ 284 w 287"/>
                    <a:gd name="T45" fmla="*/ 90 h 96"/>
                    <a:gd name="T46" fmla="*/ 281 w 287"/>
                    <a:gd name="T47" fmla="*/ 93 h 96"/>
                    <a:gd name="T48" fmla="*/ 276 w 287"/>
                    <a:gd name="T49" fmla="*/ 94 h 96"/>
                    <a:gd name="T50" fmla="*/ 271 w 287"/>
                    <a:gd name="T51" fmla="*/ 96 h 96"/>
                    <a:gd name="T52" fmla="*/ 14 w 287"/>
                    <a:gd name="T53" fmla="*/ 96 h 96"/>
                    <a:gd name="T54" fmla="*/ 9 w 287"/>
                    <a:gd name="T55" fmla="*/ 94 h 96"/>
                    <a:gd name="T56" fmla="*/ 6 w 287"/>
                    <a:gd name="T57" fmla="*/ 93 h 96"/>
                    <a:gd name="T58" fmla="*/ 1 w 287"/>
                    <a:gd name="T59" fmla="*/ 90 h 96"/>
                    <a:gd name="T60" fmla="*/ 0 w 287"/>
                    <a:gd name="T61" fmla="*/ 85 h 96"/>
                    <a:gd name="T62" fmla="*/ 0 w 287"/>
                    <a:gd name="T63" fmla="*/ 80 h 96"/>
                    <a:gd name="T64" fmla="*/ 0 w 287"/>
                    <a:gd name="T65" fmla="*/ 75 h 96"/>
                    <a:gd name="T66" fmla="*/ 1 w 287"/>
                    <a:gd name="T67" fmla="*/ 70 h 96"/>
                    <a:gd name="T68" fmla="*/ 6 w 287"/>
                    <a:gd name="T69" fmla="*/ 67 h 96"/>
                    <a:gd name="T70" fmla="*/ 9 w 287"/>
                    <a:gd name="T71" fmla="*/ 66 h 96"/>
                    <a:gd name="T72" fmla="*/ 14 w 287"/>
                    <a:gd name="T73" fmla="*/ 64 h 96"/>
                    <a:gd name="T74" fmla="*/ 43 w 287"/>
                    <a:gd name="T75" fmla="*/ 64 h 96"/>
                    <a:gd name="T76" fmla="*/ 46 w 287"/>
                    <a:gd name="T77" fmla="*/ 61 h 96"/>
                    <a:gd name="T78" fmla="*/ 53 w 287"/>
                    <a:gd name="T79" fmla="*/ 54 h 96"/>
                    <a:gd name="T80" fmla="*/ 58 w 287"/>
                    <a:gd name="T81" fmla="*/ 41 h 96"/>
                    <a:gd name="T82" fmla="*/ 61 w 287"/>
                    <a:gd name="T83" fmla="*/ 25 h 96"/>
                    <a:gd name="T84" fmla="*/ 62 w 287"/>
                    <a:gd name="T8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7" h="96">
                      <a:moveTo>
                        <a:pt x="62" y="0"/>
                      </a:moveTo>
                      <a:lnTo>
                        <a:pt x="94" y="0"/>
                      </a:lnTo>
                      <a:lnTo>
                        <a:pt x="93" y="27"/>
                      </a:lnTo>
                      <a:lnTo>
                        <a:pt x="88" y="48"/>
                      </a:lnTo>
                      <a:lnTo>
                        <a:pt x="82" y="64"/>
                      </a:lnTo>
                      <a:lnTo>
                        <a:pt x="204" y="64"/>
                      </a:lnTo>
                      <a:lnTo>
                        <a:pt x="197" y="48"/>
                      </a:lnTo>
                      <a:lnTo>
                        <a:pt x="192" y="27"/>
                      </a:lnTo>
                      <a:lnTo>
                        <a:pt x="191" y="0"/>
                      </a:lnTo>
                      <a:lnTo>
                        <a:pt x="223" y="0"/>
                      </a:lnTo>
                      <a:lnTo>
                        <a:pt x="224" y="24"/>
                      </a:lnTo>
                      <a:lnTo>
                        <a:pt x="229" y="40"/>
                      </a:lnTo>
                      <a:lnTo>
                        <a:pt x="234" y="53"/>
                      </a:lnTo>
                      <a:lnTo>
                        <a:pt x="239" y="61"/>
                      </a:lnTo>
                      <a:lnTo>
                        <a:pt x="244" y="64"/>
                      </a:lnTo>
                      <a:lnTo>
                        <a:pt x="271" y="64"/>
                      </a:lnTo>
                      <a:lnTo>
                        <a:pt x="276" y="66"/>
                      </a:lnTo>
                      <a:lnTo>
                        <a:pt x="281" y="67"/>
                      </a:lnTo>
                      <a:lnTo>
                        <a:pt x="284" y="70"/>
                      </a:lnTo>
                      <a:lnTo>
                        <a:pt x="285" y="75"/>
                      </a:lnTo>
                      <a:lnTo>
                        <a:pt x="287" y="80"/>
                      </a:lnTo>
                      <a:lnTo>
                        <a:pt x="285" y="85"/>
                      </a:lnTo>
                      <a:lnTo>
                        <a:pt x="284" y="90"/>
                      </a:lnTo>
                      <a:lnTo>
                        <a:pt x="281" y="93"/>
                      </a:lnTo>
                      <a:lnTo>
                        <a:pt x="276" y="94"/>
                      </a:lnTo>
                      <a:lnTo>
                        <a:pt x="271" y="96"/>
                      </a:lnTo>
                      <a:lnTo>
                        <a:pt x="14" y="96"/>
                      </a:lnTo>
                      <a:lnTo>
                        <a:pt x="9" y="94"/>
                      </a:lnTo>
                      <a:lnTo>
                        <a:pt x="6" y="93"/>
                      </a:lnTo>
                      <a:lnTo>
                        <a:pt x="1" y="90"/>
                      </a:lnTo>
                      <a:lnTo>
                        <a:pt x="0" y="85"/>
                      </a:lnTo>
                      <a:lnTo>
                        <a:pt x="0" y="80"/>
                      </a:lnTo>
                      <a:lnTo>
                        <a:pt x="0" y="75"/>
                      </a:lnTo>
                      <a:lnTo>
                        <a:pt x="1" y="70"/>
                      </a:lnTo>
                      <a:lnTo>
                        <a:pt x="6" y="67"/>
                      </a:lnTo>
                      <a:lnTo>
                        <a:pt x="9" y="66"/>
                      </a:lnTo>
                      <a:lnTo>
                        <a:pt x="14" y="64"/>
                      </a:lnTo>
                      <a:lnTo>
                        <a:pt x="43" y="64"/>
                      </a:lnTo>
                      <a:lnTo>
                        <a:pt x="46" y="61"/>
                      </a:lnTo>
                      <a:lnTo>
                        <a:pt x="53" y="54"/>
                      </a:lnTo>
                      <a:lnTo>
                        <a:pt x="58" y="41"/>
                      </a:lnTo>
                      <a:lnTo>
                        <a:pt x="61" y="25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5" name="Овал 84"/>
              <p:cNvSpPr/>
              <p:nvPr/>
            </p:nvSpPr>
            <p:spPr>
              <a:xfrm>
                <a:off x="588492" y="3270571"/>
                <a:ext cx="889827" cy="889827"/>
              </a:xfrm>
              <a:prstGeom prst="ellipse">
                <a:avLst/>
              </a:prstGeom>
              <a:noFill/>
              <a:ln>
                <a:solidFill>
                  <a:srgbClr val="01D6C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6" name="Группа 95"/>
          <p:cNvGrpSpPr/>
          <p:nvPr/>
        </p:nvGrpSpPr>
        <p:grpSpPr>
          <a:xfrm>
            <a:off x="588492" y="4412112"/>
            <a:ext cx="3526308" cy="889827"/>
            <a:chOff x="588492" y="4309238"/>
            <a:chExt cx="3526308" cy="88982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878124" y="4461764"/>
              <a:ext cx="2236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bg1"/>
                  </a:solidFill>
                </a:rPr>
                <a:t>Обмен 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видеосообщениями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588492" y="4309238"/>
              <a:ext cx="889827" cy="889827"/>
              <a:chOff x="588492" y="4309238"/>
              <a:chExt cx="889827" cy="889827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800871" y="4547126"/>
                <a:ext cx="465068" cy="454933"/>
                <a:chOff x="4837720" y="2385857"/>
                <a:chExt cx="560521" cy="548306"/>
              </a:xfrm>
              <a:solidFill>
                <a:srgbClr val="01D6C4"/>
              </a:solidFill>
            </p:grpSpPr>
            <p:sp>
              <p:nvSpPr>
                <p:cNvPr id="17" name="Freeform 592"/>
                <p:cNvSpPr>
                  <a:spLocks noEditPoints="1"/>
                </p:cNvSpPr>
                <p:nvPr/>
              </p:nvSpPr>
              <p:spPr bwMode="auto">
                <a:xfrm>
                  <a:off x="5038414" y="2488664"/>
                  <a:ext cx="188480" cy="239884"/>
                </a:xfrm>
                <a:custGeom>
                  <a:avLst/>
                  <a:gdLst>
                    <a:gd name="T0" fmla="*/ 32 w 175"/>
                    <a:gd name="T1" fmla="*/ 40 h 225"/>
                    <a:gd name="T2" fmla="*/ 32 w 175"/>
                    <a:gd name="T3" fmla="*/ 185 h 225"/>
                    <a:gd name="T4" fmla="*/ 136 w 175"/>
                    <a:gd name="T5" fmla="*/ 113 h 225"/>
                    <a:gd name="T6" fmla="*/ 32 w 175"/>
                    <a:gd name="T7" fmla="*/ 40 h 225"/>
                    <a:gd name="T8" fmla="*/ 24 w 175"/>
                    <a:gd name="T9" fmla="*/ 0 h 225"/>
                    <a:gd name="T10" fmla="*/ 30 w 175"/>
                    <a:gd name="T11" fmla="*/ 2 h 225"/>
                    <a:gd name="T12" fmla="*/ 35 w 175"/>
                    <a:gd name="T13" fmla="*/ 5 h 225"/>
                    <a:gd name="T14" fmla="*/ 165 w 175"/>
                    <a:gd name="T15" fmla="*/ 93 h 225"/>
                    <a:gd name="T16" fmla="*/ 170 w 175"/>
                    <a:gd name="T17" fmla="*/ 97 h 225"/>
                    <a:gd name="T18" fmla="*/ 173 w 175"/>
                    <a:gd name="T19" fmla="*/ 101 h 225"/>
                    <a:gd name="T20" fmla="*/ 175 w 175"/>
                    <a:gd name="T21" fmla="*/ 106 h 225"/>
                    <a:gd name="T22" fmla="*/ 175 w 175"/>
                    <a:gd name="T23" fmla="*/ 113 h 225"/>
                    <a:gd name="T24" fmla="*/ 175 w 175"/>
                    <a:gd name="T25" fmla="*/ 117 h 225"/>
                    <a:gd name="T26" fmla="*/ 173 w 175"/>
                    <a:gd name="T27" fmla="*/ 124 h 225"/>
                    <a:gd name="T28" fmla="*/ 170 w 175"/>
                    <a:gd name="T29" fmla="*/ 129 h 225"/>
                    <a:gd name="T30" fmla="*/ 165 w 175"/>
                    <a:gd name="T31" fmla="*/ 132 h 225"/>
                    <a:gd name="T32" fmla="*/ 35 w 175"/>
                    <a:gd name="T33" fmla="*/ 220 h 225"/>
                    <a:gd name="T34" fmla="*/ 28 w 175"/>
                    <a:gd name="T35" fmla="*/ 223 h 225"/>
                    <a:gd name="T36" fmla="*/ 22 w 175"/>
                    <a:gd name="T37" fmla="*/ 225 h 225"/>
                    <a:gd name="T38" fmla="*/ 17 w 175"/>
                    <a:gd name="T39" fmla="*/ 223 h 225"/>
                    <a:gd name="T40" fmla="*/ 11 w 175"/>
                    <a:gd name="T41" fmla="*/ 222 h 225"/>
                    <a:gd name="T42" fmla="*/ 6 w 175"/>
                    <a:gd name="T43" fmla="*/ 218 h 225"/>
                    <a:gd name="T44" fmla="*/ 3 w 175"/>
                    <a:gd name="T45" fmla="*/ 214 h 225"/>
                    <a:gd name="T46" fmla="*/ 0 w 175"/>
                    <a:gd name="T47" fmla="*/ 207 h 225"/>
                    <a:gd name="T48" fmla="*/ 0 w 175"/>
                    <a:gd name="T49" fmla="*/ 201 h 225"/>
                    <a:gd name="T50" fmla="*/ 0 w 175"/>
                    <a:gd name="T51" fmla="*/ 24 h 225"/>
                    <a:gd name="T52" fmla="*/ 0 w 175"/>
                    <a:gd name="T53" fmla="*/ 18 h 225"/>
                    <a:gd name="T54" fmla="*/ 3 w 175"/>
                    <a:gd name="T55" fmla="*/ 12 h 225"/>
                    <a:gd name="T56" fmla="*/ 6 w 175"/>
                    <a:gd name="T57" fmla="*/ 7 h 225"/>
                    <a:gd name="T58" fmla="*/ 11 w 175"/>
                    <a:gd name="T59" fmla="*/ 4 h 225"/>
                    <a:gd name="T60" fmla="*/ 17 w 175"/>
                    <a:gd name="T61" fmla="*/ 0 h 225"/>
                    <a:gd name="T62" fmla="*/ 24 w 175"/>
                    <a:gd name="T63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5" h="225">
                      <a:moveTo>
                        <a:pt x="32" y="40"/>
                      </a:moveTo>
                      <a:lnTo>
                        <a:pt x="32" y="185"/>
                      </a:lnTo>
                      <a:lnTo>
                        <a:pt x="136" y="113"/>
                      </a:lnTo>
                      <a:lnTo>
                        <a:pt x="32" y="40"/>
                      </a:lnTo>
                      <a:close/>
                      <a:moveTo>
                        <a:pt x="24" y="0"/>
                      </a:moveTo>
                      <a:lnTo>
                        <a:pt x="30" y="2"/>
                      </a:lnTo>
                      <a:lnTo>
                        <a:pt x="35" y="5"/>
                      </a:lnTo>
                      <a:lnTo>
                        <a:pt x="165" y="93"/>
                      </a:lnTo>
                      <a:lnTo>
                        <a:pt x="170" y="97"/>
                      </a:lnTo>
                      <a:lnTo>
                        <a:pt x="173" y="101"/>
                      </a:lnTo>
                      <a:lnTo>
                        <a:pt x="175" y="106"/>
                      </a:lnTo>
                      <a:lnTo>
                        <a:pt x="175" y="113"/>
                      </a:lnTo>
                      <a:lnTo>
                        <a:pt x="175" y="117"/>
                      </a:lnTo>
                      <a:lnTo>
                        <a:pt x="173" y="124"/>
                      </a:lnTo>
                      <a:lnTo>
                        <a:pt x="170" y="129"/>
                      </a:lnTo>
                      <a:lnTo>
                        <a:pt x="165" y="132"/>
                      </a:lnTo>
                      <a:lnTo>
                        <a:pt x="35" y="220"/>
                      </a:lnTo>
                      <a:lnTo>
                        <a:pt x="28" y="223"/>
                      </a:lnTo>
                      <a:lnTo>
                        <a:pt x="22" y="225"/>
                      </a:lnTo>
                      <a:lnTo>
                        <a:pt x="17" y="223"/>
                      </a:lnTo>
                      <a:lnTo>
                        <a:pt x="11" y="222"/>
                      </a:lnTo>
                      <a:lnTo>
                        <a:pt x="6" y="218"/>
                      </a:lnTo>
                      <a:lnTo>
                        <a:pt x="3" y="214"/>
                      </a:lnTo>
                      <a:lnTo>
                        <a:pt x="0" y="207"/>
                      </a:lnTo>
                      <a:lnTo>
                        <a:pt x="0" y="201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3" y="12"/>
                      </a:lnTo>
                      <a:lnTo>
                        <a:pt x="6" y="7"/>
                      </a:lnTo>
                      <a:lnTo>
                        <a:pt x="11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593"/>
                <p:cNvSpPr>
                  <a:spLocks/>
                </p:cNvSpPr>
                <p:nvPr/>
              </p:nvSpPr>
              <p:spPr bwMode="auto">
                <a:xfrm>
                  <a:off x="4969877" y="2831356"/>
                  <a:ext cx="308422" cy="102807"/>
                </a:xfrm>
                <a:custGeom>
                  <a:avLst/>
                  <a:gdLst>
                    <a:gd name="T0" fmla="*/ 65 w 288"/>
                    <a:gd name="T1" fmla="*/ 0 h 97"/>
                    <a:gd name="T2" fmla="*/ 97 w 288"/>
                    <a:gd name="T3" fmla="*/ 0 h 97"/>
                    <a:gd name="T4" fmla="*/ 95 w 288"/>
                    <a:gd name="T5" fmla="*/ 28 h 97"/>
                    <a:gd name="T6" fmla="*/ 90 w 288"/>
                    <a:gd name="T7" fmla="*/ 49 h 97"/>
                    <a:gd name="T8" fmla="*/ 84 w 288"/>
                    <a:gd name="T9" fmla="*/ 65 h 97"/>
                    <a:gd name="T10" fmla="*/ 204 w 288"/>
                    <a:gd name="T11" fmla="*/ 65 h 97"/>
                    <a:gd name="T12" fmla="*/ 198 w 288"/>
                    <a:gd name="T13" fmla="*/ 49 h 97"/>
                    <a:gd name="T14" fmla="*/ 193 w 288"/>
                    <a:gd name="T15" fmla="*/ 28 h 97"/>
                    <a:gd name="T16" fmla="*/ 191 w 288"/>
                    <a:gd name="T17" fmla="*/ 0 h 97"/>
                    <a:gd name="T18" fmla="*/ 223 w 288"/>
                    <a:gd name="T19" fmla="*/ 0 h 97"/>
                    <a:gd name="T20" fmla="*/ 225 w 288"/>
                    <a:gd name="T21" fmla="*/ 25 h 97"/>
                    <a:gd name="T22" fmla="*/ 230 w 288"/>
                    <a:gd name="T23" fmla="*/ 42 h 97"/>
                    <a:gd name="T24" fmla="*/ 235 w 288"/>
                    <a:gd name="T25" fmla="*/ 53 h 97"/>
                    <a:gd name="T26" fmla="*/ 240 w 288"/>
                    <a:gd name="T27" fmla="*/ 61 h 97"/>
                    <a:gd name="T28" fmla="*/ 244 w 288"/>
                    <a:gd name="T29" fmla="*/ 65 h 97"/>
                    <a:gd name="T30" fmla="*/ 272 w 288"/>
                    <a:gd name="T31" fmla="*/ 65 h 97"/>
                    <a:gd name="T32" fmla="*/ 276 w 288"/>
                    <a:gd name="T33" fmla="*/ 66 h 97"/>
                    <a:gd name="T34" fmla="*/ 281 w 288"/>
                    <a:gd name="T35" fmla="*/ 68 h 97"/>
                    <a:gd name="T36" fmla="*/ 284 w 288"/>
                    <a:gd name="T37" fmla="*/ 71 h 97"/>
                    <a:gd name="T38" fmla="*/ 288 w 288"/>
                    <a:gd name="T39" fmla="*/ 76 h 97"/>
                    <a:gd name="T40" fmla="*/ 288 w 288"/>
                    <a:gd name="T41" fmla="*/ 81 h 97"/>
                    <a:gd name="T42" fmla="*/ 288 w 288"/>
                    <a:gd name="T43" fmla="*/ 85 h 97"/>
                    <a:gd name="T44" fmla="*/ 284 w 288"/>
                    <a:gd name="T45" fmla="*/ 90 h 97"/>
                    <a:gd name="T46" fmla="*/ 281 w 288"/>
                    <a:gd name="T47" fmla="*/ 93 h 97"/>
                    <a:gd name="T48" fmla="*/ 276 w 288"/>
                    <a:gd name="T49" fmla="*/ 97 h 97"/>
                    <a:gd name="T50" fmla="*/ 272 w 288"/>
                    <a:gd name="T51" fmla="*/ 97 h 97"/>
                    <a:gd name="T52" fmla="*/ 16 w 288"/>
                    <a:gd name="T53" fmla="*/ 97 h 97"/>
                    <a:gd name="T54" fmla="*/ 12 w 288"/>
                    <a:gd name="T55" fmla="*/ 97 h 97"/>
                    <a:gd name="T56" fmla="*/ 7 w 288"/>
                    <a:gd name="T57" fmla="*/ 93 h 97"/>
                    <a:gd name="T58" fmla="*/ 4 w 288"/>
                    <a:gd name="T59" fmla="*/ 90 h 97"/>
                    <a:gd name="T60" fmla="*/ 0 w 288"/>
                    <a:gd name="T61" fmla="*/ 85 h 97"/>
                    <a:gd name="T62" fmla="*/ 0 w 288"/>
                    <a:gd name="T63" fmla="*/ 81 h 97"/>
                    <a:gd name="T64" fmla="*/ 0 w 288"/>
                    <a:gd name="T65" fmla="*/ 76 h 97"/>
                    <a:gd name="T66" fmla="*/ 4 w 288"/>
                    <a:gd name="T67" fmla="*/ 71 h 97"/>
                    <a:gd name="T68" fmla="*/ 7 w 288"/>
                    <a:gd name="T69" fmla="*/ 68 h 97"/>
                    <a:gd name="T70" fmla="*/ 12 w 288"/>
                    <a:gd name="T71" fmla="*/ 66 h 97"/>
                    <a:gd name="T72" fmla="*/ 16 w 288"/>
                    <a:gd name="T73" fmla="*/ 65 h 97"/>
                    <a:gd name="T74" fmla="*/ 44 w 288"/>
                    <a:gd name="T75" fmla="*/ 65 h 97"/>
                    <a:gd name="T76" fmla="*/ 49 w 288"/>
                    <a:gd name="T77" fmla="*/ 61 h 97"/>
                    <a:gd name="T78" fmla="*/ 53 w 288"/>
                    <a:gd name="T79" fmla="*/ 53 h 97"/>
                    <a:gd name="T80" fmla="*/ 58 w 288"/>
                    <a:gd name="T81" fmla="*/ 42 h 97"/>
                    <a:gd name="T82" fmla="*/ 63 w 288"/>
                    <a:gd name="T83" fmla="*/ 25 h 97"/>
                    <a:gd name="T84" fmla="*/ 65 w 288"/>
                    <a:gd name="T8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" h="97">
                      <a:moveTo>
                        <a:pt x="65" y="0"/>
                      </a:moveTo>
                      <a:lnTo>
                        <a:pt x="97" y="0"/>
                      </a:lnTo>
                      <a:lnTo>
                        <a:pt x="95" y="28"/>
                      </a:lnTo>
                      <a:lnTo>
                        <a:pt x="90" y="49"/>
                      </a:lnTo>
                      <a:lnTo>
                        <a:pt x="84" y="65"/>
                      </a:lnTo>
                      <a:lnTo>
                        <a:pt x="204" y="65"/>
                      </a:lnTo>
                      <a:lnTo>
                        <a:pt x="198" y="49"/>
                      </a:lnTo>
                      <a:lnTo>
                        <a:pt x="193" y="28"/>
                      </a:lnTo>
                      <a:lnTo>
                        <a:pt x="191" y="0"/>
                      </a:lnTo>
                      <a:lnTo>
                        <a:pt x="223" y="0"/>
                      </a:lnTo>
                      <a:lnTo>
                        <a:pt x="225" y="25"/>
                      </a:lnTo>
                      <a:lnTo>
                        <a:pt x="230" y="42"/>
                      </a:lnTo>
                      <a:lnTo>
                        <a:pt x="235" y="53"/>
                      </a:lnTo>
                      <a:lnTo>
                        <a:pt x="240" y="61"/>
                      </a:lnTo>
                      <a:lnTo>
                        <a:pt x="244" y="65"/>
                      </a:lnTo>
                      <a:lnTo>
                        <a:pt x="272" y="65"/>
                      </a:lnTo>
                      <a:lnTo>
                        <a:pt x="276" y="66"/>
                      </a:lnTo>
                      <a:lnTo>
                        <a:pt x="281" y="68"/>
                      </a:lnTo>
                      <a:lnTo>
                        <a:pt x="284" y="71"/>
                      </a:lnTo>
                      <a:lnTo>
                        <a:pt x="288" y="76"/>
                      </a:lnTo>
                      <a:lnTo>
                        <a:pt x="288" y="81"/>
                      </a:lnTo>
                      <a:lnTo>
                        <a:pt x="288" y="85"/>
                      </a:lnTo>
                      <a:lnTo>
                        <a:pt x="284" y="90"/>
                      </a:lnTo>
                      <a:lnTo>
                        <a:pt x="281" y="93"/>
                      </a:lnTo>
                      <a:lnTo>
                        <a:pt x="276" y="97"/>
                      </a:lnTo>
                      <a:lnTo>
                        <a:pt x="272" y="97"/>
                      </a:lnTo>
                      <a:lnTo>
                        <a:pt x="16" y="97"/>
                      </a:lnTo>
                      <a:lnTo>
                        <a:pt x="12" y="97"/>
                      </a:lnTo>
                      <a:lnTo>
                        <a:pt x="7" y="93"/>
                      </a:lnTo>
                      <a:lnTo>
                        <a:pt x="4" y="90"/>
                      </a:lnTo>
                      <a:lnTo>
                        <a:pt x="0" y="85"/>
                      </a:lnTo>
                      <a:lnTo>
                        <a:pt x="0" y="81"/>
                      </a:lnTo>
                      <a:lnTo>
                        <a:pt x="0" y="76"/>
                      </a:lnTo>
                      <a:lnTo>
                        <a:pt x="4" y="71"/>
                      </a:lnTo>
                      <a:lnTo>
                        <a:pt x="7" y="68"/>
                      </a:lnTo>
                      <a:lnTo>
                        <a:pt x="12" y="66"/>
                      </a:lnTo>
                      <a:lnTo>
                        <a:pt x="16" y="65"/>
                      </a:lnTo>
                      <a:lnTo>
                        <a:pt x="44" y="65"/>
                      </a:lnTo>
                      <a:lnTo>
                        <a:pt x="49" y="61"/>
                      </a:lnTo>
                      <a:lnTo>
                        <a:pt x="53" y="53"/>
                      </a:lnTo>
                      <a:lnTo>
                        <a:pt x="58" y="42"/>
                      </a:lnTo>
                      <a:lnTo>
                        <a:pt x="63" y="2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594"/>
                <p:cNvSpPr>
                  <a:spLocks noEditPoints="1"/>
                </p:cNvSpPr>
                <p:nvPr/>
              </p:nvSpPr>
              <p:spPr bwMode="auto">
                <a:xfrm>
                  <a:off x="4837720" y="2385857"/>
                  <a:ext cx="560521" cy="445499"/>
                </a:xfrm>
                <a:custGeom>
                  <a:avLst/>
                  <a:gdLst>
                    <a:gd name="T0" fmla="*/ 43 w 512"/>
                    <a:gd name="T1" fmla="*/ 32 h 415"/>
                    <a:gd name="T2" fmla="*/ 39 w 512"/>
                    <a:gd name="T3" fmla="*/ 34 h 415"/>
                    <a:gd name="T4" fmla="*/ 35 w 512"/>
                    <a:gd name="T5" fmla="*/ 35 h 415"/>
                    <a:gd name="T6" fmla="*/ 32 w 512"/>
                    <a:gd name="T7" fmla="*/ 40 h 415"/>
                    <a:gd name="T8" fmla="*/ 32 w 512"/>
                    <a:gd name="T9" fmla="*/ 43 h 415"/>
                    <a:gd name="T10" fmla="*/ 32 w 512"/>
                    <a:gd name="T11" fmla="*/ 372 h 415"/>
                    <a:gd name="T12" fmla="*/ 32 w 512"/>
                    <a:gd name="T13" fmla="*/ 377 h 415"/>
                    <a:gd name="T14" fmla="*/ 35 w 512"/>
                    <a:gd name="T15" fmla="*/ 380 h 415"/>
                    <a:gd name="T16" fmla="*/ 39 w 512"/>
                    <a:gd name="T17" fmla="*/ 383 h 415"/>
                    <a:gd name="T18" fmla="*/ 43 w 512"/>
                    <a:gd name="T19" fmla="*/ 383 h 415"/>
                    <a:gd name="T20" fmla="*/ 469 w 512"/>
                    <a:gd name="T21" fmla="*/ 383 h 415"/>
                    <a:gd name="T22" fmla="*/ 473 w 512"/>
                    <a:gd name="T23" fmla="*/ 383 h 415"/>
                    <a:gd name="T24" fmla="*/ 477 w 512"/>
                    <a:gd name="T25" fmla="*/ 380 h 415"/>
                    <a:gd name="T26" fmla="*/ 480 w 512"/>
                    <a:gd name="T27" fmla="*/ 377 h 415"/>
                    <a:gd name="T28" fmla="*/ 480 w 512"/>
                    <a:gd name="T29" fmla="*/ 372 h 415"/>
                    <a:gd name="T30" fmla="*/ 480 w 512"/>
                    <a:gd name="T31" fmla="*/ 43 h 415"/>
                    <a:gd name="T32" fmla="*/ 480 w 512"/>
                    <a:gd name="T33" fmla="*/ 40 h 415"/>
                    <a:gd name="T34" fmla="*/ 477 w 512"/>
                    <a:gd name="T35" fmla="*/ 35 h 415"/>
                    <a:gd name="T36" fmla="*/ 473 w 512"/>
                    <a:gd name="T37" fmla="*/ 34 h 415"/>
                    <a:gd name="T38" fmla="*/ 469 w 512"/>
                    <a:gd name="T39" fmla="*/ 32 h 415"/>
                    <a:gd name="T40" fmla="*/ 43 w 512"/>
                    <a:gd name="T41" fmla="*/ 32 h 415"/>
                    <a:gd name="T42" fmla="*/ 43 w 512"/>
                    <a:gd name="T43" fmla="*/ 0 h 415"/>
                    <a:gd name="T44" fmla="*/ 469 w 512"/>
                    <a:gd name="T45" fmla="*/ 0 h 415"/>
                    <a:gd name="T46" fmla="*/ 485 w 512"/>
                    <a:gd name="T47" fmla="*/ 3 h 415"/>
                    <a:gd name="T48" fmla="*/ 499 w 512"/>
                    <a:gd name="T49" fmla="*/ 13 h 415"/>
                    <a:gd name="T50" fmla="*/ 509 w 512"/>
                    <a:gd name="T51" fmla="*/ 27 h 415"/>
                    <a:gd name="T52" fmla="*/ 512 w 512"/>
                    <a:gd name="T53" fmla="*/ 43 h 415"/>
                    <a:gd name="T54" fmla="*/ 512 w 512"/>
                    <a:gd name="T55" fmla="*/ 372 h 415"/>
                    <a:gd name="T56" fmla="*/ 509 w 512"/>
                    <a:gd name="T57" fmla="*/ 390 h 415"/>
                    <a:gd name="T58" fmla="*/ 499 w 512"/>
                    <a:gd name="T59" fmla="*/ 403 h 415"/>
                    <a:gd name="T60" fmla="*/ 485 w 512"/>
                    <a:gd name="T61" fmla="*/ 412 h 415"/>
                    <a:gd name="T62" fmla="*/ 469 w 512"/>
                    <a:gd name="T63" fmla="*/ 415 h 415"/>
                    <a:gd name="T64" fmla="*/ 43 w 512"/>
                    <a:gd name="T65" fmla="*/ 415 h 415"/>
                    <a:gd name="T66" fmla="*/ 27 w 512"/>
                    <a:gd name="T67" fmla="*/ 412 h 415"/>
                    <a:gd name="T68" fmla="*/ 13 w 512"/>
                    <a:gd name="T69" fmla="*/ 403 h 415"/>
                    <a:gd name="T70" fmla="*/ 3 w 512"/>
                    <a:gd name="T71" fmla="*/ 390 h 415"/>
                    <a:gd name="T72" fmla="*/ 0 w 512"/>
                    <a:gd name="T73" fmla="*/ 372 h 415"/>
                    <a:gd name="T74" fmla="*/ 0 w 512"/>
                    <a:gd name="T75" fmla="*/ 43 h 415"/>
                    <a:gd name="T76" fmla="*/ 3 w 512"/>
                    <a:gd name="T77" fmla="*/ 27 h 415"/>
                    <a:gd name="T78" fmla="*/ 13 w 512"/>
                    <a:gd name="T79" fmla="*/ 13 h 415"/>
                    <a:gd name="T80" fmla="*/ 27 w 512"/>
                    <a:gd name="T81" fmla="*/ 3 h 415"/>
                    <a:gd name="T82" fmla="*/ 43 w 512"/>
                    <a:gd name="T83" fmla="*/ 0 h 4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12" h="415">
                      <a:moveTo>
                        <a:pt x="43" y="32"/>
                      </a:moveTo>
                      <a:lnTo>
                        <a:pt x="39" y="34"/>
                      </a:lnTo>
                      <a:lnTo>
                        <a:pt x="35" y="35"/>
                      </a:lnTo>
                      <a:lnTo>
                        <a:pt x="32" y="40"/>
                      </a:lnTo>
                      <a:lnTo>
                        <a:pt x="32" y="43"/>
                      </a:lnTo>
                      <a:lnTo>
                        <a:pt x="32" y="372"/>
                      </a:lnTo>
                      <a:lnTo>
                        <a:pt x="32" y="377"/>
                      </a:lnTo>
                      <a:lnTo>
                        <a:pt x="35" y="380"/>
                      </a:lnTo>
                      <a:lnTo>
                        <a:pt x="39" y="383"/>
                      </a:lnTo>
                      <a:lnTo>
                        <a:pt x="43" y="383"/>
                      </a:lnTo>
                      <a:lnTo>
                        <a:pt x="469" y="383"/>
                      </a:lnTo>
                      <a:lnTo>
                        <a:pt x="473" y="383"/>
                      </a:lnTo>
                      <a:lnTo>
                        <a:pt x="477" y="380"/>
                      </a:lnTo>
                      <a:lnTo>
                        <a:pt x="480" y="377"/>
                      </a:lnTo>
                      <a:lnTo>
                        <a:pt x="480" y="372"/>
                      </a:lnTo>
                      <a:lnTo>
                        <a:pt x="480" y="43"/>
                      </a:lnTo>
                      <a:lnTo>
                        <a:pt x="480" y="40"/>
                      </a:lnTo>
                      <a:lnTo>
                        <a:pt x="477" y="35"/>
                      </a:lnTo>
                      <a:lnTo>
                        <a:pt x="473" y="34"/>
                      </a:lnTo>
                      <a:lnTo>
                        <a:pt x="469" y="32"/>
                      </a:lnTo>
                      <a:lnTo>
                        <a:pt x="43" y="32"/>
                      </a:lnTo>
                      <a:close/>
                      <a:moveTo>
                        <a:pt x="43" y="0"/>
                      </a:moveTo>
                      <a:lnTo>
                        <a:pt x="469" y="0"/>
                      </a:lnTo>
                      <a:lnTo>
                        <a:pt x="485" y="3"/>
                      </a:lnTo>
                      <a:lnTo>
                        <a:pt x="499" y="13"/>
                      </a:lnTo>
                      <a:lnTo>
                        <a:pt x="509" y="27"/>
                      </a:lnTo>
                      <a:lnTo>
                        <a:pt x="512" y="43"/>
                      </a:lnTo>
                      <a:lnTo>
                        <a:pt x="512" y="372"/>
                      </a:lnTo>
                      <a:lnTo>
                        <a:pt x="509" y="390"/>
                      </a:lnTo>
                      <a:lnTo>
                        <a:pt x="499" y="403"/>
                      </a:lnTo>
                      <a:lnTo>
                        <a:pt x="485" y="412"/>
                      </a:lnTo>
                      <a:lnTo>
                        <a:pt x="469" y="415"/>
                      </a:lnTo>
                      <a:lnTo>
                        <a:pt x="43" y="415"/>
                      </a:lnTo>
                      <a:lnTo>
                        <a:pt x="27" y="412"/>
                      </a:lnTo>
                      <a:lnTo>
                        <a:pt x="13" y="403"/>
                      </a:lnTo>
                      <a:lnTo>
                        <a:pt x="3" y="390"/>
                      </a:lnTo>
                      <a:lnTo>
                        <a:pt x="0" y="372"/>
                      </a:lnTo>
                      <a:lnTo>
                        <a:pt x="0" y="43"/>
                      </a:lnTo>
                      <a:lnTo>
                        <a:pt x="3" y="27"/>
                      </a:lnTo>
                      <a:lnTo>
                        <a:pt x="13" y="13"/>
                      </a:lnTo>
                      <a:lnTo>
                        <a:pt x="27" y="3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6" name="Овал 85"/>
              <p:cNvSpPr/>
              <p:nvPr/>
            </p:nvSpPr>
            <p:spPr>
              <a:xfrm>
                <a:off x="588492" y="4309238"/>
                <a:ext cx="889827" cy="889827"/>
              </a:xfrm>
              <a:prstGeom prst="ellipse">
                <a:avLst/>
              </a:prstGeom>
              <a:noFill/>
              <a:ln>
                <a:solidFill>
                  <a:srgbClr val="01D6C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7" name="Группа 96"/>
          <p:cNvGrpSpPr/>
          <p:nvPr/>
        </p:nvGrpSpPr>
        <p:grpSpPr>
          <a:xfrm>
            <a:off x="588492" y="5513322"/>
            <a:ext cx="4488160" cy="889827"/>
            <a:chOff x="588492" y="5284722"/>
            <a:chExt cx="4488160" cy="88982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878124" y="5437248"/>
              <a:ext cx="31985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dirty="0" smtClean="0">
                  <a:solidFill>
                    <a:schemeClr val="bg1"/>
                  </a:solidFill>
                </a:rPr>
                <a:t>Переход из </a:t>
              </a:r>
              <a:r>
                <a:rPr lang="ru-RU" sz="1600" dirty="0" err="1" smtClean="0">
                  <a:solidFill>
                    <a:schemeClr val="bg1"/>
                  </a:solidFill>
                </a:rPr>
                <a:t>видеодиалога</a:t>
              </a:r>
              <a:r>
                <a:rPr lang="ru-RU" sz="1600" dirty="0" smtClean="0">
                  <a:solidFill>
                    <a:schemeClr val="bg1"/>
                  </a:solidFill>
                </a:rPr>
                <a:t>        к </a:t>
              </a:r>
              <a:r>
                <a:rPr lang="ru-RU" sz="1600" dirty="0">
                  <a:solidFill>
                    <a:schemeClr val="bg1"/>
                  </a:solidFill>
                </a:rPr>
                <a:t>средствам совместной работы</a:t>
              </a:r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588492" y="5284722"/>
              <a:ext cx="889827" cy="889827"/>
              <a:chOff x="588492" y="5333278"/>
              <a:chExt cx="889827" cy="889827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795805" y="5551353"/>
                <a:ext cx="475200" cy="430650"/>
                <a:chOff x="4865619" y="2423546"/>
                <a:chExt cx="550470" cy="498863"/>
              </a:xfrm>
              <a:solidFill>
                <a:srgbClr val="01D6C4"/>
              </a:solidFill>
            </p:grpSpPr>
            <p:sp>
              <p:nvSpPr>
                <p:cNvPr id="34" name="Freeform 49"/>
                <p:cNvSpPr>
                  <a:spLocks noEditPoints="1"/>
                </p:cNvSpPr>
                <p:nvPr/>
              </p:nvSpPr>
              <p:spPr bwMode="auto">
                <a:xfrm>
                  <a:off x="4865619" y="2423546"/>
                  <a:ext cx="550470" cy="498863"/>
                </a:xfrm>
                <a:custGeom>
                  <a:avLst/>
                  <a:gdLst>
                    <a:gd name="T0" fmla="*/ 156 w 512"/>
                    <a:gd name="T1" fmla="*/ 34 h 464"/>
                    <a:gd name="T2" fmla="*/ 148 w 512"/>
                    <a:gd name="T3" fmla="*/ 39 h 464"/>
                    <a:gd name="T4" fmla="*/ 144 w 512"/>
                    <a:gd name="T5" fmla="*/ 48 h 464"/>
                    <a:gd name="T6" fmla="*/ 368 w 512"/>
                    <a:gd name="T7" fmla="*/ 80 h 464"/>
                    <a:gd name="T8" fmla="*/ 368 w 512"/>
                    <a:gd name="T9" fmla="*/ 44 h 464"/>
                    <a:gd name="T10" fmla="*/ 361 w 512"/>
                    <a:gd name="T11" fmla="*/ 36 h 464"/>
                    <a:gd name="T12" fmla="*/ 352 w 512"/>
                    <a:gd name="T13" fmla="*/ 32 h 464"/>
                    <a:gd name="T14" fmla="*/ 161 w 512"/>
                    <a:gd name="T15" fmla="*/ 0 h 464"/>
                    <a:gd name="T16" fmla="*/ 371 w 512"/>
                    <a:gd name="T17" fmla="*/ 3 h 464"/>
                    <a:gd name="T18" fmla="*/ 396 w 512"/>
                    <a:gd name="T19" fmla="*/ 29 h 464"/>
                    <a:gd name="T20" fmla="*/ 400 w 512"/>
                    <a:gd name="T21" fmla="*/ 80 h 464"/>
                    <a:gd name="T22" fmla="*/ 432 w 512"/>
                    <a:gd name="T23" fmla="*/ 64 h 464"/>
                    <a:gd name="T24" fmla="*/ 435 w 512"/>
                    <a:gd name="T25" fmla="*/ 55 h 464"/>
                    <a:gd name="T26" fmla="*/ 443 w 512"/>
                    <a:gd name="T27" fmla="*/ 50 h 464"/>
                    <a:gd name="T28" fmla="*/ 453 w 512"/>
                    <a:gd name="T29" fmla="*/ 50 h 464"/>
                    <a:gd name="T30" fmla="*/ 461 w 512"/>
                    <a:gd name="T31" fmla="*/ 55 h 464"/>
                    <a:gd name="T32" fmla="*/ 464 w 512"/>
                    <a:gd name="T33" fmla="*/ 64 h 464"/>
                    <a:gd name="T34" fmla="*/ 483 w 512"/>
                    <a:gd name="T35" fmla="*/ 85 h 464"/>
                    <a:gd name="T36" fmla="*/ 509 w 512"/>
                    <a:gd name="T37" fmla="*/ 111 h 464"/>
                    <a:gd name="T38" fmla="*/ 512 w 512"/>
                    <a:gd name="T39" fmla="*/ 448 h 464"/>
                    <a:gd name="T40" fmla="*/ 509 w 512"/>
                    <a:gd name="T41" fmla="*/ 457 h 464"/>
                    <a:gd name="T42" fmla="*/ 501 w 512"/>
                    <a:gd name="T43" fmla="*/ 464 h 464"/>
                    <a:gd name="T44" fmla="*/ 177 w 512"/>
                    <a:gd name="T45" fmla="*/ 464 h 464"/>
                    <a:gd name="T46" fmla="*/ 167 w 512"/>
                    <a:gd name="T47" fmla="*/ 460 h 464"/>
                    <a:gd name="T48" fmla="*/ 161 w 512"/>
                    <a:gd name="T49" fmla="*/ 452 h 464"/>
                    <a:gd name="T50" fmla="*/ 161 w 512"/>
                    <a:gd name="T51" fmla="*/ 443 h 464"/>
                    <a:gd name="T52" fmla="*/ 167 w 512"/>
                    <a:gd name="T53" fmla="*/ 435 h 464"/>
                    <a:gd name="T54" fmla="*/ 177 w 512"/>
                    <a:gd name="T55" fmla="*/ 432 h 464"/>
                    <a:gd name="T56" fmla="*/ 480 w 512"/>
                    <a:gd name="T57" fmla="*/ 130 h 464"/>
                    <a:gd name="T58" fmla="*/ 477 w 512"/>
                    <a:gd name="T59" fmla="*/ 121 h 464"/>
                    <a:gd name="T60" fmla="*/ 467 w 512"/>
                    <a:gd name="T61" fmla="*/ 112 h 464"/>
                    <a:gd name="T62" fmla="*/ 50 w 512"/>
                    <a:gd name="T63" fmla="*/ 112 h 464"/>
                    <a:gd name="T64" fmla="*/ 40 w 512"/>
                    <a:gd name="T65" fmla="*/ 116 h 464"/>
                    <a:gd name="T66" fmla="*/ 32 w 512"/>
                    <a:gd name="T67" fmla="*/ 125 h 464"/>
                    <a:gd name="T68" fmla="*/ 32 w 512"/>
                    <a:gd name="T69" fmla="*/ 432 h 464"/>
                    <a:gd name="T70" fmla="*/ 85 w 512"/>
                    <a:gd name="T71" fmla="*/ 433 h 464"/>
                    <a:gd name="T72" fmla="*/ 93 w 512"/>
                    <a:gd name="T73" fmla="*/ 438 h 464"/>
                    <a:gd name="T74" fmla="*/ 96 w 512"/>
                    <a:gd name="T75" fmla="*/ 448 h 464"/>
                    <a:gd name="T76" fmla="*/ 93 w 512"/>
                    <a:gd name="T77" fmla="*/ 457 h 464"/>
                    <a:gd name="T78" fmla="*/ 85 w 512"/>
                    <a:gd name="T79" fmla="*/ 464 h 464"/>
                    <a:gd name="T80" fmla="*/ 16 w 512"/>
                    <a:gd name="T81" fmla="*/ 464 h 464"/>
                    <a:gd name="T82" fmla="*/ 6 w 512"/>
                    <a:gd name="T83" fmla="*/ 460 h 464"/>
                    <a:gd name="T84" fmla="*/ 0 w 512"/>
                    <a:gd name="T85" fmla="*/ 452 h 464"/>
                    <a:gd name="T86" fmla="*/ 0 w 512"/>
                    <a:gd name="T87" fmla="*/ 130 h 464"/>
                    <a:gd name="T88" fmla="*/ 14 w 512"/>
                    <a:gd name="T89" fmla="*/ 96 h 464"/>
                    <a:gd name="T90" fmla="*/ 48 w 512"/>
                    <a:gd name="T91" fmla="*/ 80 h 464"/>
                    <a:gd name="T92" fmla="*/ 48 w 512"/>
                    <a:gd name="T93" fmla="*/ 60 h 464"/>
                    <a:gd name="T94" fmla="*/ 55 w 512"/>
                    <a:gd name="T95" fmla="*/ 52 h 464"/>
                    <a:gd name="T96" fmla="*/ 64 w 512"/>
                    <a:gd name="T97" fmla="*/ 48 h 464"/>
                    <a:gd name="T98" fmla="*/ 74 w 512"/>
                    <a:gd name="T99" fmla="*/ 52 h 464"/>
                    <a:gd name="T100" fmla="*/ 79 w 512"/>
                    <a:gd name="T101" fmla="*/ 60 h 464"/>
                    <a:gd name="T102" fmla="*/ 80 w 512"/>
                    <a:gd name="T103" fmla="*/ 80 h 464"/>
                    <a:gd name="T104" fmla="*/ 112 w 512"/>
                    <a:gd name="T105" fmla="*/ 48 h 464"/>
                    <a:gd name="T106" fmla="*/ 127 w 512"/>
                    <a:gd name="T107" fmla="*/ 15 h 464"/>
                    <a:gd name="T108" fmla="*/ 161 w 512"/>
                    <a:gd name="T109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12" h="464">
                      <a:moveTo>
                        <a:pt x="161" y="32"/>
                      </a:moveTo>
                      <a:lnTo>
                        <a:pt x="156" y="34"/>
                      </a:lnTo>
                      <a:lnTo>
                        <a:pt x="151" y="36"/>
                      </a:lnTo>
                      <a:lnTo>
                        <a:pt x="148" y="39"/>
                      </a:lnTo>
                      <a:lnTo>
                        <a:pt x="144" y="44"/>
                      </a:lnTo>
                      <a:lnTo>
                        <a:pt x="144" y="48"/>
                      </a:lnTo>
                      <a:lnTo>
                        <a:pt x="144" y="80"/>
                      </a:lnTo>
                      <a:lnTo>
                        <a:pt x="368" y="80"/>
                      </a:lnTo>
                      <a:lnTo>
                        <a:pt x="368" y="48"/>
                      </a:lnTo>
                      <a:lnTo>
                        <a:pt x="368" y="44"/>
                      </a:lnTo>
                      <a:lnTo>
                        <a:pt x="364" y="39"/>
                      </a:lnTo>
                      <a:lnTo>
                        <a:pt x="361" y="36"/>
                      </a:lnTo>
                      <a:lnTo>
                        <a:pt x="356" y="34"/>
                      </a:lnTo>
                      <a:lnTo>
                        <a:pt x="352" y="32"/>
                      </a:lnTo>
                      <a:lnTo>
                        <a:pt x="161" y="32"/>
                      </a:lnTo>
                      <a:close/>
                      <a:moveTo>
                        <a:pt x="161" y="0"/>
                      </a:moveTo>
                      <a:lnTo>
                        <a:pt x="352" y="0"/>
                      </a:lnTo>
                      <a:lnTo>
                        <a:pt x="371" y="3"/>
                      </a:lnTo>
                      <a:lnTo>
                        <a:pt x="385" y="15"/>
                      </a:lnTo>
                      <a:lnTo>
                        <a:pt x="396" y="29"/>
                      </a:lnTo>
                      <a:lnTo>
                        <a:pt x="400" y="48"/>
                      </a:lnTo>
                      <a:lnTo>
                        <a:pt x="400" y="80"/>
                      </a:lnTo>
                      <a:lnTo>
                        <a:pt x="432" y="80"/>
                      </a:lnTo>
                      <a:lnTo>
                        <a:pt x="432" y="64"/>
                      </a:lnTo>
                      <a:lnTo>
                        <a:pt x="433" y="60"/>
                      </a:lnTo>
                      <a:lnTo>
                        <a:pt x="435" y="55"/>
                      </a:lnTo>
                      <a:lnTo>
                        <a:pt x="438" y="52"/>
                      </a:lnTo>
                      <a:lnTo>
                        <a:pt x="443" y="50"/>
                      </a:lnTo>
                      <a:lnTo>
                        <a:pt x="448" y="48"/>
                      </a:lnTo>
                      <a:lnTo>
                        <a:pt x="453" y="50"/>
                      </a:lnTo>
                      <a:lnTo>
                        <a:pt x="457" y="52"/>
                      </a:lnTo>
                      <a:lnTo>
                        <a:pt x="461" y="55"/>
                      </a:lnTo>
                      <a:lnTo>
                        <a:pt x="464" y="60"/>
                      </a:lnTo>
                      <a:lnTo>
                        <a:pt x="464" y="64"/>
                      </a:lnTo>
                      <a:lnTo>
                        <a:pt x="464" y="80"/>
                      </a:lnTo>
                      <a:lnTo>
                        <a:pt x="483" y="85"/>
                      </a:lnTo>
                      <a:lnTo>
                        <a:pt x="498" y="96"/>
                      </a:lnTo>
                      <a:lnTo>
                        <a:pt x="509" y="111"/>
                      </a:lnTo>
                      <a:lnTo>
                        <a:pt x="512" y="130"/>
                      </a:lnTo>
                      <a:lnTo>
                        <a:pt x="512" y="448"/>
                      </a:lnTo>
                      <a:lnTo>
                        <a:pt x="512" y="452"/>
                      </a:lnTo>
                      <a:lnTo>
                        <a:pt x="509" y="457"/>
                      </a:lnTo>
                      <a:lnTo>
                        <a:pt x="506" y="460"/>
                      </a:lnTo>
                      <a:lnTo>
                        <a:pt x="501" y="464"/>
                      </a:lnTo>
                      <a:lnTo>
                        <a:pt x="496" y="464"/>
                      </a:lnTo>
                      <a:lnTo>
                        <a:pt x="177" y="464"/>
                      </a:lnTo>
                      <a:lnTo>
                        <a:pt x="170" y="464"/>
                      </a:lnTo>
                      <a:lnTo>
                        <a:pt x="167" y="460"/>
                      </a:lnTo>
                      <a:lnTo>
                        <a:pt x="164" y="457"/>
                      </a:lnTo>
                      <a:lnTo>
                        <a:pt x="161" y="452"/>
                      </a:lnTo>
                      <a:lnTo>
                        <a:pt x="161" y="448"/>
                      </a:lnTo>
                      <a:lnTo>
                        <a:pt x="161" y="443"/>
                      </a:lnTo>
                      <a:lnTo>
                        <a:pt x="164" y="438"/>
                      </a:lnTo>
                      <a:lnTo>
                        <a:pt x="167" y="435"/>
                      </a:lnTo>
                      <a:lnTo>
                        <a:pt x="170" y="433"/>
                      </a:lnTo>
                      <a:lnTo>
                        <a:pt x="177" y="432"/>
                      </a:lnTo>
                      <a:lnTo>
                        <a:pt x="480" y="432"/>
                      </a:lnTo>
                      <a:lnTo>
                        <a:pt x="480" y="130"/>
                      </a:lnTo>
                      <a:lnTo>
                        <a:pt x="478" y="125"/>
                      </a:lnTo>
                      <a:lnTo>
                        <a:pt x="477" y="121"/>
                      </a:lnTo>
                      <a:lnTo>
                        <a:pt x="472" y="116"/>
                      </a:lnTo>
                      <a:lnTo>
                        <a:pt x="467" y="112"/>
                      </a:lnTo>
                      <a:lnTo>
                        <a:pt x="462" y="112"/>
                      </a:lnTo>
                      <a:lnTo>
                        <a:pt x="50" y="112"/>
                      </a:lnTo>
                      <a:lnTo>
                        <a:pt x="45" y="112"/>
                      </a:lnTo>
                      <a:lnTo>
                        <a:pt x="40" y="116"/>
                      </a:lnTo>
                      <a:lnTo>
                        <a:pt x="35" y="121"/>
                      </a:lnTo>
                      <a:lnTo>
                        <a:pt x="32" y="125"/>
                      </a:lnTo>
                      <a:lnTo>
                        <a:pt x="32" y="130"/>
                      </a:lnTo>
                      <a:lnTo>
                        <a:pt x="32" y="432"/>
                      </a:lnTo>
                      <a:lnTo>
                        <a:pt x="80" y="432"/>
                      </a:lnTo>
                      <a:lnTo>
                        <a:pt x="85" y="433"/>
                      </a:lnTo>
                      <a:lnTo>
                        <a:pt x="90" y="435"/>
                      </a:lnTo>
                      <a:lnTo>
                        <a:pt x="93" y="438"/>
                      </a:lnTo>
                      <a:lnTo>
                        <a:pt x="95" y="443"/>
                      </a:lnTo>
                      <a:lnTo>
                        <a:pt x="96" y="448"/>
                      </a:lnTo>
                      <a:lnTo>
                        <a:pt x="95" y="452"/>
                      </a:lnTo>
                      <a:lnTo>
                        <a:pt x="93" y="457"/>
                      </a:lnTo>
                      <a:lnTo>
                        <a:pt x="90" y="460"/>
                      </a:lnTo>
                      <a:lnTo>
                        <a:pt x="85" y="464"/>
                      </a:lnTo>
                      <a:lnTo>
                        <a:pt x="80" y="464"/>
                      </a:lnTo>
                      <a:lnTo>
                        <a:pt x="16" y="464"/>
                      </a:lnTo>
                      <a:lnTo>
                        <a:pt x="11" y="464"/>
                      </a:lnTo>
                      <a:lnTo>
                        <a:pt x="6" y="460"/>
                      </a:lnTo>
                      <a:lnTo>
                        <a:pt x="3" y="457"/>
                      </a:lnTo>
                      <a:lnTo>
                        <a:pt x="0" y="452"/>
                      </a:lnTo>
                      <a:lnTo>
                        <a:pt x="0" y="448"/>
                      </a:lnTo>
                      <a:lnTo>
                        <a:pt x="0" y="130"/>
                      </a:lnTo>
                      <a:lnTo>
                        <a:pt x="3" y="111"/>
                      </a:lnTo>
                      <a:lnTo>
                        <a:pt x="14" y="96"/>
                      </a:lnTo>
                      <a:lnTo>
                        <a:pt x="29" y="85"/>
                      </a:lnTo>
                      <a:lnTo>
                        <a:pt x="48" y="80"/>
                      </a:lnTo>
                      <a:lnTo>
                        <a:pt x="48" y="64"/>
                      </a:lnTo>
                      <a:lnTo>
                        <a:pt x="48" y="60"/>
                      </a:lnTo>
                      <a:lnTo>
                        <a:pt x="51" y="55"/>
                      </a:lnTo>
                      <a:lnTo>
                        <a:pt x="55" y="52"/>
                      </a:lnTo>
                      <a:lnTo>
                        <a:pt x="59" y="50"/>
                      </a:lnTo>
                      <a:lnTo>
                        <a:pt x="64" y="48"/>
                      </a:lnTo>
                      <a:lnTo>
                        <a:pt x="69" y="50"/>
                      </a:lnTo>
                      <a:lnTo>
                        <a:pt x="74" y="52"/>
                      </a:lnTo>
                      <a:lnTo>
                        <a:pt x="77" y="55"/>
                      </a:lnTo>
                      <a:lnTo>
                        <a:pt x="79" y="60"/>
                      </a:lnTo>
                      <a:lnTo>
                        <a:pt x="80" y="64"/>
                      </a:lnTo>
                      <a:lnTo>
                        <a:pt x="80" y="80"/>
                      </a:lnTo>
                      <a:lnTo>
                        <a:pt x="112" y="80"/>
                      </a:lnTo>
                      <a:lnTo>
                        <a:pt x="112" y="48"/>
                      </a:lnTo>
                      <a:lnTo>
                        <a:pt x="116" y="29"/>
                      </a:lnTo>
                      <a:lnTo>
                        <a:pt x="127" y="15"/>
                      </a:lnTo>
                      <a:lnTo>
                        <a:pt x="141" y="3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50"/>
                <p:cNvSpPr>
                  <a:spLocks noEditPoints="1"/>
                </p:cNvSpPr>
                <p:nvPr/>
              </p:nvSpPr>
              <p:spPr bwMode="auto">
                <a:xfrm>
                  <a:off x="5020439" y="2595568"/>
                  <a:ext cx="240831" cy="240831"/>
                </a:xfrm>
                <a:custGeom>
                  <a:avLst/>
                  <a:gdLst>
                    <a:gd name="T0" fmla="*/ 97 w 224"/>
                    <a:gd name="T1" fmla="*/ 80 h 223"/>
                    <a:gd name="T2" fmla="*/ 94 w 224"/>
                    <a:gd name="T3" fmla="*/ 89 h 223"/>
                    <a:gd name="T4" fmla="*/ 86 w 224"/>
                    <a:gd name="T5" fmla="*/ 94 h 223"/>
                    <a:gd name="T6" fmla="*/ 33 w 224"/>
                    <a:gd name="T7" fmla="*/ 96 h 223"/>
                    <a:gd name="T8" fmla="*/ 81 w 224"/>
                    <a:gd name="T9" fmla="*/ 128 h 223"/>
                    <a:gd name="T10" fmla="*/ 89 w 224"/>
                    <a:gd name="T11" fmla="*/ 131 h 223"/>
                    <a:gd name="T12" fmla="*/ 95 w 224"/>
                    <a:gd name="T13" fmla="*/ 138 h 223"/>
                    <a:gd name="T14" fmla="*/ 97 w 224"/>
                    <a:gd name="T15" fmla="*/ 190 h 223"/>
                    <a:gd name="T16" fmla="*/ 127 w 224"/>
                    <a:gd name="T17" fmla="*/ 144 h 223"/>
                    <a:gd name="T18" fmla="*/ 130 w 224"/>
                    <a:gd name="T19" fmla="*/ 134 h 223"/>
                    <a:gd name="T20" fmla="*/ 139 w 224"/>
                    <a:gd name="T21" fmla="*/ 128 h 223"/>
                    <a:gd name="T22" fmla="*/ 191 w 224"/>
                    <a:gd name="T23" fmla="*/ 128 h 223"/>
                    <a:gd name="T24" fmla="*/ 143 w 224"/>
                    <a:gd name="T25" fmla="*/ 96 h 223"/>
                    <a:gd name="T26" fmla="*/ 135 w 224"/>
                    <a:gd name="T27" fmla="*/ 93 h 223"/>
                    <a:gd name="T28" fmla="*/ 129 w 224"/>
                    <a:gd name="T29" fmla="*/ 85 h 223"/>
                    <a:gd name="T30" fmla="*/ 127 w 224"/>
                    <a:gd name="T31" fmla="*/ 32 h 223"/>
                    <a:gd name="T32" fmla="*/ 81 w 224"/>
                    <a:gd name="T33" fmla="*/ 0 h 223"/>
                    <a:gd name="T34" fmla="*/ 150 w 224"/>
                    <a:gd name="T35" fmla="*/ 0 h 223"/>
                    <a:gd name="T36" fmla="*/ 156 w 224"/>
                    <a:gd name="T37" fmla="*/ 6 h 223"/>
                    <a:gd name="T38" fmla="*/ 159 w 224"/>
                    <a:gd name="T39" fmla="*/ 16 h 223"/>
                    <a:gd name="T40" fmla="*/ 208 w 224"/>
                    <a:gd name="T41" fmla="*/ 64 h 223"/>
                    <a:gd name="T42" fmla="*/ 217 w 224"/>
                    <a:gd name="T43" fmla="*/ 67 h 223"/>
                    <a:gd name="T44" fmla="*/ 224 w 224"/>
                    <a:gd name="T45" fmla="*/ 75 h 223"/>
                    <a:gd name="T46" fmla="*/ 224 w 224"/>
                    <a:gd name="T47" fmla="*/ 144 h 223"/>
                    <a:gd name="T48" fmla="*/ 220 w 224"/>
                    <a:gd name="T49" fmla="*/ 152 h 223"/>
                    <a:gd name="T50" fmla="*/ 212 w 224"/>
                    <a:gd name="T51" fmla="*/ 158 h 223"/>
                    <a:gd name="T52" fmla="*/ 159 w 224"/>
                    <a:gd name="T53" fmla="*/ 160 h 223"/>
                    <a:gd name="T54" fmla="*/ 159 w 224"/>
                    <a:gd name="T55" fmla="*/ 213 h 223"/>
                    <a:gd name="T56" fmla="*/ 153 w 224"/>
                    <a:gd name="T57" fmla="*/ 219 h 223"/>
                    <a:gd name="T58" fmla="*/ 143 w 224"/>
                    <a:gd name="T59" fmla="*/ 223 h 223"/>
                    <a:gd name="T60" fmla="*/ 74 w 224"/>
                    <a:gd name="T61" fmla="*/ 223 h 223"/>
                    <a:gd name="T62" fmla="*/ 68 w 224"/>
                    <a:gd name="T63" fmla="*/ 216 h 223"/>
                    <a:gd name="T64" fmla="*/ 65 w 224"/>
                    <a:gd name="T65" fmla="*/ 206 h 223"/>
                    <a:gd name="T66" fmla="*/ 17 w 224"/>
                    <a:gd name="T67" fmla="*/ 160 h 223"/>
                    <a:gd name="T68" fmla="*/ 7 w 224"/>
                    <a:gd name="T69" fmla="*/ 157 h 223"/>
                    <a:gd name="T70" fmla="*/ 0 w 224"/>
                    <a:gd name="T71" fmla="*/ 149 h 223"/>
                    <a:gd name="T72" fmla="*/ 0 w 224"/>
                    <a:gd name="T73" fmla="*/ 80 h 223"/>
                    <a:gd name="T74" fmla="*/ 4 w 224"/>
                    <a:gd name="T75" fmla="*/ 70 h 223"/>
                    <a:gd name="T76" fmla="*/ 12 w 224"/>
                    <a:gd name="T77" fmla="*/ 64 h 223"/>
                    <a:gd name="T78" fmla="*/ 65 w 224"/>
                    <a:gd name="T79" fmla="*/ 64 h 223"/>
                    <a:gd name="T80" fmla="*/ 65 w 224"/>
                    <a:gd name="T81" fmla="*/ 11 h 223"/>
                    <a:gd name="T82" fmla="*/ 71 w 224"/>
                    <a:gd name="T83" fmla="*/ 3 h 223"/>
                    <a:gd name="T84" fmla="*/ 81 w 224"/>
                    <a:gd name="T85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24" h="223">
                      <a:moveTo>
                        <a:pt x="97" y="32"/>
                      </a:moveTo>
                      <a:lnTo>
                        <a:pt x="97" y="80"/>
                      </a:lnTo>
                      <a:lnTo>
                        <a:pt x="95" y="85"/>
                      </a:lnTo>
                      <a:lnTo>
                        <a:pt x="94" y="89"/>
                      </a:lnTo>
                      <a:lnTo>
                        <a:pt x="89" y="93"/>
                      </a:lnTo>
                      <a:lnTo>
                        <a:pt x="86" y="94"/>
                      </a:lnTo>
                      <a:lnTo>
                        <a:pt x="81" y="96"/>
                      </a:lnTo>
                      <a:lnTo>
                        <a:pt x="33" y="96"/>
                      </a:lnTo>
                      <a:lnTo>
                        <a:pt x="33" y="128"/>
                      </a:lnTo>
                      <a:lnTo>
                        <a:pt x="81" y="128"/>
                      </a:lnTo>
                      <a:lnTo>
                        <a:pt x="86" y="128"/>
                      </a:lnTo>
                      <a:lnTo>
                        <a:pt x="89" y="131"/>
                      </a:lnTo>
                      <a:lnTo>
                        <a:pt x="94" y="134"/>
                      </a:lnTo>
                      <a:lnTo>
                        <a:pt x="95" y="138"/>
                      </a:lnTo>
                      <a:lnTo>
                        <a:pt x="97" y="144"/>
                      </a:lnTo>
                      <a:lnTo>
                        <a:pt x="97" y="190"/>
                      </a:lnTo>
                      <a:lnTo>
                        <a:pt x="127" y="190"/>
                      </a:lnTo>
                      <a:lnTo>
                        <a:pt x="127" y="144"/>
                      </a:lnTo>
                      <a:lnTo>
                        <a:pt x="129" y="138"/>
                      </a:lnTo>
                      <a:lnTo>
                        <a:pt x="130" y="134"/>
                      </a:lnTo>
                      <a:lnTo>
                        <a:pt x="135" y="131"/>
                      </a:lnTo>
                      <a:lnTo>
                        <a:pt x="139" y="128"/>
                      </a:lnTo>
                      <a:lnTo>
                        <a:pt x="143" y="128"/>
                      </a:lnTo>
                      <a:lnTo>
                        <a:pt x="191" y="128"/>
                      </a:lnTo>
                      <a:lnTo>
                        <a:pt x="191" y="96"/>
                      </a:lnTo>
                      <a:lnTo>
                        <a:pt x="143" y="96"/>
                      </a:lnTo>
                      <a:lnTo>
                        <a:pt x="139" y="94"/>
                      </a:lnTo>
                      <a:lnTo>
                        <a:pt x="135" y="93"/>
                      </a:lnTo>
                      <a:lnTo>
                        <a:pt x="130" y="89"/>
                      </a:lnTo>
                      <a:lnTo>
                        <a:pt x="129" y="85"/>
                      </a:lnTo>
                      <a:lnTo>
                        <a:pt x="127" y="80"/>
                      </a:lnTo>
                      <a:lnTo>
                        <a:pt x="127" y="32"/>
                      </a:lnTo>
                      <a:lnTo>
                        <a:pt x="97" y="32"/>
                      </a:lnTo>
                      <a:close/>
                      <a:moveTo>
                        <a:pt x="81" y="0"/>
                      </a:moveTo>
                      <a:lnTo>
                        <a:pt x="143" y="0"/>
                      </a:lnTo>
                      <a:lnTo>
                        <a:pt x="150" y="0"/>
                      </a:lnTo>
                      <a:lnTo>
                        <a:pt x="153" y="3"/>
                      </a:lnTo>
                      <a:lnTo>
                        <a:pt x="156" y="6"/>
                      </a:lnTo>
                      <a:lnTo>
                        <a:pt x="159" y="11"/>
                      </a:lnTo>
                      <a:lnTo>
                        <a:pt x="159" y="16"/>
                      </a:lnTo>
                      <a:lnTo>
                        <a:pt x="159" y="64"/>
                      </a:lnTo>
                      <a:lnTo>
                        <a:pt x="208" y="64"/>
                      </a:lnTo>
                      <a:lnTo>
                        <a:pt x="212" y="64"/>
                      </a:lnTo>
                      <a:lnTo>
                        <a:pt x="217" y="67"/>
                      </a:lnTo>
                      <a:lnTo>
                        <a:pt x="220" y="70"/>
                      </a:lnTo>
                      <a:lnTo>
                        <a:pt x="224" y="75"/>
                      </a:lnTo>
                      <a:lnTo>
                        <a:pt x="224" y="80"/>
                      </a:lnTo>
                      <a:lnTo>
                        <a:pt x="224" y="144"/>
                      </a:lnTo>
                      <a:lnTo>
                        <a:pt x="224" y="149"/>
                      </a:lnTo>
                      <a:lnTo>
                        <a:pt x="220" y="152"/>
                      </a:lnTo>
                      <a:lnTo>
                        <a:pt x="217" y="157"/>
                      </a:lnTo>
                      <a:lnTo>
                        <a:pt x="212" y="158"/>
                      </a:lnTo>
                      <a:lnTo>
                        <a:pt x="208" y="160"/>
                      </a:lnTo>
                      <a:lnTo>
                        <a:pt x="159" y="160"/>
                      </a:lnTo>
                      <a:lnTo>
                        <a:pt x="159" y="206"/>
                      </a:lnTo>
                      <a:lnTo>
                        <a:pt x="159" y="213"/>
                      </a:lnTo>
                      <a:lnTo>
                        <a:pt x="156" y="216"/>
                      </a:lnTo>
                      <a:lnTo>
                        <a:pt x="153" y="219"/>
                      </a:lnTo>
                      <a:lnTo>
                        <a:pt x="150" y="223"/>
                      </a:lnTo>
                      <a:lnTo>
                        <a:pt x="143" y="223"/>
                      </a:lnTo>
                      <a:lnTo>
                        <a:pt x="81" y="223"/>
                      </a:lnTo>
                      <a:lnTo>
                        <a:pt x="74" y="223"/>
                      </a:lnTo>
                      <a:lnTo>
                        <a:pt x="71" y="219"/>
                      </a:lnTo>
                      <a:lnTo>
                        <a:pt x="68" y="216"/>
                      </a:lnTo>
                      <a:lnTo>
                        <a:pt x="65" y="213"/>
                      </a:lnTo>
                      <a:lnTo>
                        <a:pt x="65" y="206"/>
                      </a:lnTo>
                      <a:lnTo>
                        <a:pt x="65" y="160"/>
                      </a:lnTo>
                      <a:lnTo>
                        <a:pt x="17" y="160"/>
                      </a:lnTo>
                      <a:lnTo>
                        <a:pt x="12" y="158"/>
                      </a:lnTo>
                      <a:lnTo>
                        <a:pt x="7" y="157"/>
                      </a:lnTo>
                      <a:lnTo>
                        <a:pt x="4" y="152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0" y="80"/>
                      </a:lnTo>
                      <a:lnTo>
                        <a:pt x="0" y="75"/>
                      </a:lnTo>
                      <a:lnTo>
                        <a:pt x="4" y="70"/>
                      </a:lnTo>
                      <a:lnTo>
                        <a:pt x="7" y="67"/>
                      </a:lnTo>
                      <a:lnTo>
                        <a:pt x="12" y="64"/>
                      </a:lnTo>
                      <a:lnTo>
                        <a:pt x="17" y="64"/>
                      </a:lnTo>
                      <a:lnTo>
                        <a:pt x="65" y="64"/>
                      </a:lnTo>
                      <a:lnTo>
                        <a:pt x="65" y="16"/>
                      </a:lnTo>
                      <a:lnTo>
                        <a:pt x="65" y="11"/>
                      </a:lnTo>
                      <a:lnTo>
                        <a:pt x="68" y="6"/>
                      </a:lnTo>
                      <a:lnTo>
                        <a:pt x="71" y="3"/>
                      </a:lnTo>
                      <a:lnTo>
                        <a:pt x="74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7" name="Овал 86"/>
              <p:cNvSpPr/>
              <p:nvPr/>
            </p:nvSpPr>
            <p:spPr>
              <a:xfrm>
                <a:off x="588492" y="5333278"/>
                <a:ext cx="889827" cy="889827"/>
              </a:xfrm>
              <a:prstGeom prst="ellipse">
                <a:avLst/>
              </a:prstGeom>
              <a:noFill/>
              <a:ln>
                <a:solidFill>
                  <a:srgbClr val="01D6C4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07" name="Группа 106"/>
          <p:cNvGrpSpPr/>
          <p:nvPr/>
        </p:nvGrpSpPr>
        <p:grpSpPr>
          <a:xfrm>
            <a:off x="5347181" y="-1126603"/>
            <a:ext cx="7961655" cy="7997419"/>
            <a:chOff x="5347181" y="-1126603"/>
            <a:chExt cx="7961655" cy="799741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347181" y="-3810"/>
              <a:ext cx="6865725" cy="6874626"/>
            </a:xfrm>
            <a:custGeom>
              <a:avLst/>
              <a:gdLst>
                <a:gd name="connsiteX0" fmla="*/ 0 w 6409398"/>
                <a:gd name="connsiteY0" fmla="*/ 0 h 6858000"/>
                <a:gd name="connsiteX1" fmla="*/ 6409398 w 6409398"/>
                <a:gd name="connsiteY1" fmla="*/ 0 h 6858000"/>
                <a:gd name="connsiteX2" fmla="*/ 6409398 w 6409398"/>
                <a:gd name="connsiteY2" fmla="*/ 6858000 h 6858000"/>
                <a:gd name="connsiteX3" fmla="*/ 0 w 6409398"/>
                <a:gd name="connsiteY3" fmla="*/ 6858000 h 6858000"/>
                <a:gd name="connsiteX4" fmla="*/ 0 w 6409398"/>
                <a:gd name="connsiteY4" fmla="*/ 0 h 6858000"/>
                <a:gd name="connsiteX0" fmla="*/ 0 w 6409398"/>
                <a:gd name="connsiteY0" fmla="*/ 0 h 6858000"/>
                <a:gd name="connsiteX1" fmla="*/ 6409398 w 6409398"/>
                <a:gd name="connsiteY1" fmla="*/ 0 h 6858000"/>
                <a:gd name="connsiteX2" fmla="*/ 6409398 w 6409398"/>
                <a:gd name="connsiteY2" fmla="*/ 6858000 h 6858000"/>
                <a:gd name="connsiteX3" fmla="*/ 931026 w 6409398"/>
                <a:gd name="connsiteY3" fmla="*/ 6858000 h 6858000"/>
                <a:gd name="connsiteX4" fmla="*/ 0 w 6409398"/>
                <a:gd name="connsiteY4" fmla="*/ 0 h 6858000"/>
                <a:gd name="connsiteX0" fmla="*/ 0 w 6409398"/>
                <a:gd name="connsiteY0" fmla="*/ 0 h 6858000"/>
                <a:gd name="connsiteX1" fmla="*/ 6409398 w 6409398"/>
                <a:gd name="connsiteY1" fmla="*/ 0 h 6858000"/>
                <a:gd name="connsiteX2" fmla="*/ 6409398 w 6409398"/>
                <a:gd name="connsiteY2" fmla="*/ 6858000 h 6858000"/>
                <a:gd name="connsiteX3" fmla="*/ 867690 w 6409398"/>
                <a:gd name="connsiteY3" fmla="*/ 6849688 h 6858000"/>
                <a:gd name="connsiteX4" fmla="*/ 0 w 6409398"/>
                <a:gd name="connsiteY4" fmla="*/ 0 h 6858000"/>
                <a:gd name="connsiteX0" fmla="*/ 0 w 6409398"/>
                <a:gd name="connsiteY0" fmla="*/ 0 h 6874626"/>
                <a:gd name="connsiteX1" fmla="*/ 6409398 w 6409398"/>
                <a:gd name="connsiteY1" fmla="*/ 0 h 6874626"/>
                <a:gd name="connsiteX2" fmla="*/ 6409398 w 6409398"/>
                <a:gd name="connsiteY2" fmla="*/ 6858000 h 6874626"/>
                <a:gd name="connsiteX3" fmla="*/ 938943 w 6409398"/>
                <a:gd name="connsiteY3" fmla="*/ 6874626 h 6874626"/>
                <a:gd name="connsiteX4" fmla="*/ 0 w 6409398"/>
                <a:gd name="connsiteY4" fmla="*/ 0 h 687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9398" h="6874626">
                  <a:moveTo>
                    <a:pt x="0" y="0"/>
                  </a:moveTo>
                  <a:lnTo>
                    <a:pt x="6409398" y="0"/>
                  </a:lnTo>
                  <a:lnTo>
                    <a:pt x="6409398" y="6858000"/>
                  </a:lnTo>
                  <a:lnTo>
                    <a:pt x="938943" y="6874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7197" y="-1126603"/>
              <a:ext cx="4851639" cy="6858000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6379041" y="689176"/>
            <a:ext cx="3974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1E2340"/>
                </a:solidFill>
              </a:rPr>
              <a:t>Видеоконференцсвязь и коллективное обсуждение: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312589" y="-234462"/>
            <a:ext cx="1066452" cy="7230368"/>
          </a:xfrm>
          <a:prstGeom prst="line">
            <a:avLst/>
          </a:prstGeom>
          <a:ln w="349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942914" y="2689805"/>
            <a:ext cx="46682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>
                <a:solidFill>
                  <a:srgbClr val="1E2340"/>
                </a:solidFill>
              </a:rPr>
              <a:t>Видеозвонки</a:t>
            </a:r>
            <a:r>
              <a:rPr lang="ru-RU" dirty="0">
                <a:solidFill>
                  <a:srgbClr val="1E2340"/>
                </a:solidFill>
              </a:rPr>
              <a:t> </a:t>
            </a:r>
            <a:r>
              <a:rPr lang="ru-RU" dirty="0" smtClean="0">
                <a:solidFill>
                  <a:srgbClr val="1E2340"/>
                </a:solidFill>
              </a:rPr>
              <a:t/>
            </a:r>
            <a:br>
              <a:rPr lang="ru-RU" dirty="0" smtClean="0">
                <a:solidFill>
                  <a:srgbClr val="1E2340"/>
                </a:solidFill>
              </a:rPr>
            </a:br>
            <a:r>
              <a:rPr lang="ru-RU" sz="1400" dirty="0" smtClean="0">
                <a:solidFill>
                  <a:srgbClr val="1E2340"/>
                </a:solidFill>
              </a:rPr>
              <a:t>(</a:t>
            </a:r>
            <a:r>
              <a:rPr lang="ru-RU" sz="1400" dirty="0">
                <a:solidFill>
                  <a:srgbClr val="1E2340"/>
                </a:solidFill>
              </a:rPr>
              <a:t>подключения к ВКС из МИС, с ПК </a:t>
            </a:r>
            <a:r>
              <a:rPr lang="ru-RU" sz="1400" dirty="0" smtClean="0">
                <a:solidFill>
                  <a:srgbClr val="1E2340"/>
                </a:solidFill>
              </a:rPr>
              <a:t/>
            </a:r>
            <a:br>
              <a:rPr lang="ru-RU" sz="1400" dirty="0" smtClean="0">
                <a:solidFill>
                  <a:srgbClr val="1E2340"/>
                </a:solidFill>
              </a:rPr>
            </a:br>
            <a:r>
              <a:rPr lang="ru-RU" sz="1400" dirty="0" smtClean="0">
                <a:solidFill>
                  <a:srgbClr val="1E2340"/>
                </a:solidFill>
              </a:rPr>
              <a:t>из </a:t>
            </a:r>
            <a:r>
              <a:rPr lang="en-US" sz="1400" dirty="0">
                <a:solidFill>
                  <a:srgbClr val="1E2340"/>
                </a:solidFill>
              </a:rPr>
              <a:t>WEB</a:t>
            </a:r>
            <a:r>
              <a:rPr lang="ru-RU" sz="1400" dirty="0">
                <a:solidFill>
                  <a:srgbClr val="1E2340"/>
                </a:solidFill>
              </a:rPr>
              <a:t> браузера или с мобильного устройства)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498401" y="2790566"/>
            <a:ext cx="224042" cy="226755"/>
            <a:chOff x="6559535" y="2227811"/>
            <a:chExt cx="224042" cy="226755"/>
          </a:xfrm>
        </p:grpSpPr>
        <p:sp>
          <p:nvSpPr>
            <p:cNvPr id="54" name="Овал 53"/>
            <p:cNvSpPr/>
            <p:nvPr/>
          </p:nvSpPr>
          <p:spPr>
            <a:xfrm>
              <a:off x="6559535" y="2227811"/>
              <a:ext cx="224042" cy="226755"/>
            </a:xfrm>
            <a:prstGeom prst="ellipse">
              <a:avLst/>
            </a:prstGeom>
            <a:solidFill>
              <a:srgbClr val="01D6C4"/>
            </a:solidFill>
            <a:ln w="28575">
              <a:solidFill>
                <a:srgbClr val="1E2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6615688" y="2283271"/>
              <a:ext cx="114448" cy="115834"/>
            </a:xfrm>
            <a:prstGeom prst="ellipse">
              <a:avLst/>
            </a:prstGeom>
            <a:solidFill>
              <a:srgbClr val="01D6C4"/>
            </a:solidFill>
            <a:ln w="12700">
              <a:solidFill>
                <a:srgbClr val="1E2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7143295" y="4089081"/>
            <a:ext cx="466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1E2340"/>
                </a:solidFill>
              </a:rPr>
              <a:t>Возможность записи ВКС</a:t>
            </a:r>
            <a:r>
              <a:rPr lang="ru-RU" b="1" dirty="0" smtClean="0">
                <a:solidFill>
                  <a:srgbClr val="1E2340"/>
                </a:solidFill>
              </a:rPr>
              <a:t> </a:t>
            </a:r>
            <a:endParaRPr lang="ru-RU" sz="1400" b="1" dirty="0">
              <a:solidFill>
                <a:srgbClr val="1E2340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712691" y="4182104"/>
            <a:ext cx="224042" cy="226755"/>
            <a:chOff x="6559535" y="2227811"/>
            <a:chExt cx="224042" cy="226755"/>
          </a:xfrm>
        </p:grpSpPr>
        <p:sp>
          <p:nvSpPr>
            <p:cNvPr id="61" name="Овал 60"/>
            <p:cNvSpPr/>
            <p:nvPr/>
          </p:nvSpPr>
          <p:spPr>
            <a:xfrm>
              <a:off x="6559535" y="2227811"/>
              <a:ext cx="224042" cy="226755"/>
            </a:xfrm>
            <a:prstGeom prst="ellipse">
              <a:avLst/>
            </a:prstGeom>
            <a:solidFill>
              <a:srgbClr val="01D6C4"/>
            </a:solidFill>
            <a:ln w="28575">
              <a:solidFill>
                <a:srgbClr val="1E2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6615688" y="2283271"/>
              <a:ext cx="114448" cy="115834"/>
            </a:xfrm>
            <a:prstGeom prst="ellipse">
              <a:avLst/>
            </a:prstGeom>
            <a:solidFill>
              <a:srgbClr val="01D6C4"/>
            </a:solidFill>
            <a:ln w="12700">
              <a:solidFill>
                <a:srgbClr val="1E2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7362826" y="5057470"/>
            <a:ext cx="4209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1E2340"/>
                </a:solidFill>
              </a:rPr>
              <a:t>Доступ к инструментам совместного обсуждения в ВКС: интерактивные доски, </a:t>
            </a:r>
            <a:r>
              <a:rPr lang="ru-RU" sz="1600" dirty="0" err="1">
                <a:solidFill>
                  <a:srgbClr val="1E2340"/>
                </a:solidFill>
              </a:rPr>
              <a:t>просмотрщики</a:t>
            </a:r>
            <a:r>
              <a:rPr lang="ru-RU" sz="1600" dirty="0">
                <a:solidFill>
                  <a:srgbClr val="1E2340"/>
                </a:solidFill>
              </a:rPr>
              <a:t> и редакторы документов 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6849643" y="5143511"/>
            <a:ext cx="224042" cy="226755"/>
            <a:chOff x="6559535" y="2227811"/>
            <a:chExt cx="224042" cy="226755"/>
          </a:xfrm>
        </p:grpSpPr>
        <p:sp>
          <p:nvSpPr>
            <p:cNvPr id="67" name="Овал 66"/>
            <p:cNvSpPr/>
            <p:nvPr/>
          </p:nvSpPr>
          <p:spPr>
            <a:xfrm>
              <a:off x="6559535" y="2227811"/>
              <a:ext cx="224042" cy="226755"/>
            </a:xfrm>
            <a:prstGeom prst="ellipse">
              <a:avLst/>
            </a:prstGeom>
            <a:solidFill>
              <a:srgbClr val="01D6C4"/>
            </a:solidFill>
            <a:ln w="28575">
              <a:solidFill>
                <a:srgbClr val="1E2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6615688" y="2283271"/>
              <a:ext cx="114448" cy="115834"/>
            </a:xfrm>
            <a:prstGeom prst="ellipse">
              <a:avLst/>
            </a:prstGeom>
            <a:solidFill>
              <a:srgbClr val="01D6C4"/>
            </a:solidFill>
            <a:ln w="12700">
              <a:solidFill>
                <a:srgbClr val="1E2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3" name="Скругленный прямоугольник 72"/>
          <p:cNvSpPr/>
          <p:nvPr/>
        </p:nvSpPr>
        <p:spPr>
          <a:xfrm>
            <a:off x="6461849" y="2055914"/>
            <a:ext cx="1753770" cy="137791"/>
          </a:xfrm>
          <a:prstGeom prst="roundRect">
            <a:avLst>
              <a:gd name="adj" fmla="val 50000"/>
            </a:avLst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6509605" y="2209688"/>
            <a:ext cx="82381" cy="557889"/>
          </a:xfrm>
          <a:prstGeom prst="line">
            <a:avLst/>
          </a:prstGeom>
          <a:ln w="28575">
            <a:solidFill>
              <a:srgbClr val="1E23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635174" y="3027091"/>
            <a:ext cx="160598" cy="1137334"/>
          </a:xfrm>
          <a:prstGeom prst="line">
            <a:avLst/>
          </a:prstGeom>
          <a:ln w="28575">
            <a:solidFill>
              <a:srgbClr val="1E23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6841639" y="4438957"/>
            <a:ext cx="104822" cy="704553"/>
          </a:xfrm>
          <a:prstGeom prst="line">
            <a:avLst/>
          </a:prstGeom>
          <a:ln w="28575">
            <a:solidFill>
              <a:srgbClr val="1E23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998823" y="5388842"/>
            <a:ext cx="240912" cy="1560875"/>
          </a:xfrm>
          <a:prstGeom prst="line">
            <a:avLst/>
          </a:prstGeom>
          <a:ln w="28575">
            <a:solidFill>
              <a:srgbClr val="1E23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369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51" grpId="0"/>
      <p:bldP spid="52" grpId="0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064" y="-2329162"/>
            <a:ext cx="7915537" cy="11188951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6562" y="238290"/>
            <a:ext cx="6778329" cy="87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9927" tIns="69964" rIns="139927" bIns="69964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Функциональные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возможности для</a:t>
            </a:r>
          </a:p>
        </p:txBody>
      </p:sp>
      <p:sp>
        <p:nvSpPr>
          <p:cNvPr id="6" name="Прямоугольник 60"/>
          <p:cNvSpPr>
            <a:spLocks noChangeArrowheads="1"/>
          </p:cNvSpPr>
          <p:nvPr/>
        </p:nvSpPr>
        <p:spPr bwMode="auto">
          <a:xfrm>
            <a:off x="3439268" y="3915500"/>
            <a:ext cx="1724997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</a:rPr>
              <a:t>Отмена консультаций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endParaRPr lang="ru-RU" alt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60"/>
          <p:cNvSpPr>
            <a:spLocks noChangeArrowheads="1"/>
          </p:cNvSpPr>
          <p:nvPr/>
        </p:nvSpPr>
        <p:spPr bwMode="auto">
          <a:xfrm>
            <a:off x="3357072" y="2131485"/>
            <a:ext cx="1889388" cy="8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Просмотр расписания </a:t>
            </a:r>
            <a:r>
              <a:rPr lang="ru-RU" sz="1600" dirty="0">
                <a:solidFill>
                  <a:schemeClr val="bg1"/>
                </a:solidFill>
              </a:rPr>
              <a:t>консультантов</a:t>
            </a:r>
          </a:p>
        </p:txBody>
      </p:sp>
      <p:sp>
        <p:nvSpPr>
          <p:cNvPr id="11" name="Прямоугольник 60"/>
          <p:cNvSpPr>
            <a:spLocks noChangeArrowheads="1"/>
          </p:cNvSpPr>
          <p:nvPr/>
        </p:nvSpPr>
        <p:spPr bwMode="auto">
          <a:xfrm>
            <a:off x="3092040" y="5676753"/>
            <a:ext cx="2419451" cy="8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</a:rPr>
              <a:t>Формирование запроса на подключение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</a:rPr>
              <a:t>к </a:t>
            </a:r>
            <a:r>
              <a:rPr lang="ru-RU" sz="1600" dirty="0">
                <a:solidFill>
                  <a:schemeClr val="bg1"/>
                </a:solidFill>
              </a:rPr>
              <a:t>видеотрансляции</a:t>
            </a:r>
            <a:endParaRPr lang="ru-RU" alt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60"/>
          <p:cNvSpPr>
            <a:spLocks noChangeArrowheads="1"/>
          </p:cNvSpPr>
          <p:nvPr/>
        </p:nvSpPr>
        <p:spPr bwMode="auto">
          <a:xfrm>
            <a:off x="6683688" y="645005"/>
            <a:ext cx="1954042" cy="8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</a:rPr>
              <a:t>Создание запроса на проведение консультации</a:t>
            </a:r>
            <a:endParaRPr lang="ru-RU" alt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60"/>
          <p:cNvSpPr>
            <a:spLocks noChangeArrowheads="1"/>
          </p:cNvSpPr>
          <p:nvPr/>
        </p:nvSpPr>
        <p:spPr bwMode="auto">
          <a:xfrm>
            <a:off x="6383482" y="4387889"/>
            <a:ext cx="2554453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</a:rPr>
              <a:t>Отмена участия в </a:t>
            </a:r>
            <a:r>
              <a:rPr lang="ru-RU" sz="1600" dirty="0" smtClean="0">
                <a:solidFill>
                  <a:schemeClr val="bg1"/>
                </a:solidFill>
              </a:rPr>
              <a:t>видеотрансляции</a:t>
            </a:r>
            <a:endParaRPr lang="ru-RU" altLang="ru-R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60"/>
          <p:cNvSpPr>
            <a:spLocks noChangeArrowheads="1"/>
          </p:cNvSpPr>
          <p:nvPr/>
        </p:nvSpPr>
        <p:spPr bwMode="auto">
          <a:xfrm>
            <a:off x="7047177" y="2656861"/>
            <a:ext cx="1227064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</a:rPr>
              <a:t>Отмена </a:t>
            </a:r>
            <a:r>
              <a:rPr lang="ru-RU" sz="1600" dirty="0" smtClean="0">
                <a:solidFill>
                  <a:schemeClr val="bg1"/>
                </a:solidFill>
              </a:rPr>
              <a:t>запроса</a:t>
            </a:r>
            <a:endParaRPr lang="ru-RU" altLang="ru-RU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678" y="1167823"/>
            <a:ext cx="1364088" cy="657922"/>
          </a:xfrm>
          <a:prstGeom prst="roundRect">
            <a:avLst/>
          </a:prstGeom>
          <a:solidFill>
            <a:srgbClr val="01D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2980" y="1216596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1E2340"/>
                </a:solidFill>
              </a:rPr>
              <a:t>Врача</a:t>
            </a:r>
          </a:p>
        </p:txBody>
      </p:sp>
      <p:cxnSp>
        <p:nvCxnSpPr>
          <p:cNvPr id="31" name="Прямая соединительная линия 30"/>
          <p:cNvCxnSpPr>
            <a:endCxn id="40" idx="2"/>
          </p:cNvCxnSpPr>
          <p:nvPr/>
        </p:nvCxnSpPr>
        <p:spPr>
          <a:xfrm flipV="1">
            <a:off x="914400" y="1813661"/>
            <a:ext cx="3268790" cy="253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8571259" y="1813661"/>
            <a:ext cx="2345444" cy="1748636"/>
          </a:xfrm>
          <a:prstGeom prst="arc">
            <a:avLst>
              <a:gd name="adj1" fmla="val 16200000"/>
              <a:gd name="adj2" fmla="val 5369353"/>
            </a:avLst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779286" y="3564250"/>
            <a:ext cx="1973241" cy="0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уга 33"/>
          <p:cNvSpPr/>
          <p:nvPr/>
        </p:nvSpPr>
        <p:spPr>
          <a:xfrm rot="10800000">
            <a:off x="1405174" y="3563035"/>
            <a:ext cx="2345444" cy="1748636"/>
          </a:xfrm>
          <a:prstGeom prst="arc">
            <a:avLst>
              <a:gd name="adj1" fmla="val 16200000"/>
              <a:gd name="adj2" fmla="val 5369353"/>
            </a:avLst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93618" y="1505512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183190" y="1695084"/>
            <a:ext cx="237153" cy="237153"/>
          </a:xfrm>
          <a:prstGeom prst="ellipse">
            <a:avLst/>
          </a:prstGeom>
          <a:solidFill>
            <a:srgbClr val="01D6C4"/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538101" y="5311088"/>
            <a:ext cx="1645089" cy="0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4183190" y="5206141"/>
            <a:ext cx="237153" cy="237153"/>
          </a:xfrm>
          <a:prstGeom prst="ellipse">
            <a:avLst/>
          </a:prstGeom>
          <a:solidFill>
            <a:srgbClr val="01D6C4"/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993618" y="5016569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42133" y="3461088"/>
            <a:ext cx="237153" cy="237153"/>
          </a:xfrm>
          <a:prstGeom prst="ellipse">
            <a:avLst/>
          </a:prstGeom>
          <a:solidFill>
            <a:srgbClr val="01D6C4"/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352561" y="3271516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7542133" y="5216213"/>
            <a:ext cx="237153" cy="237153"/>
          </a:xfrm>
          <a:prstGeom prst="ellipse">
            <a:avLst/>
          </a:prstGeom>
          <a:solidFill>
            <a:srgbClr val="01D6C4"/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352561" y="5026641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10093812" y="5026641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4420343" y="1813914"/>
            <a:ext cx="3121790" cy="0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7542133" y="1710484"/>
            <a:ext cx="237153" cy="237153"/>
          </a:xfrm>
          <a:prstGeom prst="ellipse">
            <a:avLst/>
          </a:prstGeom>
          <a:solidFill>
            <a:srgbClr val="01D6C4"/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352561" y="1520912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7779286" y="1813914"/>
            <a:ext cx="2020322" cy="0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420343" y="3565225"/>
            <a:ext cx="3121790" cy="1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2563437" y="3563183"/>
            <a:ext cx="1619753" cy="1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4183190" y="3454886"/>
            <a:ext cx="237153" cy="237153"/>
          </a:xfrm>
          <a:prstGeom prst="ellipse">
            <a:avLst/>
          </a:prstGeom>
          <a:solidFill>
            <a:srgbClr val="01D6C4"/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993618" y="3265314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4420343" y="5311088"/>
            <a:ext cx="3121790" cy="0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779286" y="5311088"/>
            <a:ext cx="2489531" cy="0"/>
          </a:xfrm>
          <a:prstGeom prst="line">
            <a:avLst/>
          </a:prstGeom>
          <a:ln w="19050">
            <a:solidFill>
              <a:srgbClr val="01D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10268817" y="5206141"/>
            <a:ext cx="237153" cy="237153"/>
          </a:xfrm>
          <a:prstGeom prst="ellipse">
            <a:avLst/>
          </a:prstGeom>
          <a:solidFill>
            <a:srgbClr val="01D6C4"/>
          </a:solidFill>
          <a:ln>
            <a:solidFill>
              <a:srgbClr val="01D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35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6" grpId="0"/>
      <p:bldP spid="18" grpId="0"/>
      <p:bldP spid="32" grpId="0" animBg="1"/>
      <p:bldP spid="34" grpId="0" animBg="1"/>
      <p:bldP spid="29" grpId="0" animBg="1"/>
      <p:bldP spid="40" grpId="0" animBg="1"/>
      <p:bldP spid="56" grpId="0" animBg="1"/>
      <p:bldP spid="62" grpId="0" animBg="1"/>
      <p:bldP spid="57" grpId="0" animBg="1"/>
      <p:bldP spid="63" grpId="0" animBg="1"/>
      <p:bldP spid="58" grpId="0" animBg="1"/>
      <p:bldP spid="65" grpId="0" animBg="1"/>
      <p:bldP spid="69" grpId="0" animBg="1"/>
      <p:bldP spid="44" grpId="0" animBg="1"/>
      <p:bldP spid="60" grpId="0" animBg="1"/>
      <p:bldP spid="55" grpId="0" animBg="1"/>
      <p:bldP spid="61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064" y="-2329162"/>
            <a:ext cx="7915537" cy="11188951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6562" y="238290"/>
            <a:ext cx="6778329" cy="87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9927" tIns="69964" rIns="139927" bIns="69964">
            <a:spAutoFit/>
          </a:bodyPr>
          <a:lstStyle/>
          <a:p>
            <a:r>
              <a:rPr lang="ru-RU" sz="2400" b="1" dirty="0">
                <a:solidFill>
                  <a:srgbClr val="1E2340"/>
                </a:solidFill>
              </a:rPr>
              <a:t>Функциональные </a:t>
            </a:r>
            <a:endParaRPr lang="ru-RU" sz="2400" b="1" dirty="0" smtClean="0">
              <a:solidFill>
                <a:srgbClr val="1E2340"/>
              </a:solidFill>
            </a:endParaRPr>
          </a:p>
          <a:p>
            <a:r>
              <a:rPr lang="ru-RU" sz="2400" b="1" dirty="0" smtClean="0">
                <a:solidFill>
                  <a:srgbClr val="1E2340"/>
                </a:solidFill>
              </a:rPr>
              <a:t>возможности для</a:t>
            </a:r>
          </a:p>
        </p:txBody>
      </p:sp>
      <p:sp>
        <p:nvSpPr>
          <p:cNvPr id="7" name="Прямоугольник 60"/>
          <p:cNvSpPr>
            <a:spLocks noChangeArrowheads="1"/>
          </p:cNvSpPr>
          <p:nvPr/>
        </p:nvSpPr>
        <p:spPr bwMode="auto">
          <a:xfrm>
            <a:off x="3439268" y="3915500"/>
            <a:ext cx="1724997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1E2340"/>
                </a:solidFill>
              </a:rPr>
              <a:t>Отклонение запроса</a:t>
            </a:r>
            <a:endParaRPr lang="ru-RU" altLang="ru-RU" sz="1600" dirty="0">
              <a:solidFill>
                <a:srgbClr val="1E23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60"/>
          <p:cNvSpPr>
            <a:spLocks noChangeArrowheads="1"/>
          </p:cNvSpPr>
          <p:nvPr/>
        </p:nvSpPr>
        <p:spPr bwMode="auto">
          <a:xfrm>
            <a:off x="3316879" y="2151581"/>
            <a:ext cx="1978603" cy="8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/>
            <a:r>
              <a:rPr lang="ru-RU" sz="1600" dirty="0">
                <a:solidFill>
                  <a:srgbClr val="1E2340"/>
                </a:solidFill>
              </a:rPr>
              <a:t>Просмотр и редактирование своего расписания</a:t>
            </a:r>
          </a:p>
        </p:txBody>
      </p:sp>
      <p:sp>
        <p:nvSpPr>
          <p:cNvPr id="9" name="Прямоугольник 60"/>
          <p:cNvSpPr>
            <a:spLocks noChangeArrowheads="1"/>
          </p:cNvSpPr>
          <p:nvPr/>
        </p:nvSpPr>
        <p:spPr bwMode="auto">
          <a:xfrm>
            <a:off x="3092040" y="5676753"/>
            <a:ext cx="2419451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1E2340"/>
                </a:solidFill>
              </a:rPr>
              <a:t>Формирование заключения</a:t>
            </a:r>
            <a:endParaRPr lang="ru-RU" altLang="ru-RU" sz="1600" dirty="0">
              <a:solidFill>
                <a:srgbClr val="1E23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60"/>
          <p:cNvSpPr>
            <a:spLocks noChangeArrowheads="1"/>
          </p:cNvSpPr>
          <p:nvPr/>
        </p:nvSpPr>
        <p:spPr bwMode="auto">
          <a:xfrm>
            <a:off x="6303546" y="886164"/>
            <a:ext cx="1954042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1E2340"/>
                </a:solidFill>
              </a:rPr>
              <a:t>Принятие </a:t>
            </a:r>
            <a:endParaRPr lang="ru-RU" sz="1600" dirty="0" smtClean="0">
              <a:solidFill>
                <a:srgbClr val="1E2340"/>
              </a:solidFill>
            </a:endParaRPr>
          </a:p>
          <a:p>
            <a:pPr algn="ctr" eaLnBrk="0" hangingPunct="0"/>
            <a:r>
              <a:rPr lang="ru-RU" sz="1600" dirty="0" smtClean="0">
                <a:solidFill>
                  <a:srgbClr val="1E2340"/>
                </a:solidFill>
              </a:rPr>
              <a:t>запроса</a:t>
            </a:r>
            <a:endParaRPr lang="ru-RU" altLang="ru-RU" sz="1600" dirty="0">
              <a:solidFill>
                <a:srgbClr val="1E23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60"/>
          <p:cNvSpPr>
            <a:spLocks noChangeArrowheads="1"/>
          </p:cNvSpPr>
          <p:nvPr/>
        </p:nvSpPr>
        <p:spPr bwMode="auto">
          <a:xfrm>
            <a:off x="6003340" y="4387889"/>
            <a:ext cx="2554453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rgbClr val="1E2340"/>
                </a:solidFill>
              </a:rPr>
              <a:t>Формирование</a:t>
            </a:r>
          </a:p>
          <a:p>
            <a:pPr algn="ctr" eaLnBrk="0" hangingPunct="0"/>
            <a:r>
              <a:rPr lang="ru-RU" sz="1600" dirty="0" smtClean="0">
                <a:solidFill>
                  <a:srgbClr val="1E2340"/>
                </a:solidFill>
              </a:rPr>
              <a:t>запроса</a:t>
            </a:r>
            <a:endParaRPr lang="ru-RU" altLang="ru-RU" sz="1600" dirty="0">
              <a:solidFill>
                <a:srgbClr val="1E23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60"/>
          <p:cNvSpPr>
            <a:spLocks noChangeArrowheads="1"/>
          </p:cNvSpPr>
          <p:nvPr/>
        </p:nvSpPr>
        <p:spPr bwMode="auto">
          <a:xfrm>
            <a:off x="6346733" y="2414855"/>
            <a:ext cx="1890758" cy="84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 eaLnBrk="0" hangingPunct="0"/>
            <a:r>
              <a:rPr lang="ru-RU" sz="1600" dirty="0">
                <a:solidFill>
                  <a:srgbClr val="1E2340"/>
                </a:solidFill>
              </a:rPr>
              <a:t>Участие в телемедицинской консультации</a:t>
            </a:r>
            <a:endParaRPr lang="ru-RU" altLang="ru-RU" sz="1600" dirty="0">
              <a:solidFill>
                <a:srgbClr val="1E23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678" y="1167823"/>
            <a:ext cx="2838590" cy="657922"/>
          </a:xfrm>
          <a:prstGeom prst="roundRect">
            <a:avLst/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2980" y="1216596"/>
            <a:ext cx="276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Консультанта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endCxn id="20" idx="2"/>
          </p:cNvCxnSpPr>
          <p:nvPr/>
        </p:nvCxnSpPr>
        <p:spPr>
          <a:xfrm flipV="1">
            <a:off x="914400" y="1813661"/>
            <a:ext cx="3268790" cy="253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Дуга 15"/>
          <p:cNvSpPr/>
          <p:nvPr/>
        </p:nvSpPr>
        <p:spPr>
          <a:xfrm>
            <a:off x="8571259" y="1813661"/>
            <a:ext cx="2345444" cy="1748636"/>
          </a:xfrm>
          <a:prstGeom prst="arc">
            <a:avLst>
              <a:gd name="adj1" fmla="val 16200000"/>
              <a:gd name="adj2" fmla="val 5369353"/>
            </a:avLst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406301" y="3564250"/>
            <a:ext cx="2346226" cy="0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0800000">
            <a:off x="1405174" y="3563035"/>
            <a:ext cx="2345444" cy="1748636"/>
          </a:xfrm>
          <a:prstGeom prst="arc">
            <a:avLst>
              <a:gd name="adj1" fmla="val 16200000"/>
              <a:gd name="adj2" fmla="val 5369353"/>
            </a:avLst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93618" y="1505512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183190" y="1695084"/>
            <a:ext cx="237153" cy="237153"/>
          </a:xfrm>
          <a:prstGeom prst="ellipse">
            <a:avLst/>
          </a:prstGeom>
          <a:solidFill>
            <a:srgbClr val="1E2340"/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38101" y="5311088"/>
            <a:ext cx="1645089" cy="0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183190" y="5206141"/>
            <a:ext cx="237153" cy="237153"/>
          </a:xfrm>
          <a:prstGeom prst="ellipse">
            <a:avLst/>
          </a:prstGeom>
          <a:solidFill>
            <a:srgbClr val="1E2340"/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93618" y="5016569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61991" y="3461088"/>
            <a:ext cx="237153" cy="237153"/>
          </a:xfrm>
          <a:prstGeom prst="ellipse">
            <a:avLst/>
          </a:prstGeom>
          <a:solidFill>
            <a:srgbClr val="1E2340"/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972419" y="3271516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161991" y="5216213"/>
            <a:ext cx="237153" cy="237153"/>
          </a:xfrm>
          <a:prstGeom prst="ellipse">
            <a:avLst/>
          </a:prstGeom>
          <a:solidFill>
            <a:srgbClr val="1E2340"/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972419" y="5026641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9341656" y="5026641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420343" y="1813914"/>
            <a:ext cx="2741648" cy="0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161991" y="1710484"/>
            <a:ext cx="237153" cy="237153"/>
          </a:xfrm>
          <a:prstGeom prst="ellipse">
            <a:avLst/>
          </a:prstGeom>
          <a:solidFill>
            <a:srgbClr val="1E2340"/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72419" y="1520912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406301" y="1813914"/>
            <a:ext cx="2393307" cy="0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420343" y="3565225"/>
            <a:ext cx="2741648" cy="0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563437" y="3563183"/>
            <a:ext cx="1619753" cy="1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183190" y="3454886"/>
            <a:ext cx="237153" cy="237153"/>
          </a:xfrm>
          <a:prstGeom prst="ellipse">
            <a:avLst/>
          </a:prstGeom>
          <a:solidFill>
            <a:srgbClr val="1E2340"/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993618" y="3265314"/>
            <a:ext cx="616297" cy="616297"/>
          </a:xfrm>
          <a:prstGeom prst="ellipse">
            <a:avLst/>
          </a:prstGeom>
          <a:solidFill>
            <a:srgbClr val="079234">
              <a:alpha val="11000"/>
            </a:srgbClr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420343" y="5311088"/>
            <a:ext cx="2741648" cy="0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406301" y="5311088"/>
            <a:ext cx="2117274" cy="0"/>
          </a:xfrm>
          <a:prstGeom prst="line">
            <a:avLst/>
          </a:prstGeom>
          <a:ln w="19050">
            <a:solidFill>
              <a:srgbClr val="1E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9516661" y="5206141"/>
            <a:ext cx="237153" cy="237153"/>
          </a:xfrm>
          <a:prstGeom prst="ellipse">
            <a:avLst/>
          </a:prstGeom>
          <a:solidFill>
            <a:srgbClr val="1E2340"/>
          </a:solidFill>
          <a:ln>
            <a:solidFill>
              <a:srgbClr val="1E2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60"/>
          <p:cNvSpPr>
            <a:spLocks noChangeArrowheads="1"/>
          </p:cNvSpPr>
          <p:nvPr/>
        </p:nvSpPr>
        <p:spPr bwMode="auto">
          <a:xfrm>
            <a:off x="8186514" y="5677497"/>
            <a:ext cx="2920377" cy="59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45" tIns="52473" rIns="104945" bIns="52473">
            <a:spAutoFit/>
          </a:bodyPr>
          <a:lstStyle/>
          <a:p>
            <a:pPr algn="ctr"/>
            <a:r>
              <a:rPr lang="ru-RU" sz="1600" dirty="0">
                <a:solidFill>
                  <a:srgbClr val="1E2340"/>
                </a:solidFill>
              </a:rPr>
              <a:t>Отмена участия в </a:t>
            </a:r>
            <a:r>
              <a:rPr lang="ru-RU" sz="1600" dirty="0" smtClean="0">
                <a:solidFill>
                  <a:srgbClr val="1E2340"/>
                </a:solidFill>
              </a:rPr>
              <a:t>видеотрансляции</a:t>
            </a:r>
            <a:endParaRPr lang="ru-RU" sz="1600" dirty="0">
              <a:solidFill>
                <a:srgbClr val="1E2340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18451" y="2406565"/>
            <a:ext cx="4564844" cy="6452602"/>
          </a:xfrm>
          <a:prstGeom prst="rect">
            <a:avLst/>
          </a:prstGeom>
        </p:spPr>
      </p:pic>
      <p:sp>
        <p:nvSpPr>
          <p:cNvPr id="67" name="Овал 66"/>
          <p:cNvSpPr/>
          <p:nvPr/>
        </p:nvSpPr>
        <p:spPr>
          <a:xfrm>
            <a:off x="1444085" y="5443294"/>
            <a:ext cx="190163" cy="190163"/>
          </a:xfrm>
          <a:prstGeom prst="ellipse">
            <a:avLst/>
          </a:prstGeom>
          <a:solidFill>
            <a:srgbClr val="01D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0963376" y="1319054"/>
            <a:ext cx="260053" cy="260053"/>
          </a:xfrm>
          <a:prstGeom prst="ellipse">
            <a:avLst/>
          </a:prstGeom>
          <a:solidFill>
            <a:srgbClr val="01D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82993" y="4038111"/>
            <a:ext cx="154770" cy="154770"/>
          </a:xfrm>
          <a:prstGeom prst="ellipse">
            <a:avLst/>
          </a:prstGeom>
          <a:solidFill>
            <a:srgbClr val="01D6C4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662650" y="445476"/>
            <a:ext cx="228034" cy="228034"/>
          </a:xfrm>
          <a:prstGeom prst="ellipse">
            <a:avLst/>
          </a:prstGeom>
          <a:solidFill>
            <a:srgbClr val="01D6C4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397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9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060" y="0"/>
            <a:ext cx="12196060" cy="6858000"/>
          </a:xfrm>
          <a:prstGeom prst="rect">
            <a:avLst/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816107" y="1580865"/>
            <a:ext cx="490888" cy="4559459"/>
          </a:xfrm>
          <a:prstGeom prst="roundRect">
            <a:avLst/>
          </a:prstGeom>
          <a:solidFill>
            <a:srgbClr val="01D6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 rot="16200000">
            <a:off x="2384925" y="3269684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E23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ВИМИС</a:t>
            </a:r>
          </a:p>
        </p:txBody>
      </p:sp>
      <p:grpSp>
        <p:nvGrpSpPr>
          <p:cNvPr id="240" name="Группа 239"/>
          <p:cNvGrpSpPr/>
          <p:nvPr/>
        </p:nvGrpSpPr>
        <p:grpSpPr>
          <a:xfrm>
            <a:off x="3300790" y="4460633"/>
            <a:ext cx="1083694" cy="261610"/>
            <a:chOff x="3300790" y="4460633"/>
            <a:chExt cx="1083694" cy="261610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3316563" y="4460633"/>
              <a:ext cx="1067921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Акушерство</a:t>
              </a:r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 rot="5400000">
              <a:off x="3258741" y="4555676"/>
              <a:ext cx="147583" cy="63486"/>
            </a:xfrm>
            <a:prstGeom prst="triangle">
              <a:avLst/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1" name="Группа 240"/>
          <p:cNvGrpSpPr/>
          <p:nvPr/>
        </p:nvGrpSpPr>
        <p:grpSpPr>
          <a:xfrm>
            <a:off x="3300790" y="4840880"/>
            <a:ext cx="1296893" cy="261610"/>
            <a:chOff x="3300790" y="4840880"/>
            <a:chExt cx="1296893" cy="26161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3316563" y="4840880"/>
              <a:ext cx="12811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Профилактика</a:t>
              </a:r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5400000">
              <a:off x="3258741" y="4932269"/>
              <a:ext cx="147583" cy="63486"/>
            </a:xfrm>
            <a:prstGeom prst="triangle">
              <a:avLst/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2" name="Группа 241"/>
          <p:cNvGrpSpPr/>
          <p:nvPr/>
        </p:nvGrpSpPr>
        <p:grpSpPr>
          <a:xfrm>
            <a:off x="3300790" y="5193036"/>
            <a:ext cx="1000338" cy="261610"/>
            <a:chOff x="3300790" y="5193036"/>
            <a:chExt cx="1000338" cy="26161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3316563" y="5193036"/>
              <a:ext cx="98456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lang="ru-RU" sz="11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Онкология</a:t>
              </a:r>
            </a:p>
          </p:txBody>
        </p:sp>
        <p:sp>
          <p:nvSpPr>
            <p:cNvPr id="94" name="Равнобедренный треугольник 93"/>
            <p:cNvSpPr/>
            <p:nvPr/>
          </p:nvSpPr>
          <p:spPr>
            <a:xfrm rot="5400000">
              <a:off x="3258741" y="5292676"/>
              <a:ext cx="147583" cy="63486"/>
            </a:xfrm>
            <a:prstGeom prst="triangle">
              <a:avLst/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3" name="Группа 242"/>
          <p:cNvGrpSpPr/>
          <p:nvPr/>
        </p:nvGrpSpPr>
        <p:grpSpPr>
          <a:xfrm>
            <a:off x="3300790" y="5531098"/>
            <a:ext cx="1460940" cy="600164"/>
            <a:chOff x="3300790" y="5531098"/>
            <a:chExt cx="1460940" cy="600164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3316563" y="5531098"/>
              <a:ext cx="1445167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Сердечно-сосудистая хирургия</a:t>
              </a:r>
            </a:p>
          </p:txBody>
        </p:sp>
        <p:sp>
          <p:nvSpPr>
            <p:cNvPr id="95" name="Равнобедренный треугольник 94"/>
            <p:cNvSpPr/>
            <p:nvPr/>
          </p:nvSpPr>
          <p:spPr>
            <a:xfrm rot="5400000">
              <a:off x="3258741" y="5629465"/>
              <a:ext cx="147583" cy="63486"/>
            </a:xfrm>
            <a:prstGeom prst="triangle">
              <a:avLst/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04105" y="1597600"/>
            <a:ext cx="1829434" cy="4542724"/>
            <a:chOff x="804105" y="1597600"/>
            <a:chExt cx="1829434" cy="4542724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818927" y="1827920"/>
              <a:ext cx="1797469" cy="4312404"/>
            </a:xfrm>
            <a:prstGeom prst="roundRect">
              <a:avLst>
                <a:gd name="adj" fmla="val 7309"/>
              </a:avLst>
            </a:prstGeom>
            <a:solidFill>
              <a:srgbClr val="E6E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7" name="Скругленный прямоугольник 96"/>
            <p:cNvSpPr/>
            <p:nvPr/>
          </p:nvSpPr>
          <p:spPr>
            <a:xfrm>
              <a:off x="804105" y="1597600"/>
              <a:ext cx="1829434" cy="760693"/>
            </a:xfrm>
            <a:prstGeom prst="roundRect">
              <a:avLst/>
            </a:prstGeom>
            <a:gradFill>
              <a:gsLst>
                <a:gs pos="0">
                  <a:srgbClr val="F25600"/>
                </a:gs>
                <a:gs pos="100000">
                  <a:srgbClr val="FFA605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97344" y="1873931"/>
              <a:ext cx="10070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НМИЦ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1075" y="1631143"/>
              <a:ext cx="8386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  <a:endPara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955661" y="2409671"/>
              <a:ext cx="1672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Tahoma" panose="020B0604030504040204" pitchFamily="34" charset="0"/>
                  <a:ea typeface="Times New Roman" panose="02020603050405020304" pitchFamily="18" charset="0"/>
                  <a:cs typeface="+mn-cs"/>
                </a:rPr>
                <a:t>Сеть национальных </a:t>
              </a: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Tahoma" panose="020B0604030504040204" pitchFamily="34" charset="0"/>
                  <a:ea typeface="Times New Roman" panose="02020603050405020304" pitchFamily="18" charset="0"/>
                  <a:cs typeface="+mn-cs"/>
                </a:rPr>
                <a:t/>
              </a:r>
              <a:b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Tahoma" panose="020B0604030504040204" pitchFamily="34" charset="0"/>
                  <a:ea typeface="Times New Roman" panose="02020603050405020304" pitchFamily="18" charset="0"/>
                  <a:cs typeface="+mn-cs"/>
                </a:rPr>
              </a:br>
              <a:r>
                <a:rPr kumimoji="0" lang="ru-RU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0C0C"/>
                  </a:solidFill>
                  <a:effectLst/>
                  <a:uLnTx/>
                  <a:uFillTx/>
                  <a:latin typeface="Tahoma" panose="020B0604030504040204" pitchFamily="34" charset="0"/>
                  <a:ea typeface="Times New Roman" panose="02020603050405020304" pitchFamily="18" charset="0"/>
                  <a:cs typeface="+mn-cs"/>
                </a:rPr>
                <a:t>научно-практических медицинских центров, согласно нацпроекту</a:t>
              </a:r>
              <a:endPara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36621" y="2488361"/>
              <a:ext cx="45719" cy="488950"/>
            </a:xfrm>
            <a:prstGeom prst="rect">
              <a:avLst/>
            </a:prstGeom>
            <a:solidFill>
              <a:srgbClr val="E31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76" y="3185772"/>
              <a:ext cx="1599305" cy="2607517"/>
            </a:xfrm>
            <a:prstGeom prst="rect">
              <a:avLst/>
            </a:prstGeom>
          </p:spPr>
        </p:pic>
      </p:grpSp>
      <p:sp>
        <p:nvSpPr>
          <p:cNvPr id="103" name="Равнобедренный треугольник 102"/>
          <p:cNvSpPr/>
          <p:nvPr/>
        </p:nvSpPr>
        <p:spPr>
          <a:xfrm rot="16200000">
            <a:off x="2523570" y="3341822"/>
            <a:ext cx="385412" cy="133166"/>
          </a:xfrm>
          <a:prstGeom prst="triangle">
            <a:avLst>
              <a:gd name="adj" fmla="val 50748"/>
            </a:avLst>
          </a:prstGeom>
          <a:solidFill>
            <a:srgbClr val="01D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4" name="Группа 243"/>
          <p:cNvGrpSpPr/>
          <p:nvPr/>
        </p:nvGrpSpPr>
        <p:grpSpPr>
          <a:xfrm>
            <a:off x="3375660" y="2268664"/>
            <a:ext cx="1430042" cy="1332447"/>
            <a:chOff x="3375660" y="2268664"/>
            <a:chExt cx="1430042" cy="1332447"/>
          </a:xfrm>
        </p:grpSpPr>
        <p:cxnSp>
          <p:nvCxnSpPr>
            <p:cNvPr id="79" name="Прямая со стрелкой 78"/>
            <p:cNvCxnSpPr/>
            <p:nvPr/>
          </p:nvCxnSpPr>
          <p:spPr>
            <a:xfrm>
              <a:off x="3375660" y="2268664"/>
              <a:ext cx="1430042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Равнобедренный треугольник 103"/>
            <p:cNvSpPr/>
            <p:nvPr/>
          </p:nvSpPr>
          <p:spPr>
            <a:xfrm rot="5400000">
              <a:off x="3333056" y="3341822"/>
              <a:ext cx="385412" cy="133166"/>
            </a:xfrm>
            <a:prstGeom prst="triangle">
              <a:avLst>
                <a:gd name="adj" fmla="val 50748"/>
              </a:avLst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Равнобедренный треугольник 104"/>
            <p:cNvSpPr/>
            <p:nvPr/>
          </p:nvSpPr>
          <p:spPr>
            <a:xfrm rot="5400000">
              <a:off x="3678052" y="3362292"/>
              <a:ext cx="266920" cy="92226"/>
            </a:xfrm>
            <a:prstGeom prst="triangle">
              <a:avLst>
                <a:gd name="adj" fmla="val 50748"/>
              </a:avLst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Равнобедренный треугольник 105"/>
            <p:cNvSpPr/>
            <p:nvPr/>
          </p:nvSpPr>
          <p:spPr>
            <a:xfrm rot="5400000">
              <a:off x="3986100" y="3376579"/>
              <a:ext cx="184224" cy="63652"/>
            </a:xfrm>
            <a:prstGeom prst="triangle">
              <a:avLst>
                <a:gd name="adj" fmla="val 50748"/>
              </a:avLst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5" name="Группа 244"/>
          <p:cNvGrpSpPr/>
          <p:nvPr/>
        </p:nvGrpSpPr>
        <p:grpSpPr>
          <a:xfrm>
            <a:off x="4913913" y="637753"/>
            <a:ext cx="7726602" cy="6486481"/>
            <a:chOff x="4913913" y="637753"/>
            <a:chExt cx="7726602" cy="648648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913913" y="1596945"/>
              <a:ext cx="6653627" cy="4543379"/>
            </a:xfrm>
            <a:prstGeom prst="roundRect">
              <a:avLst>
                <a:gd name="adj" fmla="val 263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865807" y="658025"/>
              <a:ext cx="3888657" cy="710047"/>
            </a:xfrm>
            <a:prstGeom prst="roundRect">
              <a:avLst/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95589" y="760663"/>
              <a:ext cx="2706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234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Минздрав РФ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1E234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7644997" y="637753"/>
              <a:ext cx="750592" cy="750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534" y="714455"/>
              <a:ext cx="597186" cy="597186"/>
            </a:xfrm>
            <a:prstGeom prst="ellipse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4917494" y="1597600"/>
              <a:ext cx="6663598" cy="760693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6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1666" y="1654781"/>
              <a:ext cx="1688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ЕГИСЗ</a:t>
              </a:r>
              <a:endPara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6422311" y="1906934"/>
              <a:ext cx="220605" cy="255588"/>
              <a:chOff x="12996113" y="2649343"/>
              <a:chExt cx="490538" cy="568326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3002463" y="2649343"/>
                <a:ext cx="468313" cy="446088"/>
              </a:xfrm>
              <a:custGeom>
                <a:avLst/>
                <a:gdLst>
                  <a:gd name="T0" fmla="*/ 108 w 155"/>
                  <a:gd name="T1" fmla="*/ 72 h 148"/>
                  <a:gd name="T2" fmla="*/ 107 w 155"/>
                  <a:gd name="T3" fmla="*/ 72 h 148"/>
                  <a:gd name="T4" fmla="*/ 105 w 155"/>
                  <a:gd name="T5" fmla="*/ 74 h 148"/>
                  <a:gd name="T6" fmla="*/ 95 w 155"/>
                  <a:gd name="T7" fmla="*/ 115 h 148"/>
                  <a:gd name="T8" fmla="*/ 85 w 155"/>
                  <a:gd name="T9" fmla="*/ 73 h 148"/>
                  <a:gd name="T10" fmla="*/ 83 w 155"/>
                  <a:gd name="T11" fmla="*/ 72 h 148"/>
                  <a:gd name="T12" fmla="*/ 82 w 155"/>
                  <a:gd name="T13" fmla="*/ 75 h 148"/>
                  <a:gd name="T14" fmla="*/ 72 w 155"/>
                  <a:gd name="T15" fmla="*/ 137 h 148"/>
                  <a:gd name="T16" fmla="*/ 61 w 155"/>
                  <a:gd name="T17" fmla="*/ 70 h 148"/>
                  <a:gd name="T18" fmla="*/ 60 w 155"/>
                  <a:gd name="T19" fmla="*/ 69 h 148"/>
                  <a:gd name="T20" fmla="*/ 58 w 155"/>
                  <a:gd name="T21" fmla="*/ 72 h 148"/>
                  <a:gd name="T22" fmla="*/ 48 w 155"/>
                  <a:gd name="T23" fmla="*/ 136 h 148"/>
                  <a:gd name="T24" fmla="*/ 38 w 155"/>
                  <a:gd name="T25" fmla="*/ 112 h 148"/>
                  <a:gd name="T26" fmla="*/ 37 w 155"/>
                  <a:gd name="T27" fmla="*/ 112 h 148"/>
                  <a:gd name="T28" fmla="*/ 35 w 155"/>
                  <a:gd name="T29" fmla="*/ 114 h 148"/>
                  <a:gd name="T30" fmla="*/ 24 w 155"/>
                  <a:gd name="T31" fmla="*/ 139 h 148"/>
                  <a:gd name="T32" fmla="*/ 8 w 155"/>
                  <a:gd name="T33" fmla="*/ 148 h 148"/>
                  <a:gd name="T34" fmla="*/ 0 w 155"/>
                  <a:gd name="T35" fmla="*/ 118 h 148"/>
                  <a:gd name="T36" fmla="*/ 39 w 155"/>
                  <a:gd name="T37" fmla="*/ 51 h 148"/>
                  <a:gd name="T38" fmla="*/ 71 w 155"/>
                  <a:gd name="T39" fmla="*/ 51 h 148"/>
                  <a:gd name="T40" fmla="*/ 104 w 155"/>
                  <a:gd name="T41" fmla="*/ 12 h 148"/>
                  <a:gd name="T42" fmla="*/ 155 w 155"/>
                  <a:gd name="T43" fmla="*/ 31 h 148"/>
                  <a:gd name="T44" fmla="*/ 136 w 155"/>
                  <a:gd name="T45" fmla="*/ 74 h 148"/>
                  <a:gd name="T46" fmla="*/ 119 w 155"/>
                  <a:gd name="T47" fmla="*/ 84 h 148"/>
                  <a:gd name="T48" fmla="*/ 108 w 155"/>
                  <a:gd name="T49" fmla="*/ 7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5" h="148">
                    <a:moveTo>
                      <a:pt x="108" y="72"/>
                    </a:moveTo>
                    <a:cubicBezTo>
                      <a:pt x="107" y="72"/>
                      <a:pt x="107" y="72"/>
                      <a:pt x="107" y="72"/>
                    </a:cubicBezTo>
                    <a:cubicBezTo>
                      <a:pt x="106" y="73"/>
                      <a:pt x="105" y="74"/>
                      <a:pt x="105" y="74"/>
                    </a:cubicBezTo>
                    <a:cubicBezTo>
                      <a:pt x="95" y="115"/>
                      <a:pt x="95" y="115"/>
                      <a:pt x="95" y="115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85" y="72"/>
                      <a:pt x="84" y="72"/>
                      <a:pt x="83" y="72"/>
                    </a:cubicBezTo>
                    <a:cubicBezTo>
                      <a:pt x="82" y="73"/>
                      <a:pt x="82" y="74"/>
                      <a:pt x="82" y="75"/>
                    </a:cubicBezTo>
                    <a:cubicBezTo>
                      <a:pt x="72" y="137"/>
                      <a:pt x="72" y="137"/>
                      <a:pt x="72" y="137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69"/>
                      <a:pt x="61" y="69"/>
                      <a:pt x="60" y="69"/>
                    </a:cubicBezTo>
                    <a:cubicBezTo>
                      <a:pt x="59" y="70"/>
                      <a:pt x="58" y="71"/>
                      <a:pt x="58" y="72"/>
                    </a:cubicBezTo>
                    <a:cubicBezTo>
                      <a:pt x="48" y="136"/>
                      <a:pt x="48" y="136"/>
                      <a:pt x="48" y="1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38" y="112"/>
                      <a:pt x="37" y="112"/>
                      <a:pt x="37" y="112"/>
                    </a:cubicBezTo>
                    <a:cubicBezTo>
                      <a:pt x="36" y="112"/>
                      <a:pt x="36" y="113"/>
                      <a:pt x="35" y="114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3" y="140"/>
                      <a:pt x="1" y="130"/>
                      <a:pt x="0" y="118"/>
                    </a:cubicBezTo>
                    <a:cubicBezTo>
                      <a:pt x="0" y="93"/>
                      <a:pt x="18" y="63"/>
                      <a:pt x="39" y="51"/>
                    </a:cubicBezTo>
                    <a:cubicBezTo>
                      <a:pt x="52" y="43"/>
                      <a:pt x="64" y="44"/>
                      <a:pt x="71" y="51"/>
                    </a:cubicBezTo>
                    <a:cubicBezTo>
                      <a:pt x="78" y="35"/>
                      <a:pt x="90" y="20"/>
                      <a:pt x="104" y="12"/>
                    </a:cubicBezTo>
                    <a:cubicBezTo>
                      <a:pt x="125" y="0"/>
                      <a:pt x="154" y="6"/>
                      <a:pt x="155" y="31"/>
                    </a:cubicBezTo>
                    <a:cubicBezTo>
                      <a:pt x="155" y="44"/>
                      <a:pt x="140" y="61"/>
                      <a:pt x="136" y="74"/>
                    </a:cubicBezTo>
                    <a:cubicBezTo>
                      <a:pt x="119" y="84"/>
                      <a:pt x="119" y="84"/>
                      <a:pt x="119" y="84"/>
                    </a:cubicBezTo>
                    <a:lnTo>
                      <a:pt x="108" y="72"/>
                    </a:lnTo>
                    <a:close/>
                  </a:path>
                </a:pathLst>
              </a:custGeom>
              <a:solidFill>
                <a:srgbClr val="FB6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13029451" y="2884293"/>
                <a:ext cx="377825" cy="307975"/>
              </a:xfrm>
              <a:custGeom>
                <a:avLst/>
                <a:gdLst>
                  <a:gd name="T0" fmla="*/ 17 w 125"/>
                  <a:gd name="T1" fmla="*/ 62 h 102"/>
                  <a:gd name="T2" fmla="*/ 27 w 125"/>
                  <a:gd name="T3" fmla="*/ 40 h 102"/>
                  <a:gd name="T4" fmla="*/ 38 w 125"/>
                  <a:gd name="T5" fmla="*/ 66 h 102"/>
                  <a:gd name="T6" fmla="*/ 39 w 125"/>
                  <a:gd name="T7" fmla="*/ 66 h 102"/>
                  <a:gd name="T8" fmla="*/ 41 w 125"/>
                  <a:gd name="T9" fmla="*/ 64 h 102"/>
                  <a:gd name="T10" fmla="*/ 51 w 125"/>
                  <a:gd name="T11" fmla="*/ 3 h 102"/>
                  <a:gd name="T12" fmla="*/ 61 w 125"/>
                  <a:gd name="T13" fmla="*/ 70 h 102"/>
                  <a:gd name="T14" fmla="*/ 63 w 125"/>
                  <a:gd name="T15" fmla="*/ 71 h 102"/>
                  <a:gd name="T16" fmla="*/ 64 w 125"/>
                  <a:gd name="T17" fmla="*/ 69 h 102"/>
                  <a:gd name="T18" fmla="*/ 74 w 125"/>
                  <a:gd name="T19" fmla="*/ 4 h 102"/>
                  <a:gd name="T20" fmla="*/ 85 w 125"/>
                  <a:gd name="T21" fmla="*/ 45 h 102"/>
                  <a:gd name="T22" fmla="*/ 86 w 125"/>
                  <a:gd name="T23" fmla="*/ 45 h 102"/>
                  <a:gd name="T24" fmla="*/ 87 w 125"/>
                  <a:gd name="T25" fmla="*/ 43 h 102"/>
                  <a:gd name="T26" fmla="*/ 98 w 125"/>
                  <a:gd name="T27" fmla="*/ 0 h 102"/>
                  <a:gd name="T28" fmla="*/ 108 w 125"/>
                  <a:gd name="T29" fmla="*/ 10 h 102"/>
                  <a:gd name="T30" fmla="*/ 109 w 125"/>
                  <a:gd name="T31" fmla="*/ 10 h 102"/>
                  <a:gd name="T32" fmla="*/ 125 w 125"/>
                  <a:gd name="T33" fmla="*/ 1 h 102"/>
                  <a:gd name="T34" fmla="*/ 63 w 125"/>
                  <a:gd name="T35" fmla="*/ 102 h 102"/>
                  <a:gd name="T36" fmla="*/ 0 w 125"/>
                  <a:gd name="T37" fmla="*/ 73 h 102"/>
                  <a:gd name="T38" fmla="*/ 16 w 125"/>
                  <a:gd name="T39" fmla="*/ 64 h 102"/>
                  <a:gd name="T40" fmla="*/ 17 w 125"/>
                  <a:gd name="T41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5" h="102">
                    <a:moveTo>
                      <a:pt x="17" y="62"/>
                    </a:moveTo>
                    <a:cubicBezTo>
                      <a:pt x="27" y="40"/>
                      <a:pt x="27" y="40"/>
                      <a:pt x="27" y="40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9" y="66"/>
                      <a:pt x="39" y="66"/>
                    </a:cubicBezTo>
                    <a:cubicBezTo>
                      <a:pt x="40" y="65"/>
                      <a:pt x="41" y="64"/>
                      <a:pt x="41" y="64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71"/>
                      <a:pt x="62" y="71"/>
                      <a:pt x="63" y="71"/>
                    </a:cubicBezTo>
                    <a:cubicBezTo>
                      <a:pt x="63" y="70"/>
                      <a:pt x="64" y="70"/>
                      <a:pt x="64" y="69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6"/>
                      <a:pt x="85" y="46"/>
                      <a:pt x="86" y="45"/>
                    </a:cubicBezTo>
                    <a:cubicBezTo>
                      <a:pt x="87" y="45"/>
                      <a:pt x="87" y="44"/>
                      <a:pt x="87" y="4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06" y="53"/>
                      <a:pt x="63" y="102"/>
                      <a:pt x="63" y="102"/>
                    </a:cubicBezTo>
                    <a:cubicBezTo>
                      <a:pt x="63" y="102"/>
                      <a:pt x="20" y="102"/>
                      <a:pt x="0" y="73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7" y="63"/>
                      <a:pt x="17" y="63"/>
                      <a:pt x="17" y="62"/>
                    </a:cubicBezTo>
                    <a:close/>
                  </a:path>
                </a:pathLst>
              </a:custGeom>
              <a:solidFill>
                <a:srgbClr val="FB6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3043738" y="2673156"/>
                <a:ext cx="430213" cy="447675"/>
              </a:xfrm>
              <a:custGeom>
                <a:avLst/>
                <a:gdLst>
                  <a:gd name="T0" fmla="*/ 107 w 142"/>
                  <a:gd name="T1" fmla="*/ 72 h 148"/>
                  <a:gd name="T2" fmla="*/ 106 w 142"/>
                  <a:gd name="T3" fmla="*/ 72 h 148"/>
                  <a:gd name="T4" fmla="*/ 104 w 142"/>
                  <a:gd name="T5" fmla="*/ 74 h 148"/>
                  <a:gd name="T6" fmla="*/ 94 w 142"/>
                  <a:gd name="T7" fmla="*/ 115 h 148"/>
                  <a:gd name="T8" fmla="*/ 84 w 142"/>
                  <a:gd name="T9" fmla="*/ 73 h 148"/>
                  <a:gd name="T10" fmla="*/ 82 w 142"/>
                  <a:gd name="T11" fmla="*/ 72 h 148"/>
                  <a:gd name="T12" fmla="*/ 81 w 142"/>
                  <a:gd name="T13" fmla="*/ 74 h 148"/>
                  <a:gd name="T14" fmla="*/ 71 w 142"/>
                  <a:gd name="T15" fmla="*/ 137 h 148"/>
                  <a:gd name="T16" fmla="*/ 61 w 142"/>
                  <a:gd name="T17" fmla="*/ 70 h 148"/>
                  <a:gd name="T18" fmla="*/ 59 w 142"/>
                  <a:gd name="T19" fmla="*/ 69 h 148"/>
                  <a:gd name="T20" fmla="*/ 58 w 142"/>
                  <a:gd name="T21" fmla="*/ 71 h 148"/>
                  <a:gd name="T22" fmla="*/ 47 w 142"/>
                  <a:gd name="T23" fmla="*/ 136 h 148"/>
                  <a:gd name="T24" fmla="*/ 37 w 142"/>
                  <a:gd name="T25" fmla="*/ 112 h 148"/>
                  <a:gd name="T26" fmla="*/ 36 w 142"/>
                  <a:gd name="T27" fmla="*/ 112 h 148"/>
                  <a:gd name="T28" fmla="*/ 35 w 142"/>
                  <a:gd name="T29" fmla="*/ 113 h 148"/>
                  <a:gd name="T30" fmla="*/ 24 w 142"/>
                  <a:gd name="T31" fmla="*/ 138 h 148"/>
                  <a:gd name="T32" fmla="*/ 7 w 142"/>
                  <a:gd name="T33" fmla="*/ 148 h 148"/>
                  <a:gd name="T34" fmla="*/ 0 w 142"/>
                  <a:gd name="T35" fmla="*/ 118 h 148"/>
                  <a:gd name="T36" fmla="*/ 39 w 142"/>
                  <a:gd name="T37" fmla="*/ 50 h 148"/>
                  <a:gd name="T38" fmla="*/ 70 w 142"/>
                  <a:gd name="T39" fmla="*/ 51 h 148"/>
                  <a:gd name="T40" fmla="*/ 103 w 142"/>
                  <a:gd name="T41" fmla="*/ 12 h 148"/>
                  <a:gd name="T42" fmla="*/ 142 w 142"/>
                  <a:gd name="T43" fmla="*/ 34 h 148"/>
                  <a:gd name="T44" fmla="*/ 135 w 142"/>
                  <a:gd name="T45" fmla="*/ 74 h 148"/>
                  <a:gd name="T46" fmla="*/ 118 w 142"/>
                  <a:gd name="T47" fmla="*/ 84 h 148"/>
                  <a:gd name="T48" fmla="*/ 107 w 142"/>
                  <a:gd name="T49" fmla="*/ 7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2" h="148">
                    <a:moveTo>
                      <a:pt x="107" y="72"/>
                    </a:moveTo>
                    <a:cubicBezTo>
                      <a:pt x="107" y="72"/>
                      <a:pt x="106" y="72"/>
                      <a:pt x="106" y="72"/>
                    </a:cubicBezTo>
                    <a:cubicBezTo>
                      <a:pt x="105" y="73"/>
                      <a:pt x="104" y="73"/>
                      <a:pt x="104" y="74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4" y="72"/>
                      <a:pt x="83" y="72"/>
                      <a:pt x="82" y="72"/>
                    </a:cubicBezTo>
                    <a:cubicBezTo>
                      <a:pt x="82" y="73"/>
                      <a:pt x="81" y="73"/>
                      <a:pt x="81" y="74"/>
                    </a:cubicBezTo>
                    <a:cubicBezTo>
                      <a:pt x="71" y="137"/>
                      <a:pt x="71" y="137"/>
                      <a:pt x="71" y="137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69"/>
                      <a:pt x="60" y="69"/>
                      <a:pt x="59" y="69"/>
                    </a:cubicBezTo>
                    <a:cubicBezTo>
                      <a:pt x="58" y="69"/>
                      <a:pt x="58" y="70"/>
                      <a:pt x="58" y="71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37" y="112"/>
                      <a:pt x="37" y="112"/>
                      <a:pt x="37" y="112"/>
                    </a:cubicBezTo>
                    <a:cubicBezTo>
                      <a:pt x="37" y="112"/>
                      <a:pt x="37" y="111"/>
                      <a:pt x="36" y="112"/>
                    </a:cubicBezTo>
                    <a:cubicBezTo>
                      <a:pt x="35" y="112"/>
                      <a:pt x="35" y="113"/>
                      <a:pt x="35" y="113"/>
                    </a:cubicBezTo>
                    <a:cubicBezTo>
                      <a:pt x="24" y="138"/>
                      <a:pt x="24" y="138"/>
                      <a:pt x="24" y="138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3" y="140"/>
                      <a:pt x="0" y="130"/>
                      <a:pt x="0" y="118"/>
                    </a:cubicBezTo>
                    <a:cubicBezTo>
                      <a:pt x="0" y="93"/>
                      <a:pt x="17" y="63"/>
                      <a:pt x="39" y="50"/>
                    </a:cubicBezTo>
                    <a:cubicBezTo>
                      <a:pt x="52" y="43"/>
                      <a:pt x="63" y="43"/>
                      <a:pt x="70" y="51"/>
                    </a:cubicBezTo>
                    <a:cubicBezTo>
                      <a:pt x="77" y="35"/>
                      <a:pt x="89" y="20"/>
                      <a:pt x="103" y="12"/>
                    </a:cubicBezTo>
                    <a:cubicBezTo>
                      <a:pt x="124" y="0"/>
                      <a:pt x="142" y="10"/>
                      <a:pt x="142" y="34"/>
                    </a:cubicBezTo>
                    <a:cubicBezTo>
                      <a:pt x="142" y="47"/>
                      <a:pt x="139" y="61"/>
                      <a:pt x="135" y="74"/>
                    </a:cubicBezTo>
                    <a:cubicBezTo>
                      <a:pt x="118" y="84"/>
                      <a:pt x="118" y="84"/>
                      <a:pt x="118" y="84"/>
                    </a:cubicBezTo>
                    <a:lnTo>
                      <a:pt x="107" y="72"/>
                    </a:lnTo>
                    <a:close/>
                  </a:path>
                </a:pathLst>
              </a:custGeom>
              <a:solidFill>
                <a:srgbClr val="D10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13072313" y="2904931"/>
                <a:ext cx="374650" cy="312738"/>
              </a:xfrm>
              <a:custGeom>
                <a:avLst/>
                <a:gdLst>
                  <a:gd name="T0" fmla="*/ 17 w 124"/>
                  <a:gd name="T1" fmla="*/ 63 h 103"/>
                  <a:gd name="T2" fmla="*/ 27 w 124"/>
                  <a:gd name="T3" fmla="*/ 40 h 103"/>
                  <a:gd name="T4" fmla="*/ 37 w 124"/>
                  <a:gd name="T5" fmla="*/ 66 h 103"/>
                  <a:gd name="T6" fmla="*/ 39 w 124"/>
                  <a:gd name="T7" fmla="*/ 66 h 103"/>
                  <a:gd name="T8" fmla="*/ 40 w 124"/>
                  <a:gd name="T9" fmla="*/ 64 h 103"/>
                  <a:gd name="T10" fmla="*/ 50 w 124"/>
                  <a:gd name="T11" fmla="*/ 4 h 103"/>
                  <a:gd name="T12" fmla="*/ 60 w 124"/>
                  <a:gd name="T13" fmla="*/ 71 h 103"/>
                  <a:gd name="T14" fmla="*/ 62 w 124"/>
                  <a:gd name="T15" fmla="*/ 72 h 103"/>
                  <a:gd name="T16" fmla="*/ 63 w 124"/>
                  <a:gd name="T17" fmla="*/ 69 h 103"/>
                  <a:gd name="T18" fmla="*/ 74 w 124"/>
                  <a:gd name="T19" fmla="*/ 5 h 103"/>
                  <a:gd name="T20" fmla="*/ 84 w 124"/>
                  <a:gd name="T21" fmla="*/ 46 h 103"/>
                  <a:gd name="T22" fmla="*/ 85 w 124"/>
                  <a:gd name="T23" fmla="*/ 46 h 103"/>
                  <a:gd name="T24" fmla="*/ 87 w 124"/>
                  <a:gd name="T25" fmla="*/ 44 h 103"/>
                  <a:gd name="T26" fmla="*/ 97 w 124"/>
                  <a:gd name="T27" fmla="*/ 0 h 103"/>
                  <a:gd name="T28" fmla="*/ 107 w 124"/>
                  <a:gd name="T29" fmla="*/ 11 h 103"/>
                  <a:gd name="T30" fmla="*/ 108 w 124"/>
                  <a:gd name="T31" fmla="*/ 11 h 103"/>
                  <a:gd name="T32" fmla="*/ 124 w 124"/>
                  <a:gd name="T33" fmla="*/ 1 h 103"/>
                  <a:gd name="T34" fmla="*/ 62 w 124"/>
                  <a:gd name="T35" fmla="*/ 103 h 103"/>
                  <a:gd name="T36" fmla="*/ 0 w 124"/>
                  <a:gd name="T37" fmla="*/ 73 h 103"/>
                  <a:gd name="T38" fmla="*/ 15 w 124"/>
                  <a:gd name="T39" fmla="*/ 64 h 103"/>
                  <a:gd name="T40" fmla="*/ 17 w 124"/>
                  <a:gd name="T41" fmla="*/ 6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03">
                    <a:moveTo>
                      <a:pt x="17" y="63"/>
                    </a:moveTo>
                    <a:cubicBezTo>
                      <a:pt x="27" y="40"/>
                      <a:pt x="27" y="40"/>
                      <a:pt x="27" y="40"/>
                    </a:cubicBezTo>
                    <a:cubicBezTo>
                      <a:pt x="37" y="66"/>
                      <a:pt x="37" y="66"/>
                      <a:pt x="37" y="66"/>
                    </a:cubicBezTo>
                    <a:cubicBezTo>
                      <a:pt x="37" y="67"/>
                      <a:pt x="38" y="67"/>
                      <a:pt x="39" y="66"/>
                    </a:cubicBezTo>
                    <a:cubicBezTo>
                      <a:pt x="39" y="66"/>
                      <a:pt x="40" y="65"/>
                      <a:pt x="40" y="6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1" y="72"/>
                      <a:pt x="61" y="72"/>
                      <a:pt x="62" y="72"/>
                    </a:cubicBezTo>
                    <a:cubicBezTo>
                      <a:pt x="63" y="71"/>
                      <a:pt x="63" y="70"/>
                      <a:pt x="63" y="69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6"/>
                      <a:pt x="84" y="46"/>
                      <a:pt x="85" y="46"/>
                    </a:cubicBezTo>
                    <a:cubicBezTo>
                      <a:pt x="86" y="46"/>
                      <a:pt x="86" y="45"/>
                      <a:pt x="87" y="44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06" y="54"/>
                      <a:pt x="62" y="103"/>
                      <a:pt x="62" y="103"/>
                    </a:cubicBezTo>
                    <a:cubicBezTo>
                      <a:pt x="62" y="103"/>
                      <a:pt x="19" y="103"/>
                      <a:pt x="0" y="73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6" y="64"/>
                      <a:pt x="16" y="64"/>
                      <a:pt x="17" y="63"/>
                    </a:cubicBezTo>
                    <a:close/>
                  </a:path>
                </a:pathLst>
              </a:custGeom>
              <a:solidFill>
                <a:srgbClr val="D100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12996113" y="2877943"/>
                <a:ext cx="490538" cy="293688"/>
              </a:xfrm>
              <a:custGeom>
                <a:avLst/>
                <a:gdLst>
                  <a:gd name="T0" fmla="*/ 133 w 162"/>
                  <a:gd name="T1" fmla="*/ 20 h 97"/>
                  <a:gd name="T2" fmla="*/ 132 w 162"/>
                  <a:gd name="T3" fmla="*/ 20 h 97"/>
                  <a:gd name="T4" fmla="*/ 122 w 162"/>
                  <a:gd name="T5" fmla="*/ 9 h 97"/>
                  <a:gd name="T6" fmla="*/ 112 w 162"/>
                  <a:gd name="T7" fmla="*/ 53 h 97"/>
                  <a:gd name="T8" fmla="*/ 110 w 162"/>
                  <a:gd name="T9" fmla="*/ 55 h 97"/>
                  <a:gd name="T10" fmla="*/ 109 w 162"/>
                  <a:gd name="T11" fmla="*/ 55 h 97"/>
                  <a:gd name="T12" fmla="*/ 99 w 162"/>
                  <a:gd name="T13" fmla="*/ 14 h 97"/>
                  <a:gd name="T14" fmla="*/ 88 w 162"/>
                  <a:gd name="T15" fmla="*/ 78 h 97"/>
                  <a:gd name="T16" fmla="*/ 87 w 162"/>
                  <a:gd name="T17" fmla="*/ 81 h 97"/>
                  <a:gd name="T18" fmla="*/ 85 w 162"/>
                  <a:gd name="T19" fmla="*/ 80 h 97"/>
                  <a:gd name="T20" fmla="*/ 75 w 162"/>
                  <a:gd name="T21" fmla="*/ 13 h 97"/>
                  <a:gd name="T22" fmla="*/ 65 w 162"/>
                  <a:gd name="T23" fmla="*/ 73 h 97"/>
                  <a:gd name="T24" fmla="*/ 64 w 162"/>
                  <a:gd name="T25" fmla="*/ 75 h 97"/>
                  <a:gd name="T26" fmla="*/ 62 w 162"/>
                  <a:gd name="T27" fmla="*/ 75 h 97"/>
                  <a:gd name="T28" fmla="*/ 52 w 162"/>
                  <a:gd name="T29" fmla="*/ 49 h 97"/>
                  <a:gd name="T30" fmla="*/ 42 w 162"/>
                  <a:gd name="T31" fmla="*/ 72 h 97"/>
                  <a:gd name="T32" fmla="*/ 40 w 162"/>
                  <a:gd name="T33" fmla="*/ 73 h 97"/>
                  <a:gd name="T34" fmla="*/ 25 w 162"/>
                  <a:gd name="T35" fmla="*/ 82 h 97"/>
                  <a:gd name="T36" fmla="*/ 0 w 162"/>
                  <a:gd name="T37" fmla="*/ 97 h 97"/>
                  <a:gd name="T38" fmla="*/ 0 w 162"/>
                  <a:gd name="T39" fmla="*/ 93 h 97"/>
                  <a:gd name="T40" fmla="*/ 23 w 162"/>
                  <a:gd name="T41" fmla="*/ 80 h 97"/>
                  <a:gd name="T42" fmla="*/ 40 w 162"/>
                  <a:gd name="T43" fmla="*/ 70 h 97"/>
                  <a:gd name="T44" fmla="*/ 51 w 162"/>
                  <a:gd name="T45" fmla="*/ 45 h 97"/>
                  <a:gd name="T46" fmla="*/ 52 w 162"/>
                  <a:gd name="T47" fmla="*/ 44 h 97"/>
                  <a:gd name="T48" fmla="*/ 53 w 162"/>
                  <a:gd name="T49" fmla="*/ 44 h 97"/>
                  <a:gd name="T50" fmla="*/ 63 w 162"/>
                  <a:gd name="T51" fmla="*/ 68 h 97"/>
                  <a:gd name="T52" fmla="*/ 74 w 162"/>
                  <a:gd name="T53" fmla="*/ 3 h 97"/>
                  <a:gd name="T54" fmla="*/ 75 w 162"/>
                  <a:gd name="T55" fmla="*/ 1 h 97"/>
                  <a:gd name="T56" fmla="*/ 77 w 162"/>
                  <a:gd name="T57" fmla="*/ 2 h 97"/>
                  <a:gd name="T58" fmla="*/ 87 w 162"/>
                  <a:gd name="T59" fmla="*/ 69 h 97"/>
                  <a:gd name="T60" fmla="*/ 97 w 162"/>
                  <a:gd name="T61" fmla="*/ 6 h 97"/>
                  <a:gd name="T62" fmla="*/ 98 w 162"/>
                  <a:gd name="T63" fmla="*/ 4 h 97"/>
                  <a:gd name="T64" fmla="*/ 100 w 162"/>
                  <a:gd name="T65" fmla="*/ 5 h 97"/>
                  <a:gd name="T66" fmla="*/ 110 w 162"/>
                  <a:gd name="T67" fmla="*/ 47 h 97"/>
                  <a:gd name="T68" fmla="*/ 120 w 162"/>
                  <a:gd name="T69" fmla="*/ 6 h 97"/>
                  <a:gd name="T70" fmla="*/ 121 w 162"/>
                  <a:gd name="T71" fmla="*/ 4 h 97"/>
                  <a:gd name="T72" fmla="*/ 123 w 162"/>
                  <a:gd name="T73" fmla="*/ 4 h 97"/>
                  <a:gd name="T74" fmla="*/ 134 w 162"/>
                  <a:gd name="T75" fmla="*/ 16 h 97"/>
                  <a:gd name="T76" fmla="*/ 151 w 162"/>
                  <a:gd name="T77" fmla="*/ 6 h 97"/>
                  <a:gd name="T78" fmla="*/ 162 w 162"/>
                  <a:gd name="T79" fmla="*/ 0 h 97"/>
                  <a:gd name="T80" fmla="*/ 162 w 162"/>
                  <a:gd name="T81" fmla="*/ 3 h 97"/>
                  <a:gd name="T82" fmla="*/ 149 w 162"/>
                  <a:gd name="T83" fmla="*/ 10 h 97"/>
                  <a:gd name="T84" fmla="*/ 133 w 162"/>
                  <a:gd name="T85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2" h="97">
                    <a:moveTo>
                      <a:pt x="133" y="20"/>
                    </a:moveTo>
                    <a:cubicBezTo>
                      <a:pt x="132" y="20"/>
                      <a:pt x="132" y="20"/>
                      <a:pt x="132" y="20"/>
                    </a:cubicBezTo>
                    <a:cubicBezTo>
                      <a:pt x="122" y="9"/>
                      <a:pt x="122" y="9"/>
                      <a:pt x="122" y="9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1" y="54"/>
                      <a:pt x="111" y="55"/>
                      <a:pt x="110" y="55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88" y="78"/>
                      <a:pt x="88" y="78"/>
                      <a:pt x="88" y="78"/>
                    </a:cubicBezTo>
                    <a:cubicBezTo>
                      <a:pt x="88" y="79"/>
                      <a:pt x="88" y="80"/>
                      <a:pt x="87" y="81"/>
                    </a:cubicBezTo>
                    <a:cubicBezTo>
                      <a:pt x="86" y="81"/>
                      <a:pt x="86" y="81"/>
                      <a:pt x="85" y="80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5" y="74"/>
                      <a:pt x="64" y="75"/>
                      <a:pt x="64" y="75"/>
                    </a:cubicBezTo>
                    <a:cubicBezTo>
                      <a:pt x="63" y="76"/>
                      <a:pt x="62" y="76"/>
                      <a:pt x="62" y="75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3"/>
                      <a:pt x="41" y="73"/>
                      <a:pt x="40" y="73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4"/>
                      <a:pt x="52" y="44"/>
                    </a:cubicBezTo>
                    <a:cubicBezTo>
                      <a:pt x="53" y="43"/>
                      <a:pt x="53" y="44"/>
                      <a:pt x="53" y="44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4" y="2"/>
                      <a:pt x="74" y="1"/>
                      <a:pt x="75" y="1"/>
                    </a:cubicBezTo>
                    <a:cubicBezTo>
                      <a:pt x="76" y="1"/>
                      <a:pt x="77" y="1"/>
                      <a:pt x="77" y="2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5"/>
                      <a:pt x="98" y="5"/>
                      <a:pt x="98" y="4"/>
                    </a:cubicBezTo>
                    <a:cubicBezTo>
                      <a:pt x="99" y="4"/>
                      <a:pt x="100" y="4"/>
                      <a:pt x="100" y="5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20" y="6"/>
                      <a:pt x="120" y="6"/>
                      <a:pt x="120" y="6"/>
                    </a:cubicBezTo>
                    <a:cubicBezTo>
                      <a:pt x="120" y="5"/>
                      <a:pt x="121" y="5"/>
                      <a:pt x="121" y="4"/>
                    </a:cubicBezTo>
                    <a:cubicBezTo>
                      <a:pt x="122" y="4"/>
                      <a:pt x="123" y="4"/>
                      <a:pt x="123" y="4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49" y="10"/>
                      <a:pt x="149" y="10"/>
                      <a:pt x="149" y="10"/>
                    </a:cubicBezTo>
                    <a:lnTo>
                      <a:pt x="133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0551121" y="1764919"/>
              <a:ext cx="160003" cy="154003"/>
              <a:chOff x="13566026" y="1696843"/>
              <a:chExt cx="254000" cy="244476"/>
            </a:xfrm>
          </p:grpSpPr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13607301" y="1747643"/>
                <a:ext cx="106363" cy="36513"/>
              </a:xfrm>
              <a:custGeom>
                <a:avLst/>
                <a:gdLst>
                  <a:gd name="T0" fmla="*/ 32 w 35"/>
                  <a:gd name="T1" fmla="*/ 11 h 12"/>
                  <a:gd name="T2" fmla="*/ 1 w 35"/>
                  <a:gd name="T3" fmla="*/ 6 h 12"/>
                  <a:gd name="T4" fmla="*/ 0 w 35"/>
                  <a:gd name="T5" fmla="*/ 1 h 12"/>
                  <a:gd name="T6" fmla="*/ 10 w 35"/>
                  <a:gd name="T7" fmla="*/ 0 h 12"/>
                  <a:gd name="T8" fmla="*/ 24 w 35"/>
                  <a:gd name="T9" fmla="*/ 5 h 12"/>
                  <a:gd name="T10" fmla="*/ 35 w 35"/>
                  <a:gd name="T11" fmla="*/ 12 h 12"/>
                  <a:gd name="T12" fmla="*/ 32 w 35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1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3" y="0"/>
                      <a:pt x="6" y="0"/>
                      <a:pt x="10" y="0"/>
                    </a:cubicBezTo>
                    <a:cubicBezTo>
                      <a:pt x="15" y="1"/>
                      <a:pt x="19" y="3"/>
                      <a:pt x="24" y="5"/>
                    </a:cubicBezTo>
                    <a:cubicBezTo>
                      <a:pt x="28" y="7"/>
                      <a:pt x="31" y="9"/>
                      <a:pt x="35" y="12"/>
                    </a:cubicBez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13613651" y="1780981"/>
                <a:ext cx="166688" cy="109538"/>
              </a:xfrm>
              <a:custGeom>
                <a:avLst/>
                <a:gdLst>
                  <a:gd name="T0" fmla="*/ 55 w 55"/>
                  <a:gd name="T1" fmla="*/ 35 h 36"/>
                  <a:gd name="T2" fmla="*/ 45 w 55"/>
                  <a:gd name="T3" fmla="*/ 36 h 36"/>
                  <a:gd name="T4" fmla="*/ 36 w 55"/>
                  <a:gd name="T5" fmla="*/ 33 h 36"/>
                  <a:gd name="T6" fmla="*/ 4 w 55"/>
                  <a:gd name="T7" fmla="*/ 8 h 36"/>
                  <a:gd name="T8" fmla="*/ 0 w 55"/>
                  <a:gd name="T9" fmla="*/ 0 h 36"/>
                  <a:gd name="T10" fmla="*/ 37 w 55"/>
                  <a:gd name="T11" fmla="*/ 6 h 36"/>
                  <a:gd name="T12" fmla="*/ 39 w 55"/>
                  <a:gd name="T13" fmla="*/ 6 h 36"/>
                  <a:gd name="T14" fmla="*/ 45 w 55"/>
                  <a:gd name="T15" fmla="*/ 12 h 36"/>
                  <a:gd name="T16" fmla="*/ 53 w 55"/>
                  <a:gd name="T17" fmla="*/ 25 h 36"/>
                  <a:gd name="T18" fmla="*/ 55 w 55"/>
                  <a:gd name="T1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36">
                    <a:moveTo>
                      <a:pt x="55" y="35"/>
                    </a:moveTo>
                    <a:cubicBezTo>
                      <a:pt x="52" y="36"/>
                      <a:pt x="48" y="36"/>
                      <a:pt x="45" y="36"/>
                    </a:cubicBezTo>
                    <a:cubicBezTo>
                      <a:pt x="42" y="35"/>
                      <a:pt x="39" y="34"/>
                      <a:pt x="36" y="33"/>
                    </a:cubicBezTo>
                    <a:cubicBezTo>
                      <a:pt x="24" y="29"/>
                      <a:pt x="11" y="19"/>
                      <a:pt x="4" y="8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1" y="8"/>
                      <a:pt x="43" y="10"/>
                      <a:pt x="45" y="12"/>
                    </a:cubicBezTo>
                    <a:cubicBezTo>
                      <a:pt x="48" y="16"/>
                      <a:pt x="51" y="21"/>
                      <a:pt x="53" y="25"/>
                    </a:cubicBezTo>
                    <a:cubicBezTo>
                      <a:pt x="54" y="29"/>
                      <a:pt x="55" y="32"/>
                      <a:pt x="55" y="35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3607301" y="1714306"/>
                <a:ext cx="96838" cy="66675"/>
              </a:xfrm>
              <a:custGeom>
                <a:avLst/>
                <a:gdLst>
                  <a:gd name="T0" fmla="*/ 32 w 32"/>
                  <a:gd name="T1" fmla="*/ 22 h 22"/>
                  <a:gd name="T2" fmla="*/ 1 w 32"/>
                  <a:gd name="T3" fmla="*/ 17 h 22"/>
                  <a:gd name="T4" fmla="*/ 0 w 32"/>
                  <a:gd name="T5" fmla="*/ 12 h 22"/>
                  <a:gd name="T6" fmla="*/ 3 w 32"/>
                  <a:gd name="T7" fmla="*/ 1 h 22"/>
                  <a:gd name="T8" fmla="*/ 4 w 32"/>
                  <a:gd name="T9" fmla="*/ 0 h 22"/>
                  <a:gd name="T10" fmla="*/ 32 w 32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22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7"/>
                      <a:pt x="1" y="4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3613651" y="1780981"/>
                <a:ext cx="196850" cy="109538"/>
              </a:xfrm>
              <a:custGeom>
                <a:avLst/>
                <a:gdLst>
                  <a:gd name="T0" fmla="*/ 65 w 65"/>
                  <a:gd name="T1" fmla="*/ 29 h 36"/>
                  <a:gd name="T2" fmla="*/ 64 w 65"/>
                  <a:gd name="T3" fmla="*/ 30 h 36"/>
                  <a:gd name="T4" fmla="*/ 55 w 65"/>
                  <a:gd name="T5" fmla="*/ 35 h 36"/>
                  <a:gd name="T6" fmla="*/ 45 w 65"/>
                  <a:gd name="T7" fmla="*/ 36 h 36"/>
                  <a:gd name="T8" fmla="*/ 36 w 65"/>
                  <a:gd name="T9" fmla="*/ 33 h 36"/>
                  <a:gd name="T10" fmla="*/ 4 w 65"/>
                  <a:gd name="T11" fmla="*/ 8 h 36"/>
                  <a:gd name="T12" fmla="*/ 0 w 65"/>
                  <a:gd name="T13" fmla="*/ 0 h 36"/>
                  <a:gd name="T14" fmla="*/ 37 w 65"/>
                  <a:gd name="T15" fmla="*/ 6 h 36"/>
                  <a:gd name="T16" fmla="*/ 65 w 65"/>
                  <a:gd name="T1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6">
                    <a:moveTo>
                      <a:pt x="65" y="29"/>
                    </a:moveTo>
                    <a:cubicBezTo>
                      <a:pt x="64" y="30"/>
                      <a:pt x="64" y="30"/>
                      <a:pt x="64" y="30"/>
                    </a:cubicBezTo>
                    <a:cubicBezTo>
                      <a:pt x="62" y="33"/>
                      <a:pt x="59" y="35"/>
                      <a:pt x="55" y="35"/>
                    </a:cubicBezTo>
                    <a:cubicBezTo>
                      <a:pt x="52" y="36"/>
                      <a:pt x="48" y="36"/>
                      <a:pt x="45" y="36"/>
                    </a:cubicBezTo>
                    <a:cubicBezTo>
                      <a:pt x="42" y="35"/>
                      <a:pt x="39" y="34"/>
                      <a:pt x="36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37" y="6"/>
                      <a:pt x="37" y="6"/>
                      <a:pt x="37" y="6"/>
                    </a:cubicBezTo>
                    <a:lnTo>
                      <a:pt x="65" y="29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3607301" y="1696843"/>
                <a:ext cx="196850" cy="100013"/>
              </a:xfrm>
              <a:custGeom>
                <a:avLst/>
                <a:gdLst>
                  <a:gd name="T0" fmla="*/ 32 w 65"/>
                  <a:gd name="T1" fmla="*/ 28 h 33"/>
                  <a:gd name="T2" fmla="*/ 1 w 65"/>
                  <a:gd name="T3" fmla="*/ 23 h 33"/>
                  <a:gd name="T4" fmla="*/ 0 w 65"/>
                  <a:gd name="T5" fmla="*/ 18 h 33"/>
                  <a:gd name="T6" fmla="*/ 3 w 65"/>
                  <a:gd name="T7" fmla="*/ 7 h 33"/>
                  <a:gd name="T8" fmla="*/ 4 w 65"/>
                  <a:gd name="T9" fmla="*/ 6 h 33"/>
                  <a:gd name="T10" fmla="*/ 22 w 65"/>
                  <a:gd name="T11" fmla="*/ 2 h 33"/>
                  <a:gd name="T12" fmla="*/ 65 w 65"/>
                  <a:gd name="T13" fmla="*/ 33 h 33"/>
                  <a:gd name="T14" fmla="*/ 35 w 65"/>
                  <a:gd name="T15" fmla="*/ 29 h 33"/>
                  <a:gd name="T16" fmla="*/ 32 w 65"/>
                  <a:gd name="T17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32" y="28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1"/>
                      <a:pt x="0" y="19"/>
                      <a:pt x="0" y="18"/>
                    </a:cubicBezTo>
                    <a:cubicBezTo>
                      <a:pt x="0" y="13"/>
                      <a:pt x="1" y="10"/>
                      <a:pt x="3" y="7"/>
                    </a:cubicBezTo>
                    <a:cubicBezTo>
                      <a:pt x="3" y="7"/>
                      <a:pt x="4" y="6"/>
                      <a:pt x="4" y="6"/>
                    </a:cubicBezTo>
                    <a:cubicBezTo>
                      <a:pt x="8" y="2"/>
                      <a:pt x="14" y="0"/>
                      <a:pt x="22" y="2"/>
                    </a:cubicBezTo>
                    <a:cubicBezTo>
                      <a:pt x="39" y="4"/>
                      <a:pt x="57" y="18"/>
                      <a:pt x="65" y="33"/>
                    </a:cubicBezTo>
                    <a:cubicBezTo>
                      <a:pt x="35" y="29"/>
                      <a:pt x="35" y="29"/>
                      <a:pt x="35" y="29"/>
                    </a:cubicBez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13613651" y="1780981"/>
                <a:ext cx="206375" cy="109538"/>
              </a:xfrm>
              <a:custGeom>
                <a:avLst/>
                <a:gdLst>
                  <a:gd name="T0" fmla="*/ 65 w 68"/>
                  <a:gd name="T1" fmla="*/ 30 h 36"/>
                  <a:gd name="T2" fmla="*/ 64 w 68"/>
                  <a:gd name="T3" fmla="*/ 30 h 36"/>
                  <a:gd name="T4" fmla="*/ 55 w 68"/>
                  <a:gd name="T5" fmla="*/ 35 h 36"/>
                  <a:gd name="T6" fmla="*/ 45 w 68"/>
                  <a:gd name="T7" fmla="*/ 36 h 36"/>
                  <a:gd name="T8" fmla="*/ 36 w 68"/>
                  <a:gd name="T9" fmla="*/ 33 h 36"/>
                  <a:gd name="T10" fmla="*/ 4 w 68"/>
                  <a:gd name="T11" fmla="*/ 8 h 36"/>
                  <a:gd name="T12" fmla="*/ 0 w 68"/>
                  <a:gd name="T13" fmla="*/ 0 h 36"/>
                  <a:gd name="T14" fmla="*/ 37 w 68"/>
                  <a:gd name="T15" fmla="*/ 6 h 36"/>
                  <a:gd name="T16" fmla="*/ 39 w 68"/>
                  <a:gd name="T17" fmla="*/ 6 h 36"/>
                  <a:gd name="T18" fmla="*/ 66 w 68"/>
                  <a:gd name="T19" fmla="*/ 10 h 36"/>
                  <a:gd name="T20" fmla="*/ 65 w 68"/>
                  <a:gd name="T21" fmla="*/ 29 h 36"/>
                  <a:gd name="T22" fmla="*/ 65 w 68"/>
                  <a:gd name="T2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36">
                    <a:moveTo>
                      <a:pt x="65" y="30"/>
                    </a:moveTo>
                    <a:cubicBezTo>
                      <a:pt x="64" y="30"/>
                      <a:pt x="64" y="30"/>
                      <a:pt x="64" y="30"/>
                    </a:cubicBezTo>
                    <a:cubicBezTo>
                      <a:pt x="62" y="33"/>
                      <a:pt x="59" y="35"/>
                      <a:pt x="55" y="35"/>
                    </a:cubicBezTo>
                    <a:cubicBezTo>
                      <a:pt x="52" y="36"/>
                      <a:pt x="48" y="36"/>
                      <a:pt x="45" y="36"/>
                    </a:cubicBezTo>
                    <a:cubicBezTo>
                      <a:pt x="42" y="35"/>
                      <a:pt x="39" y="34"/>
                      <a:pt x="36" y="33"/>
                    </a:cubicBezTo>
                    <a:cubicBezTo>
                      <a:pt x="24" y="29"/>
                      <a:pt x="11" y="19"/>
                      <a:pt x="4" y="8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8" y="18"/>
                      <a:pt x="68" y="24"/>
                      <a:pt x="65" y="29"/>
                    </a:cubicBezTo>
                    <a:cubicBezTo>
                      <a:pt x="65" y="29"/>
                      <a:pt x="65" y="29"/>
                      <a:pt x="65" y="30"/>
                    </a:cubicBez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13566026" y="1717481"/>
                <a:ext cx="241300" cy="223838"/>
              </a:xfrm>
              <a:custGeom>
                <a:avLst/>
                <a:gdLst>
                  <a:gd name="T0" fmla="*/ 80 w 80"/>
                  <a:gd name="T1" fmla="*/ 51 h 74"/>
                  <a:gd name="T2" fmla="*/ 68 w 80"/>
                  <a:gd name="T3" fmla="*/ 67 h 74"/>
                  <a:gd name="T4" fmla="*/ 48 w 80"/>
                  <a:gd name="T5" fmla="*/ 72 h 74"/>
                  <a:gd name="T6" fmla="*/ 3 w 80"/>
                  <a:gd name="T7" fmla="*/ 36 h 74"/>
                  <a:gd name="T8" fmla="*/ 4 w 80"/>
                  <a:gd name="T9" fmla="*/ 16 h 74"/>
                  <a:gd name="T10" fmla="*/ 17 w 80"/>
                  <a:gd name="T11" fmla="*/ 0 h 74"/>
                  <a:gd name="T12" fmla="*/ 14 w 80"/>
                  <a:gd name="T13" fmla="*/ 11 h 74"/>
                  <a:gd name="T14" fmla="*/ 15 w 80"/>
                  <a:gd name="T15" fmla="*/ 16 h 74"/>
                  <a:gd name="T16" fmla="*/ 16 w 80"/>
                  <a:gd name="T17" fmla="*/ 21 h 74"/>
                  <a:gd name="T18" fmla="*/ 16 w 80"/>
                  <a:gd name="T19" fmla="*/ 21 h 74"/>
                  <a:gd name="T20" fmla="*/ 20 w 80"/>
                  <a:gd name="T21" fmla="*/ 29 h 74"/>
                  <a:gd name="T22" fmla="*/ 52 w 80"/>
                  <a:gd name="T23" fmla="*/ 54 h 74"/>
                  <a:gd name="T24" fmla="*/ 61 w 80"/>
                  <a:gd name="T25" fmla="*/ 57 h 74"/>
                  <a:gd name="T26" fmla="*/ 71 w 80"/>
                  <a:gd name="T27" fmla="*/ 56 h 74"/>
                  <a:gd name="T28" fmla="*/ 80 w 80"/>
                  <a:gd name="T2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74">
                    <a:moveTo>
                      <a:pt x="80" y="51"/>
                    </a:moveTo>
                    <a:cubicBezTo>
                      <a:pt x="68" y="67"/>
                      <a:pt x="68" y="67"/>
                      <a:pt x="68" y="67"/>
                    </a:cubicBezTo>
                    <a:cubicBezTo>
                      <a:pt x="64" y="71"/>
                      <a:pt x="57" y="74"/>
                      <a:pt x="48" y="72"/>
                    </a:cubicBezTo>
                    <a:cubicBezTo>
                      <a:pt x="30" y="70"/>
                      <a:pt x="10" y="54"/>
                      <a:pt x="3" y="36"/>
                    </a:cubicBezTo>
                    <a:cubicBezTo>
                      <a:pt x="0" y="28"/>
                      <a:pt x="1" y="21"/>
                      <a:pt x="4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3"/>
                      <a:pt x="14" y="6"/>
                      <a:pt x="14" y="11"/>
                    </a:cubicBezTo>
                    <a:cubicBezTo>
                      <a:pt x="14" y="12"/>
                      <a:pt x="14" y="14"/>
                      <a:pt x="15" y="16"/>
                    </a:cubicBezTo>
                    <a:cubicBezTo>
                      <a:pt x="15" y="18"/>
                      <a:pt x="15" y="19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4"/>
                      <a:pt x="19" y="26"/>
                      <a:pt x="20" y="29"/>
                    </a:cubicBezTo>
                    <a:cubicBezTo>
                      <a:pt x="27" y="40"/>
                      <a:pt x="40" y="50"/>
                      <a:pt x="52" y="54"/>
                    </a:cubicBezTo>
                    <a:cubicBezTo>
                      <a:pt x="55" y="55"/>
                      <a:pt x="58" y="56"/>
                      <a:pt x="61" y="57"/>
                    </a:cubicBezTo>
                    <a:cubicBezTo>
                      <a:pt x="64" y="57"/>
                      <a:pt x="68" y="57"/>
                      <a:pt x="71" y="56"/>
                    </a:cubicBezTo>
                    <a:cubicBezTo>
                      <a:pt x="75" y="56"/>
                      <a:pt x="78" y="54"/>
                      <a:pt x="80" y="51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13610476" y="1766693"/>
                <a:ext cx="203200" cy="44450"/>
              </a:xfrm>
              <a:custGeom>
                <a:avLst/>
                <a:gdLst>
                  <a:gd name="T0" fmla="*/ 67 w 67"/>
                  <a:gd name="T1" fmla="*/ 15 h 15"/>
                  <a:gd name="T2" fmla="*/ 40 w 67"/>
                  <a:gd name="T3" fmla="*/ 11 h 15"/>
                  <a:gd name="T4" fmla="*/ 38 w 67"/>
                  <a:gd name="T5" fmla="*/ 11 h 15"/>
                  <a:gd name="T6" fmla="*/ 1 w 67"/>
                  <a:gd name="T7" fmla="*/ 5 h 15"/>
                  <a:gd name="T8" fmla="*/ 1 w 67"/>
                  <a:gd name="T9" fmla="*/ 5 h 15"/>
                  <a:gd name="T10" fmla="*/ 0 w 67"/>
                  <a:gd name="T11" fmla="*/ 0 h 15"/>
                  <a:gd name="T12" fmla="*/ 31 w 67"/>
                  <a:gd name="T13" fmla="*/ 5 h 15"/>
                  <a:gd name="T14" fmla="*/ 34 w 67"/>
                  <a:gd name="T15" fmla="*/ 6 h 15"/>
                  <a:gd name="T16" fmla="*/ 64 w 67"/>
                  <a:gd name="T17" fmla="*/ 10 h 15"/>
                  <a:gd name="T18" fmla="*/ 66 w 67"/>
                  <a:gd name="T19" fmla="*/ 15 h 15"/>
                  <a:gd name="T20" fmla="*/ 67 w 67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5">
                    <a:moveTo>
                      <a:pt x="67" y="15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5" y="12"/>
                      <a:pt x="66" y="13"/>
                      <a:pt x="66" y="15"/>
                    </a:cubicBezTo>
                    <a:cubicBezTo>
                      <a:pt x="66" y="15"/>
                      <a:pt x="66" y="15"/>
                      <a:pt x="67" y="15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13610476" y="1773043"/>
                <a:ext cx="200025" cy="31750"/>
              </a:xfrm>
              <a:custGeom>
                <a:avLst/>
                <a:gdLst>
                  <a:gd name="T0" fmla="*/ 0 w 66"/>
                  <a:gd name="T1" fmla="*/ 0 h 11"/>
                  <a:gd name="T2" fmla="*/ 31 w 66"/>
                  <a:gd name="T3" fmla="*/ 5 h 11"/>
                  <a:gd name="T4" fmla="*/ 34 w 66"/>
                  <a:gd name="T5" fmla="*/ 5 h 11"/>
                  <a:gd name="T6" fmla="*/ 65 w 66"/>
                  <a:gd name="T7" fmla="*/ 10 h 11"/>
                  <a:gd name="T8" fmla="*/ 0 w 6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1">
                    <a:moveTo>
                      <a:pt x="0" y="0"/>
                    </a:moveTo>
                    <a:cubicBezTo>
                      <a:pt x="31" y="5"/>
                      <a:pt x="31" y="5"/>
                      <a:pt x="31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1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E6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9849617" y="2054630"/>
              <a:ext cx="295903" cy="146349"/>
              <a:chOff x="15525001" y="5308406"/>
              <a:chExt cx="439737" cy="217487"/>
            </a:xfrm>
          </p:grpSpPr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15534526" y="5375081"/>
                <a:ext cx="100013" cy="47625"/>
              </a:xfrm>
              <a:custGeom>
                <a:avLst/>
                <a:gdLst>
                  <a:gd name="T0" fmla="*/ 30 w 33"/>
                  <a:gd name="T1" fmla="*/ 2 h 16"/>
                  <a:gd name="T2" fmla="*/ 4 w 33"/>
                  <a:gd name="T3" fmla="*/ 16 h 16"/>
                  <a:gd name="T4" fmla="*/ 0 w 33"/>
                  <a:gd name="T5" fmla="*/ 13 h 16"/>
                  <a:gd name="T6" fmla="*/ 8 w 33"/>
                  <a:gd name="T7" fmla="*/ 7 h 16"/>
                  <a:gd name="T8" fmla="*/ 21 w 33"/>
                  <a:gd name="T9" fmla="*/ 2 h 16"/>
                  <a:gd name="T10" fmla="*/ 33 w 33"/>
                  <a:gd name="T11" fmla="*/ 0 h 16"/>
                  <a:gd name="T12" fmla="*/ 30 w 33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6">
                    <a:moveTo>
                      <a:pt x="30" y="2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3" y="15"/>
                      <a:pt x="1" y="14"/>
                      <a:pt x="0" y="13"/>
                    </a:cubicBezTo>
                    <a:cubicBezTo>
                      <a:pt x="2" y="10"/>
                      <a:pt x="5" y="8"/>
                      <a:pt x="8" y="7"/>
                    </a:cubicBezTo>
                    <a:cubicBezTo>
                      <a:pt x="12" y="4"/>
                      <a:pt x="16" y="3"/>
                      <a:pt x="21" y="2"/>
                    </a:cubicBezTo>
                    <a:cubicBezTo>
                      <a:pt x="25" y="1"/>
                      <a:pt x="29" y="0"/>
                      <a:pt x="33" y="0"/>
                    </a:cubicBez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5558338" y="5375081"/>
                <a:ext cx="185738" cy="77788"/>
              </a:xfrm>
              <a:custGeom>
                <a:avLst/>
                <a:gdLst>
                  <a:gd name="T0" fmla="*/ 61 w 61"/>
                  <a:gd name="T1" fmla="*/ 13 h 26"/>
                  <a:gd name="T2" fmla="*/ 54 w 61"/>
                  <a:gd name="T3" fmla="*/ 19 h 26"/>
                  <a:gd name="T4" fmla="*/ 47 w 61"/>
                  <a:gd name="T5" fmla="*/ 22 h 26"/>
                  <a:gd name="T6" fmla="*/ 8 w 61"/>
                  <a:gd name="T7" fmla="*/ 22 h 26"/>
                  <a:gd name="T8" fmla="*/ 0 w 61"/>
                  <a:gd name="T9" fmla="*/ 19 h 26"/>
                  <a:gd name="T10" fmla="*/ 31 w 61"/>
                  <a:gd name="T11" fmla="*/ 2 h 26"/>
                  <a:gd name="T12" fmla="*/ 33 w 61"/>
                  <a:gd name="T13" fmla="*/ 0 h 26"/>
                  <a:gd name="T14" fmla="*/ 40 w 61"/>
                  <a:gd name="T15" fmla="*/ 2 h 26"/>
                  <a:gd name="T16" fmla="*/ 54 w 61"/>
                  <a:gd name="T17" fmla="*/ 7 h 26"/>
                  <a:gd name="T18" fmla="*/ 61 w 61"/>
                  <a:gd name="T1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26">
                    <a:moveTo>
                      <a:pt x="61" y="13"/>
                    </a:moveTo>
                    <a:cubicBezTo>
                      <a:pt x="60" y="15"/>
                      <a:pt x="57" y="17"/>
                      <a:pt x="54" y="19"/>
                    </a:cubicBezTo>
                    <a:cubicBezTo>
                      <a:pt x="52" y="20"/>
                      <a:pt x="49" y="21"/>
                      <a:pt x="47" y="22"/>
                    </a:cubicBezTo>
                    <a:cubicBezTo>
                      <a:pt x="35" y="26"/>
                      <a:pt x="20" y="26"/>
                      <a:pt x="8" y="22"/>
                    </a:cubicBezTo>
                    <a:cubicBezTo>
                      <a:pt x="5" y="21"/>
                      <a:pt x="3" y="20"/>
                      <a:pt x="0" y="19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1"/>
                      <a:pt x="38" y="1"/>
                      <a:pt x="40" y="2"/>
                    </a:cubicBezTo>
                    <a:cubicBezTo>
                      <a:pt x="45" y="3"/>
                      <a:pt x="50" y="4"/>
                      <a:pt x="54" y="7"/>
                    </a:cubicBezTo>
                    <a:cubicBezTo>
                      <a:pt x="57" y="9"/>
                      <a:pt x="60" y="11"/>
                      <a:pt x="61" y="13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15525001" y="5381431"/>
                <a:ext cx="100013" cy="41275"/>
              </a:xfrm>
              <a:custGeom>
                <a:avLst/>
                <a:gdLst>
                  <a:gd name="T0" fmla="*/ 33 w 33"/>
                  <a:gd name="T1" fmla="*/ 0 h 14"/>
                  <a:gd name="T2" fmla="*/ 7 w 33"/>
                  <a:gd name="T3" fmla="*/ 14 h 14"/>
                  <a:gd name="T4" fmla="*/ 3 w 33"/>
                  <a:gd name="T5" fmla="*/ 11 h 14"/>
                  <a:gd name="T6" fmla="*/ 0 w 33"/>
                  <a:gd name="T7" fmla="*/ 1 h 14"/>
                  <a:gd name="T8" fmla="*/ 0 w 33"/>
                  <a:gd name="T9" fmla="*/ 0 h 14"/>
                  <a:gd name="T10" fmla="*/ 33 w 3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4">
                    <a:moveTo>
                      <a:pt x="33" y="0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6" y="13"/>
                      <a:pt x="4" y="12"/>
                      <a:pt x="3" y="11"/>
                    </a:cubicBezTo>
                    <a:cubicBezTo>
                      <a:pt x="1" y="8"/>
                      <a:pt x="0" y="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>
                <a:off x="15558338" y="5381431"/>
                <a:ext cx="196850" cy="60325"/>
              </a:xfrm>
              <a:custGeom>
                <a:avLst/>
                <a:gdLst>
                  <a:gd name="T0" fmla="*/ 65 w 65"/>
                  <a:gd name="T1" fmla="*/ 0 h 20"/>
                  <a:gd name="T2" fmla="*/ 65 w 65"/>
                  <a:gd name="T3" fmla="*/ 2 h 20"/>
                  <a:gd name="T4" fmla="*/ 61 w 65"/>
                  <a:gd name="T5" fmla="*/ 11 h 20"/>
                  <a:gd name="T6" fmla="*/ 54 w 65"/>
                  <a:gd name="T7" fmla="*/ 17 h 20"/>
                  <a:gd name="T8" fmla="*/ 47 w 65"/>
                  <a:gd name="T9" fmla="*/ 20 h 20"/>
                  <a:gd name="T10" fmla="*/ 8 w 65"/>
                  <a:gd name="T11" fmla="*/ 20 h 20"/>
                  <a:gd name="T12" fmla="*/ 0 w 65"/>
                  <a:gd name="T13" fmla="*/ 17 h 20"/>
                  <a:gd name="T14" fmla="*/ 31 w 65"/>
                  <a:gd name="T15" fmla="*/ 0 h 20"/>
                  <a:gd name="T16" fmla="*/ 65 w 65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0">
                    <a:moveTo>
                      <a:pt x="65" y="0"/>
                    </a:moveTo>
                    <a:cubicBezTo>
                      <a:pt x="65" y="2"/>
                      <a:pt x="65" y="2"/>
                      <a:pt x="65" y="2"/>
                    </a:cubicBezTo>
                    <a:cubicBezTo>
                      <a:pt x="65" y="5"/>
                      <a:pt x="64" y="8"/>
                      <a:pt x="61" y="11"/>
                    </a:cubicBezTo>
                    <a:cubicBezTo>
                      <a:pt x="60" y="13"/>
                      <a:pt x="57" y="15"/>
                      <a:pt x="54" y="17"/>
                    </a:cubicBezTo>
                    <a:cubicBezTo>
                      <a:pt x="52" y="18"/>
                      <a:pt x="49" y="19"/>
                      <a:pt x="47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5" y="19"/>
                      <a:pt x="3" y="18"/>
                      <a:pt x="0" y="17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>
                <a:off x="15525001" y="5311581"/>
                <a:ext cx="185738" cy="111125"/>
              </a:xfrm>
              <a:custGeom>
                <a:avLst/>
                <a:gdLst>
                  <a:gd name="T0" fmla="*/ 33 w 61"/>
                  <a:gd name="T1" fmla="*/ 23 h 37"/>
                  <a:gd name="T2" fmla="*/ 7 w 61"/>
                  <a:gd name="T3" fmla="*/ 37 h 37"/>
                  <a:gd name="T4" fmla="*/ 3 w 61"/>
                  <a:gd name="T5" fmla="*/ 34 h 37"/>
                  <a:gd name="T6" fmla="*/ 0 w 61"/>
                  <a:gd name="T7" fmla="*/ 24 h 37"/>
                  <a:gd name="T8" fmla="*/ 0 w 61"/>
                  <a:gd name="T9" fmla="*/ 23 h 37"/>
                  <a:gd name="T10" fmla="*/ 11 w 61"/>
                  <a:gd name="T11" fmla="*/ 9 h 37"/>
                  <a:gd name="T12" fmla="*/ 61 w 61"/>
                  <a:gd name="T13" fmla="*/ 7 h 37"/>
                  <a:gd name="T14" fmla="*/ 36 w 61"/>
                  <a:gd name="T15" fmla="*/ 21 h 37"/>
                  <a:gd name="T16" fmla="*/ 33 w 61"/>
                  <a:gd name="T1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37">
                    <a:moveTo>
                      <a:pt x="33" y="23"/>
                    </a:moveTo>
                    <a:cubicBezTo>
                      <a:pt x="7" y="37"/>
                      <a:pt x="7" y="37"/>
                      <a:pt x="7" y="37"/>
                    </a:cubicBezTo>
                    <a:cubicBezTo>
                      <a:pt x="6" y="36"/>
                      <a:pt x="4" y="35"/>
                      <a:pt x="3" y="34"/>
                    </a:cubicBezTo>
                    <a:cubicBezTo>
                      <a:pt x="1" y="31"/>
                      <a:pt x="0" y="27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0" y="17"/>
                      <a:pt x="4" y="12"/>
                      <a:pt x="11" y="9"/>
                    </a:cubicBezTo>
                    <a:cubicBezTo>
                      <a:pt x="24" y="1"/>
                      <a:pt x="46" y="0"/>
                      <a:pt x="61" y="7"/>
                    </a:cubicBezTo>
                    <a:cubicBezTo>
                      <a:pt x="36" y="21"/>
                      <a:pt x="36" y="21"/>
                      <a:pt x="36" y="21"/>
                    </a:cubicBezTo>
                    <a:lnTo>
                      <a:pt x="33" y="23"/>
                    </a:ln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15558338" y="5338568"/>
                <a:ext cx="196850" cy="114300"/>
              </a:xfrm>
              <a:custGeom>
                <a:avLst/>
                <a:gdLst>
                  <a:gd name="T0" fmla="*/ 65 w 65"/>
                  <a:gd name="T1" fmla="*/ 15 h 38"/>
                  <a:gd name="T2" fmla="*/ 65 w 65"/>
                  <a:gd name="T3" fmla="*/ 16 h 38"/>
                  <a:gd name="T4" fmla="*/ 61 w 65"/>
                  <a:gd name="T5" fmla="*/ 25 h 38"/>
                  <a:gd name="T6" fmla="*/ 54 w 65"/>
                  <a:gd name="T7" fmla="*/ 31 h 38"/>
                  <a:gd name="T8" fmla="*/ 47 w 65"/>
                  <a:gd name="T9" fmla="*/ 34 h 38"/>
                  <a:gd name="T10" fmla="*/ 8 w 65"/>
                  <a:gd name="T11" fmla="*/ 34 h 38"/>
                  <a:gd name="T12" fmla="*/ 0 w 65"/>
                  <a:gd name="T13" fmla="*/ 31 h 38"/>
                  <a:gd name="T14" fmla="*/ 31 w 65"/>
                  <a:gd name="T15" fmla="*/ 14 h 38"/>
                  <a:gd name="T16" fmla="*/ 33 w 65"/>
                  <a:gd name="T17" fmla="*/ 12 h 38"/>
                  <a:gd name="T18" fmla="*/ 55 w 65"/>
                  <a:gd name="T19" fmla="*/ 0 h 38"/>
                  <a:gd name="T20" fmla="*/ 65 w 65"/>
                  <a:gd name="T21" fmla="*/ 14 h 38"/>
                  <a:gd name="T22" fmla="*/ 65 w 65"/>
                  <a:gd name="T23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38">
                    <a:moveTo>
                      <a:pt x="65" y="15"/>
                    </a:move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9"/>
                      <a:pt x="64" y="22"/>
                      <a:pt x="61" y="25"/>
                    </a:cubicBezTo>
                    <a:cubicBezTo>
                      <a:pt x="60" y="27"/>
                      <a:pt x="57" y="29"/>
                      <a:pt x="54" y="31"/>
                    </a:cubicBezTo>
                    <a:cubicBezTo>
                      <a:pt x="52" y="32"/>
                      <a:pt x="49" y="33"/>
                      <a:pt x="47" y="34"/>
                    </a:cubicBezTo>
                    <a:cubicBezTo>
                      <a:pt x="35" y="38"/>
                      <a:pt x="20" y="38"/>
                      <a:pt x="8" y="34"/>
                    </a:cubicBezTo>
                    <a:cubicBezTo>
                      <a:pt x="5" y="33"/>
                      <a:pt x="3" y="32"/>
                      <a:pt x="0" y="3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1" y="4"/>
                      <a:pt x="64" y="9"/>
                      <a:pt x="65" y="14"/>
                    </a:cubicBezTo>
                    <a:cubicBezTo>
                      <a:pt x="65" y="14"/>
                      <a:pt x="65" y="14"/>
                      <a:pt x="65" y="15"/>
                    </a:cubicBez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15525001" y="5383018"/>
                <a:ext cx="230188" cy="133350"/>
              </a:xfrm>
              <a:custGeom>
                <a:avLst/>
                <a:gdLst>
                  <a:gd name="T0" fmla="*/ 76 w 76"/>
                  <a:gd name="T1" fmla="*/ 1 h 44"/>
                  <a:gd name="T2" fmla="*/ 76 w 76"/>
                  <a:gd name="T3" fmla="*/ 19 h 44"/>
                  <a:gd name="T4" fmla="*/ 65 w 76"/>
                  <a:gd name="T5" fmla="*/ 35 h 44"/>
                  <a:gd name="T6" fmla="*/ 11 w 76"/>
                  <a:gd name="T7" fmla="*/ 35 h 44"/>
                  <a:gd name="T8" fmla="*/ 0 w 76"/>
                  <a:gd name="T9" fmla="*/ 19 h 44"/>
                  <a:gd name="T10" fmla="*/ 0 w 76"/>
                  <a:gd name="T11" fmla="*/ 0 h 44"/>
                  <a:gd name="T12" fmla="*/ 3 w 76"/>
                  <a:gd name="T13" fmla="*/ 10 h 44"/>
                  <a:gd name="T14" fmla="*/ 7 w 76"/>
                  <a:gd name="T15" fmla="*/ 13 h 44"/>
                  <a:gd name="T16" fmla="*/ 11 w 76"/>
                  <a:gd name="T17" fmla="*/ 16 h 44"/>
                  <a:gd name="T18" fmla="*/ 19 w 76"/>
                  <a:gd name="T19" fmla="*/ 19 h 44"/>
                  <a:gd name="T20" fmla="*/ 58 w 76"/>
                  <a:gd name="T21" fmla="*/ 19 h 44"/>
                  <a:gd name="T22" fmla="*/ 65 w 76"/>
                  <a:gd name="T23" fmla="*/ 16 h 44"/>
                  <a:gd name="T24" fmla="*/ 72 w 76"/>
                  <a:gd name="T25" fmla="*/ 10 h 44"/>
                  <a:gd name="T26" fmla="*/ 76 w 76"/>
                  <a:gd name="T2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44">
                    <a:moveTo>
                      <a:pt x="76" y="1"/>
                    </a:move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25"/>
                      <a:pt x="73" y="31"/>
                      <a:pt x="65" y="35"/>
                    </a:cubicBezTo>
                    <a:cubicBezTo>
                      <a:pt x="50" y="44"/>
                      <a:pt x="26" y="44"/>
                      <a:pt x="11" y="35"/>
                    </a:cubicBezTo>
                    <a:cubicBezTo>
                      <a:pt x="3" y="31"/>
                      <a:pt x="0" y="25"/>
                      <a:pt x="0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7"/>
                      <a:pt x="3" y="10"/>
                    </a:cubicBezTo>
                    <a:cubicBezTo>
                      <a:pt x="4" y="11"/>
                      <a:pt x="6" y="12"/>
                      <a:pt x="7" y="13"/>
                    </a:cubicBezTo>
                    <a:cubicBezTo>
                      <a:pt x="8" y="14"/>
                      <a:pt x="10" y="15"/>
                      <a:pt x="11" y="16"/>
                    </a:cubicBezTo>
                    <a:cubicBezTo>
                      <a:pt x="14" y="17"/>
                      <a:pt x="16" y="18"/>
                      <a:pt x="19" y="19"/>
                    </a:cubicBezTo>
                    <a:cubicBezTo>
                      <a:pt x="31" y="23"/>
                      <a:pt x="46" y="23"/>
                      <a:pt x="58" y="19"/>
                    </a:cubicBezTo>
                    <a:cubicBezTo>
                      <a:pt x="60" y="18"/>
                      <a:pt x="63" y="17"/>
                      <a:pt x="65" y="16"/>
                    </a:cubicBezTo>
                    <a:cubicBezTo>
                      <a:pt x="68" y="14"/>
                      <a:pt x="71" y="12"/>
                      <a:pt x="72" y="10"/>
                    </a:cubicBezTo>
                    <a:cubicBezTo>
                      <a:pt x="75" y="7"/>
                      <a:pt x="76" y="4"/>
                      <a:pt x="76" y="1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15547226" y="5332218"/>
                <a:ext cx="177800" cy="100013"/>
              </a:xfrm>
              <a:custGeom>
                <a:avLst/>
                <a:gdLst>
                  <a:gd name="T0" fmla="*/ 59 w 59"/>
                  <a:gd name="T1" fmla="*/ 2 h 33"/>
                  <a:gd name="T2" fmla="*/ 37 w 59"/>
                  <a:gd name="T3" fmla="*/ 14 h 33"/>
                  <a:gd name="T4" fmla="*/ 35 w 59"/>
                  <a:gd name="T5" fmla="*/ 16 h 33"/>
                  <a:gd name="T6" fmla="*/ 4 w 59"/>
                  <a:gd name="T7" fmla="*/ 33 h 33"/>
                  <a:gd name="T8" fmla="*/ 0 w 59"/>
                  <a:gd name="T9" fmla="*/ 30 h 33"/>
                  <a:gd name="T10" fmla="*/ 26 w 59"/>
                  <a:gd name="T11" fmla="*/ 16 h 33"/>
                  <a:gd name="T12" fmla="*/ 29 w 59"/>
                  <a:gd name="T13" fmla="*/ 14 h 33"/>
                  <a:gd name="T14" fmla="*/ 54 w 59"/>
                  <a:gd name="T15" fmla="*/ 0 h 33"/>
                  <a:gd name="T16" fmla="*/ 58 w 59"/>
                  <a:gd name="T17" fmla="*/ 2 h 33"/>
                  <a:gd name="T18" fmla="*/ 59 w 59"/>
                  <a:gd name="T1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33">
                    <a:moveTo>
                      <a:pt x="59" y="2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2"/>
                      <a:pt x="1" y="31"/>
                      <a:pt x="0" y="3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0"/>
                      <a:pt x="57" y="1"/>
                      <a:pt x="58" y="2"/>
                    </a:cubicBezTo>
                    <a:cubicBezTo>
                      <a:pt x="58" y="2"/>
                      <a:pt x="58" y="2"/>
                      <a:pt x="59" y="2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15551988" y="5332218"/>
                <a:ext cx="166688" cy="96838"/>
              </a:xfrm>
              <a:custGeom>
                <a:avLst/>
                <a:gdLst>
                  <a:gd name="T0" fmla="*/ 0 w 55"/>
                  <a:gd name="T1" fmla="*/ 31 h 32"/>
                  <a:gd name="T2" fmla="*/ 25 w 55"/>
                  <a:gd name="T3" fmla="*/ 16 h 32"/>
                  <a:gd name="T4" fmla="*/ 28 w 55"/>
                  <a:gd name="T5" fmla="*/ 15 h 32"/>
                  <a:gd name="T6" fmla="*/ 53 w 55"/>
                  <a:gd name="T7" fmla="*/ 0 h 32"/>
                  <a:gd name="T8" fmla="*/ 0 w 55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2">
                    <a:moveTo>
                      <a:pt x="0" y="31"/>
                    </a:moveTo>
                    <a:cubicBezTo>
                      <a:pt x="25" y="16"/>
                      <a:pt x="25" y="16"/>
                      <a:pt x="25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1"/>
                      <a:pt x="1" y="32"/>
                      <a:pt x="0" y="31"/>
                    </a:cubicBezTo>
                    <a:close/>
                  </a:path>
                </a:pathLst>
              </a:custGeom>
              <a:solidFill>
                <a:srgbClr val="3E6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8"/>
              <p:cNvSpPr>
                <a:spLocks/>
              </p:cNvSpPr>
              <p:nvPr/>
            </p:nvSpPr>
            <p:spPr bwMode="auto">
              <a:xfrm>
                <a:off x="15744076" y="5365556"/>
                <a:ext cx="104775" cy="23813"/>
              </a:xfrm>
              <a:custGeom>
                <a:avLst/>
                <a:gdLst>
                  <a:gd name="T0" fmla="*/ 32 w 35"/>
                  <a:gd name="T1" fmla="*/ 5 h 8"/>
                  <a:gd name="T2" fmla="*/ 2 w 35"/>
                  <a:gd name="T3" fmla="*/ 8 h 8"/>
                  <a:gd name="T4" fmla="*/ 0 w 35"/>
                  <a:gd name="T5" fmla="*/ 3 h 8"/>
                  <a:gd name="T6" fmla="*/ 9 w 35"/>
                  <a:gd name="T7" fmla="*/ 1 h 8"/>
                  <a:gd name="T8" fmla="*/ 23 w 35"/>
                  <a:gd name="T9" fmla="*/ 1 h 8"/>
                  <a:gd name="T10" fmla="*/ 35 w 35"/>
                  <a:gd name="T11" fmla="*/ 5 h 8"/>
                  <a:gd name="T12" fmla="*/ 32 w 35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8">
                    <a:moveTo>
                      <a:pt x="32" y="5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5"/>
                      <a:pt x="0" y="3"/>
                    </a:cubicBezTo>
                    <a:cubicBezTo>
                      <a:pt x="3" y="2"/>
                      <a:pt x="6" y="1"/>
                      <a:pt x="9" y="1"/>
                    </a:cubicBezTo>
                    <a:cubicBezTo>
                      <a:pt x="14" y="0"/>
                      <a:pt x="19" y="1"/>
                      <a:pt x="23" y="1"/>
                    </a:cubicBezTo>
                    <a:cubicBezTo>
                      <a:pt x="27" y="2"/>
                      <a:pt x="31" y="3"/>
                      <a:pt x="35" y="5"/>
                    </a:cubicBez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9"/>
              <p:cNvSpPr>
                <a:spLocks/>
              </p:cNvSpPr>
              <p:nvPr/>
            </p:nvSpPr>
            <p:spPr bwMode="auto">
              <a:xfrm>
                <a:off x="15758363" y="5389368"/>
                <a:ext cx="179388" cy="79375"/>
              </a:xfrm>
              <a:custGeom>
                <a:avLst/>
                <a:gdLst>
                  <a:gd name="T0" fmla="*/ 59 w 59"/>
                  <a:gd name="T1" fmla="*/ 23 h 26"/>
                  <a:gd name="T2" fmla="*/ 49 w 59"/>
                  <a:gd name="T3" fmla="*/ 26 h 26"/>
                  <a:gd name="T4" fmla="*/ 41 w 59"/>
                  <a:gd name="T5" fmla="*/ 26 h 26"/>
                  <a:gd name="T6" fmla="*/ 6 w 59"/>
                  <a:gd name="T7" fmla="*/ 10 h 26"/>
                  <a:gd name="T8" fmla="*/ 0 w 59"/>
                  <a:gd name="T9" fmla="*/ 4 h 26"/>
                  <a:gd name="T10" fmla="*/ 35 w 59"/>
                  <a:gd name="T11" fmla="*/ 1 h 26"/>
                  <a:gd name="T12" fmla="*/ 37 w 59"/>
                  <a:gd name="T13" fmla="*/ 0 h 26"/>
                  <a:gd name="T14" fmla="*/ 44 w 59"/>
                  <a:gd name="T15" fmla="*/ 4 h 26"/>
                  <a:gd name="T16" fmla="*/ 54 w 59"/>
                  <a:gd name="T17" fmla="*/ 14 h 26"/>
                  <a:gd name="T18" fmla="*/ 59 w 59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26">
                    <a:moveTo>
                      <a:pt x="59" y="23"/>
                    </a:moveTo>
                    <a:cubicBezTo>
                      <a:pt x="56" y="24"/>
                      <a:pt x="53" y="25"/>
                      <a:pt x="49" y="26"/>
                    </a:cubicBezTo>
                    <a:cubicBezTo>
                      <a:pt x="47" y="26"/>
                      <a:pt x="44" y="26"/>
                      <a:pt x="41" y="26"/>
                    </a:cubicBezTo>
                    <a:cubicBezTo>
                      <a:pt x="29" y="25"/>
                      <a:pt x="15" y="19"/>
                      <a:pt x="6" y="10"/>
                    </a:cubicBezTo>
                    <a:cubicBezTo>
                      <a:pt x="3" y="9"/>
                      <a:pt x="2" y="7"/>
                      <a:pt x="0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0" y="2"/>
                      <a:pt x="42" y="3"/>
                      <a:pt x="44" y="4"/>
                    </a:cubicBezTo>
                    <a:cubicBezTo>
                      <a:pt x="48" y="7"/>
                      <a:pt x="51" y="11"/>
                      <a:pt x="54" y="14"/>
                    </a:cubicBezTo>
                    <a:cubicBezTo>
                      <a:pt x="56" y="17"/>
                      <a:pt x="58" y="20"/>
                      <a:pt x="59" y="23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15740901" y="5341743"/>
                <a:ext cx="100013" cy="47625"/>
              </a:xfrm>
              <a:custGeom>
                <a:avLst/>
                <a:gdLst>
                  <a:gd name="T0" fmla="*/ 33 w 33"/>
                  <a:gd name="T1" fmla="*/ 13 h 16"/>
                  <a:gd name="T2" fmla="*/ 3 w 33"/>
                  <a:gd name="T3" fmla="*/ 16 h 16"/>
                  <a:gd name="T4" fmla="*/ 1 w 33"/>
                  <a:gd name="T5" fmla="*/ 11 h 16"/>
                  <a:gd name="T6" fmla="*/ 2 w 33"/>
                  <a:gd name="T7" fmla="*/ 1 h 16"/>
                  <a:gd name="T8" fmla="*/ 2 w 33"/>
                  <a:gd name="T9" fmla="*/ 0 h 16"/>
                  <a:gd name="T10" fmla="*/ 33 w 33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6">
                    <a:moveTo>
                      <a:pt x="33" y="13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2" y="15"/>
                      <a:pt x="2" y="13"/>
                      <a:pt x="1" y="11"/>
                    </a:cubicBezTo>
                    <a:cubicBezTo>
                      <a:pt x="0" y="8"/>
                      <a:pt x="0" y="4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>
                <a:off x="15758363" y="5392543"/>
                <a:ext cx="203200" cy="76200"/>
              </a:xfrm>
              <a:custGeom>
                <a:avLst/>
                <a:gdLst>
                  <a:gd name="T0" fmla="*/ 67 w 67"/>
                  <a:gd name="T1" fmla="*/ 13 h 25"/>
                  <a:gd name="T2" fmla="*/ 66 w 67"/>
                  <a:gd name="T3" fmla="*/ 15 h 25"/>
                  <a:gd name="T4" fmla="*/ 59 w 67"/>
                  <a:gd name="T5" fmla="*/ 22 h 25"/>
                  <a:gd name="T6" fmla="*/ 49 w 67"/>
                  <a:gd name="T7" fmla="*/ 25 h 25"/>
                  <a:gd name="T8" fmla="*/ 41 w 67"/>
                  <a:gd name="T9" fmla="*/ 25 h 25"/>
                  <a:gd name="T10" fmla="*/ 6 w 67"/>
                  <a:gd name="T11" fmla="*/ 9 h 25"/>
                  <a:gd name="T12" fmla="*/ 0 w 67"/>
                  <a:gd name="T13" fmla="*/ 3 h 25"/>
                  <a:gd name="T14" fmla="*/ 35 w 67"/>
                  <a:gd name="T15" fmla="*/ 0 h 25"/>
                  <a:gd name="T16" fmla="*/ 67 w 67"/>
                  <a:gd name="T17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25">
                    <a:moveTo>
                      <a:pt x="67" y="13"/>
                    </a:moveTo>
                    <a:cubicBezTo>
                      <a:pt x="66" y="15"/>
                      <a:pt x="66" y="15"/>
                      <a:pt x="66" y="15"/>
                    </a:cubicBezTo>
                    <a:cubicBezTo>
                      <a:pt x="64" y="18"/>
                      <a:pt x="62" y="20"/>
                      <a:pt x="59" y="22"/>
                    </a:cubicBezTo>
                    <a:cubicBezTo>
                      <a:pt x="56" y="23"/>
                      <a:pt x="53" y="24"/>
                      <a:pt x="49" y="25"/>
                    </a:cubicBezTo>
                    <a:cubicBezTo>
                      <a:pt x="47" y="25"/>
                      <a:pt x="44" y="25"/>
                      <a:pt x="41" y="2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3" y="8"/>
                      <a:pt x="2" y="6"/>
                      <a:pt x="0" y="3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67" y="13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15740901" y="5308406"/>
                <a:ext cx="196850" cy="80963"/>
              </a:xfrm>
              <a:custGeom>
                <a:avLst/>
                <a:gdLst>
                  <a:gd name="T0" fmla="*/ 33 w 65"/>
                  <a:gd name="T1" fmla="*/ 24 h 27"/>
                  <a:gd name="T2" fmla="*/ 3 w 65"/>
                  <a:gd name="T3" fmla="*/ 27 h 27"/>
                  <a:gd name="T4" fmla="*/ 1 w 65"/>
                  <a:gd name="T5" fmla="*/ 22 h 27"/>
                  <a:gd name="T6" fmla="*/ 2 w 65"/>
                  <a:gd name="T7" fmla="*/ 12 h 27"/>
                  <a:gd name="T8" fmla="*/ 2 w 65"/>
                  <a:gd name="T9" fmla="*/ 11 h 27"/>
                  <a:gd name="T10" fmla="*/ 18 w 65"/>
                  <a:gd name="T11" fmla="*/ 2 h 27"/>
                  <a:gd name="T12" fmla="*/ 65 w 65"/>
                  <a:gd name="T13" fmla="*/ 20 h 27"/>
                  <a:gd name="T14" fmla="*/ 36 w 65"/>
                  <a:gd name="T15" fmla="*/ 24 h 27"/>
                  <a:gd name="T16" fmla="*/ 33 w 65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7">
                    <a:moveTo>
                      <a:pt x="33" y="24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2" y="26"/>
                      <a:pt x="2" y="24"/>
                      <a:pt x="1" y="22"/>
                    </a:cubicBezTo>
                    <a:cubicBezTo>
                      <a:pt x="0" y="19"/>
                      <a:pt x="0" y="15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5" y="6"/>
                      <a:pt x="10" y="3"/>
                      <a:pt x="18" y="2"/>
                    </a:cubicBezTo>
                    <a:cubicBezTo>
                      <a:pt x="34" y="0"/>
                      <a:pt x="54" y="8"/>
                      <a:pt x="65" y="20"/>
                    </a:cubicBezTo>
                    <a:cubicBezTo>
                      <a:pt x="36" y="24"/>
                      <a:pt x="36" y="24"/>
                      <a:pt x="36" y="24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15758363" y="5381431"/>
                <a:ext cx="206375" cy="87313"/>
              </a:xfrm>
              <a:custGeom>
                <a:avLst/>
                <a:gdLst>
                  <a:gd name="T0" fmla="*/ 66 w 68"/>
                  <a:gd name="T1" fmla="*/ 18 h 29"/>
                  <a:gd name="T2" fmla="*/ 66 w 68"/>
                  <a:gd name="T3" fmla="*/ 19 h 29"/>
                  <a:gd name="T4" fmla="*/ 59 w 68"/>
                  <a:gd name="T5" fmla="*/ 26 h 29"/>
                  <a:gd name="T6" fmla="*/ 49 w 68"/>
                  <a:gd name="T7" fmla="*/ 29 h 29"/>
                  <a:gd name="T8" fmla="*/ 41 w 68"/>
                  <a:gd name="T9" fmla="*/ 29 h 29"/>
                  <a:gd name="T10" fmla="*/ 6 w 68"/>
                  <a:gd name="T11" fmla="*/ 13 h 29"/>
                  <a:gd name="T12" fmla="*/ 0 w 68"/>
                  <a:gd name="T13" fmla="*/ 7 h 29"/>
                  <a:gd name="T14" fmla="*/ 35 w 68"/>
                  <a:gd name="T15" fmla="*/ 4 h 29"/>
                  <a:gd name="T16" fmla="*/ 37 w 68"/>
                  <a:gd name="T17" fmla="*/ 3 h 29"/>
                  <a:gd name="T18" fmla="*/ 62 w 68"/>
                  <a:gd name="T19" fmla="*/ 0 h 29"/>
                  <a:gd name="T20" fmla="*/ 66 w 68"/>
                  <a:gd name="T21" fmla="*/ 17 h 29"/>
                  <a:gd name="T22" fmla="*/ 66 w 68"/>
                  <a:gd name="T23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29">
                    <a:moveTo>
                      <a:pt x="66" y="18"/>
                    </a:moveTo>
                    <a:cubicBezTo>
                      <a:pt x="66" y="19"/>
                      <a:pt x="66" y="19"/>
                      <a:pt x="66" y="19"/>
                    </a:cubicBezTo>
                    <a:cubicBezTo>
                      <a:pt x="64" y="22"/>
                      <a:pt x="62" y="24"/>
                      <a:pt x="59" y="26"/>
                    </a:cubicBezTo>
                    <a:cubicBezTo>
                      <a:pt x="56" y="27"/>
                      <a:pt x="53" y="28"/>
                      <a:pt x="49" y="29"/>
                    </a:cubicBezTo>
                    <a:cubicBezTo>
                      <a:pt x="47" y="29"/>
                      <a:pt x="44" y="29"/>
                      <a:pt x="41" y="29"/>
                    </a:cubicBezTo>
                    <a:cubicBezTo>
                      <a:pt x="29" y="28"/>
                      <a:pt x="15" y="22"/>
                      <a:pt x="6" y="13"/>
                    </a:cubicBezTo>
                    <a:cubicBezTo>
                      <a:pt x="3" y="12"/>
                      <a:pt x="2" y="10"/>
                      <a:pt x="0" y="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6" y="7"/>
                      <a:pt x="68" y="12"/>
                      <a:pt x="66" y="17"/>
                    </a:cubicBezTo>
                    <a:cubicBezTo>
                      <a:pt x="66" y="17"/>
                      <a:pt x="66" y="18"/>
                      <a:pt x="66" y="18"/>
                    </a:cubicBez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15717088" y="5344918"/>
                <a:ext cx="241300" cy="180975"/>
              </a:xfrm>
              <a:custGeom>
                <a:avLst/>
                <a:gdLst>
                  <a:gd name="T0" fmla="*/ 80 w 80"/>
                  <a:gd name="T1" fmla="*/ 31 h 60"/>
                  <a:gd name="T2" fmla="*/ 72 w 80"/>
                  <a:gd name="T3" fmla="*/ 48 h 60"/>
                  <a:gd name="T4" fmla="*/ 56 w 80"/>
                  <a:gd name="T5" fmla="*/ 58 h 60"/>
                  <a:gd name="T6" fmla="*/ 6 w 80"/>
                  <a:gd name="T7" fmla="*/ 37 h 60"/>
                  <a:gd name="T8" fmla="*/ 2 w 80"/>
                  <a:gd name="T9" fmla="*/ 18 h 60"/>
                  <a:gd name="T10" fmla="*/ 10 w 80"/>
                  <a:gd name="T11" fmla="*/ 0 h 60"/>
                  <a:gd name="T12" fmla="*/ 9 w 80"/>
                  <a:gd name="T13" fmla="*/ 10 h 60"/>
                  <a:gd name="T14" fmla="*/ 11 w 80"/>
                  <a:gd name="T15" fmla="*/ 15 h 60"/>
                  <a:gd name="T16" fmla="*/ 14 w 80"/>
                  <a:gd name="T17" fmla="*/ 19 h 60"/>
                  <a:gd name="T18" fmla="*/ 20 w 80"/>
                  <a:gd name="T19" fmla="*/ 25 h 60"/>
                  <a:gd name="T20" fmla="*/ 55 w 80"/>
                  <a:gd name="T21" fmla="*/ 41 h 60"/>
                  <a:gd name="T22" fmla="*/ 63 w 80"/>
                  <a:gd name="T23" fmla="*/ 41 h 60"/>
                  <a:gd name="T24" fmla="*/ 73 w 80"/>
                  <a:gd name="T25" fmla="*/ 38 h 60"/>
                  <a:gd name="T26" fmla="*/ 80 w 80"/>
                  <a:gd name="T27" fmla="*/ 3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60">
                    <a:moveTo>
                      <a:pt x="80" y="31"/>
                    </a:moveTo>
                    <a:cubicBezTo>
                      <a:pt x="72" y="48"/>
                      <a:pt x="72" y="48"/>
                      <a:pt x="72" y="48"/>
                    </a:cubicBezTo>
                    <a:cubicBezTo>
                      <a:pt x="70" y="53"/>
                      <a:pt x="65" y="57"/>
                      <a:pt x="56" y="58"/>
                    </a:cubicBezTo>
                    <a:cubicBezTo>
                      <a:pt x="39" y="60"/>
                      <a:pt x="17" y="51"/>
                      <a:pt x="6" y="37"/>
                    </a:cubicBezTo>
                    <a:cubicBezTo>
                      <a:pt x="1" y="30"/>
                      <a:pt x="0" y="23"/>
                      <a:pt x="2" y="1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3"/>
                      <a:pt x="8" y="7"/>
                      <a:pt x="9" y="10"/>
                    </a:cubicBezTo>
                    <a:cubicBezTo>
                      <a:pt x="10" y="12"/>
                      <a:pt x="10" y="14"/>
                      <a:pt x="11" y="15"/>
                    </a:cubicBezTo>
                    <a:cubicBezTo>
                      <a:pt x="12" y="17"/>
                      <a:pt x="13" y="18"/>
                      <a:pt x="14" y="19"/>
                    </a:cubicBezTo>
                    <a:cubicBezTo>
                      <a:pt x="16" y="22"/>
                      <a:pt x="17" y="24"/>
                      <a:pt x="20" y="25"/>
                    </a:cubicBezTo>
                    <a:cubicBezTo>
                      <a:pt x="29" y="34"/>
                      <a:pt x="43" y="40"/>
                      <a:pt x="55" y="41"/>
                    </a:cubicBezTo>
                    <a:cubicBezTo>
                      <a:pt x="58" y="41"/>
                      <a:pt x="61" y="41"/>
                      <a:pt x="63" y="41"/>
                    </a:cubicBezTo>
                    <a:cubicBezTo>
                      <a:pt x="67" y="40"/>
                      <a:pt x="70" y="39"/>
                      <a:pt x="73" y="38"/>
                    </a:cubicBezTo>
                    <a:cubicBezTo>
                      <a:pt x="76" y="36"/>
                      <a:pt x="78" y="34"/>
                      <a:pt x="80" y="31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15750426" y="5368731"/>
                <a:ext cx="196850" cy="33338"/>
              </a:xfrm>
              <a:custGeom>
                <a:avLst/>
                <a:gdLst>
                  <a:gd name="T0" fmla="*/ 65 w 65"/>
                  <a:gd name="T1" fmla="*/ 4 h 11"/>
                  <a:gd name="T2" fmla="*/ 40 w 65"/>
                  <a:gd name="T3" fmla="*/ 7 h 11"/>
                  <a:gd name="T4" fmla="*/ 38 w 65"/>
                  <a:gd name="T5" fmla="*/ 8 h 11"/>
                  <a:gd name="T6" fmla="*/ 3 w 65"/>
                  <a:gd name="T7" fmla="*/ 11 h 11"/>
                  <a:gd name="T8" fmla="*/ 0 w 65"/>
                  <a:gd name="T9" fmla="*/ 7 h 11"/>
                  <a:gd name="T10" fmla="*/ 30 w 65"/>
                  <a:gd name="T11" fmla="*/ 4 h 11"/>
                  <a:gd name="T12" fmla="*/ 33 w 65"/>
                  <a:gd name="T13" fmla="*/ 4 h 11"/>
                  <a:gd name="T14" fmla="*/ 62 w 65"/>
                  <a:gd name="T15" fmla="*/ 0 h 11"/>
                  <a:gd name="T16" fmla="*/ 65 w 65"/>
                  <a:gd name="T17" fmla="*/ 4 h 11"/>
                  <a:gd name="T18" fmla="*/ 65 w 65"/>
                  <a:gd name="T1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">
                    <a:moveTo>
                      <a:pt x="65" y="4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0"/>
                      <a:pt x="1" y="9"/>
                      <a:pt x="0" y="7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2"/>
                      <a:pt x="64" y="3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15752013" y="5375081"/>
                <a:ext cx="192088" cy="23813"/>
              </a:xfrm>
              <a:custGeom>
                <a:avLst/>
                <a:gdLst>
                  <a:gd name="T0" fmla="*/ 0 w 63"/>
                  <a:gd name="T1" fmla="*/ 7 h 8"/>
                  <a:gd name="T2" fmla="*/ 30 w 63"/>
                  <a:gd name="T3" fmla="*/ 3 h 8"/>
                  <a:gd name="T4" fmla="*/ 33 w 63"/>
                  <a:gd name="T5" fmla="*/ 3 h 8"/>
                  <a:gd name="T6" fmla="*/ 62 w 63"/>
                  <a:gd name="T7" fmla="*/ 0 h 8"/>
                  <a:gd name="T8" fmla="*/ 0 w 63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7"/>
                    </a:moveTo>
                    <a:cubicBezTo>
                      <a:pt x="30" y="3"/>
                      <a:pt x="30" y="3"/>
                      <a:pt x="30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1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11341582" y="1738620"/>
              <a:ext cx="132697" cy="101021"/>
              <a:chOff x="15785351" y="2904931"/>
              <a:chExt cx="246062" cy="187325"/>
            </a:xfrm>
          </p:grpSpPr>
          <p:sp>
            <p:nvSpPr>
              <p:cNvPr id="49" name="Freeform 37"/>
              <p:cNvSpPr>
                <a:spLocks/>
              </p:cNvSpPr>
              <p:nvPr/>
            </p:nvSpPr>
            <p:spPr bwMode="auto">
              <a:xfrm>
                <a:off x="15785351" y="2904931"/>
                <a:ext cx="76200" cy="92075"/>
              </a:xfrm>
              <a:custGeom>
                <a:avLst/>
                <a:gdLst>
                  <a:gd name="T0" fmla="*/ 7 w 25"/>
                  <a:gd name="T1" fmla="*/ 29 h 30"/>
                  <a:gd name="T2" fmla="*/ 15 w 25"/>
                  <a:gd name="T3" fmla="*/ 28 h 30"/>
                  <a:gd name="T4" fmla="*/ 25 w 25"/>
                  <a:gd name="T5" fmla="*/ 11 h 30"/>
                  <a:gd name="T6" fmla="*/ 22 w 25"/>
                  <a:gd name="T7" fmla="*/ 4 h 30"/>
                  <a:gd name="T8" fmla="*/ 7 w 25"/>
                  <a:gd name="T9" fmla="*/ 4 h 30"/>
                  <a:gd name="T10" fmla="*/ 2 w 25"/>
                  <a:gd name="T11" fmla="*/ 9 h 30"/>
                  <a:gd name="T12" fmla="*/ 0 w 25"/>
                  <a:gd name="T13" fmla="*/ 16 h 30"/>
                  <a:gd name="T14" fmla="*/ 4 w 25"/>
                  <a:gd name="T15" fmla="*/ 10 h 30"/>
                  <a:gd name="T16" fmla="*/ 0 w 25"/>
                  <a:gd name="T17" fmla="*/ 16 h 30"/>
                  <a:gd name="T18" fmla="*/ 7 w 25"/>
                  <a:gd name="T1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0">
                    <a:moveTo>
                      <a:pt x="7" y="29"/>
                    </a:moveTo>
                    <a:cubicBezTo>
                      <a:pt x="9" y="30"/>
                      <a:pt x="12" y="30"/>
                      <a:pt x="15" y="28"/>
                    </a:cubicBezTo>
                    <a:cubicBezTo>
                      <a:pt x="20" y="25"/>
                      <a:pt x="25" y="17"/>
                      <a:pt x="25" y="11"/>
                    </a:cubicBezTo>
                    <a:cubicBezTo>
                      <a:pt x="25" y="7"/>
                      <a:pt x="24" y="5"/>
                      <a:pt x="22" y="4"/>
                    </a:cubicBezTo>
                    <a:cubicBezTo>
                      <a:pt x="16" y="0"/>
                      <a:pt x="10" y="2"/>
                      <a:pt x="7" y="4"/>
                    </a:cubicBezTo>
                    <a:cubicBezTo>
                      <a:pt x="6" y="5"/>
                      <a:pt x="4" y="6"/>
                      <a:pt x="2" y="9"/>
                    </a:cubicBezTo>
                    <a:cubicBezTo>
                      <a:pt x="0" y="12"/>
                      <a:pt x="0" y="15"/>
                      <a:pt x="0" y="16"/>
                    </a:cubicBezTo>
                    <a:cubicBezTo>
                      <a:pt x="0" y="14"/>
                      <a:pt x="1" y="12"/>
                      <a:pt x="4" y="10"/>
                    </a:cubicBezTo>
                    <a:cubicBezTo>
                      <a:pt x="1" y="12"/>
                      <a:pt x="0" y="14"/>
                      <a:pt x="0" y="16"/>
                    </a:cubicBezTo>
                    <a:cubicBezTo>
                      <a:pt x="0" y="19"/>
                      <a:pt x="1" y="25"/>
                      <a:pt x="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8"/>
              <p:cNvSpPr>
                <a:spLocks/>
              </p:cNvSpPr>
              <p:nvPr/>
            </p:nvSpPr>
            <p:spPr bwMode="auto">
              <a:xfrm>
                <a:off x="15785351" y="2954143"/>
                <a:ext cx="22225" cy="39688"/>
              </a:xfrm>
              <a:custGeom>
                <a:avLst/>
                <a:gdLst>
                  <a:gd name="T0" fmla="*/ 0 w 7"/>
                  <a:gd name="T1" fmla="*/ 0 h 13"/>
                  <a:gd name="T2" fmla="*/ 2 w 7"/>
                  <a:gd name="T3" fmla="*/ 8 h 13"/>
                  <a:gd name="T4" fmla="*/ 7 w 7"/>
                  <a:gd name="T5" fmla="*/ 13 h 13"/>
                  <a:gd name="T6" fmla="*/ 4 w 7"/>
                  <a:gd name="T7" fmla="*/ 6 h 13"/>
                  <a:gd name="T8" fmla="*/ 0 w 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cubicBezTo>
                      <a:pt x="0" y="2"/>
                      <a:pt x="0" y="5"/>
                      <a:pt x="2" y="8"/>
                    </a:cubicBezTo>
                    <a:cubicBezTo>
                      <a:pt x="3" y="10"/>
                      <a:pt x="5" y="12"/>
                      <a:pt x="7" y="13"/>
                    </a:cubicBezTo>
                    <a:cubicBezTo>
                      <a:pt x="6" y="12"/>
                      <a:pt x="4" y="10"/>
                      <a:pt x="4" y="6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DD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15785351" y="2911281"/>
                <a:ext cx="66675" cy="60325"/>
              </a:xfrm>
              <a:custGeom>
                <a:avLst/>
                <a:gdLst>
                  <a:gd name="T0" fmla="*/ 22 w 22"/>
                  <a:gd name="T1" fmla="*/ 2 h 20"/>
                  <a:gd name="T2" fmla="*/ 14 w 22"/>
                  <a:gd name="T3" fmla="*/ 0 h 20"/>
                  <a:gd name="T4" fmla="*/ 7 w 22"/>
                  <a:gd name="T5" fmla="*/ 2 h 20"/>
                  <a:gd name="T6" fmla="*/ 0 w 22"/>
                  <a:gd name="T7" fmla="*/ 14 h 20"/>
                  <a:gd name="T8" fmla="*/ 4 w 22"/>
                  <a:gd name="T9" fmla="*/ 20 h 20"/>
                  <a:gd name="T10" fmla="*/ 15 w 22"/>
                  <a:gd name="T11" fmla="*/ 3 h 20"/>
                  <a:gd name="T12" fmla="*/ 22 w 22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0">
                    <a:moveTo>
                      <a:pt x="22" y="2"/>
                    </a:moveTo>
                    <a:cubicBezTo>
                      <a:pt x="20" y="1"/>
                      <a:pt x="18" y="0"/>
                      <a:pt x="14" y="0"/>
                    </a:cubicBezTo>
                    <a:cubicBezTo>
                      <a:pt x="13" y="0"/>
                      <a:pt x="10" y="0"/>
                      <a:pt x="7" y="2"/>
                    </a:cubicBezTo>
                    <a:cubicBezTo>
                      <a:pt x="6" y="3"/>
                      <a:pt x="0" y="6"/>
                      <a:pt x="0" y="14"/>
                    </a:cubicBezTo>
                    <a:cubicBezTo>
                      <a:pt x="0" y="16"/>
                      <a:pt x="1" y="18"/>
                      <a:pt x="4" y="20"/>
                    </a:cubicBezTo>
                    <a:cubicBezTo>
                      <a:pt x="5" y="14"/>
                      <a:pt x="9" y="6"/>
                      <a:pt x="15" y="3"/>
                    </a:cubicBezTo>
                    <a:cubicBezTo>
                      <a:pt x="18" y="1"/>
                      <a:pt x="20" y="1"/>
                      <a:pt x="22" y="2"/>
                    </a:cubicBezTo>
                    <a:close/>
                  </a:path>
                </a:pathLst>
              </a:custGeom>
              <a:solidFill>
                <a:srgbClr val="DD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15807576" y="2917631"/>
                <a:ext cx="133350" cy="123825"/>
              </a:xfrm>
              <a:custGeom>
                <a:avLst/>
                <a:gdLst>
                  <a:gd name="T0" fmla="*/ 26 w 44"/>
                  <a:gd name="T1" fmla="*/ 40 h 41"/>
                  <a:gd name="T2" fmla="*/ 33 w 44"/>
                  <a:gd name="T3" fmla="*/ 39 h 41"/>
                  <a:gd name="T4" fmla="*/ 43 w 44"/>
                  <a:gd name="T5" fmla="*/ 22 h 41"/>
                  <a:gd name="T6" fmla="*/ 40 w 44"/>
                  <a:gd name="T7" fmla="*/ 15 h 41"/>
                  <a:gd name="T8" fmla="*/ 15 w 44"/>
                  <a:gd name="T9" fmla="*/ 0 h 41"/>
                  <a:gd name="T10" fmla="*/ 18 w 44"/>
                  <a:gd name="T11" fmla="*/ 7 h 41"/>
                  <a:gd name="T12" fmla="*/ 8 w 44"/>
                  <a:gd name="T13" fmla="*/ 24 h 41"/>
                  <a:gd name="T14" fmla="*/ 0 w 44"/>
                  <a:gd name="T15" fmla="*/ 25 h 41"/>
                  <a:gd name="T16" fmla="*/ 26 w 44"/>
                  <a:gd name="T1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41">
                    <a:moveTo>
                      <a:pt x="26" y="40"/>
                    </a:moveTo>
                    <a:cubicBezTo>
                      <a:pt x="28" y="41"/>
                      <a:pt x="30" y="41"/>
                      <a:pt x="33" y="39"/>
                    </a:cubicBezTo>
                    <a:cubicBezTo>
                      <a:pt x="39" y="36"/>
                      <a:pt x="43" y="28"/>
                      <a:pt x="43" y="22"/>
                    </a:cubicBezTo>
                    <a:cubicBezTo>
                      <a:pt x="44" y="18"/>
                      <a:pt x="42" y="16"/>
                      <a:pt x="40" y="1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1"/>
                      <a:pt x="18" y="3"/>
                      <a:pt x="18" y="7"/>
                    </a:cubicBezTo>
                    <a:cubicBezTo>
                      <a:pt x="18" y="13"/>
                      <a:pt x="13" y="21"/>
                      <a:pt x="8" y="24"/>
                    </a:cubicBezTo>
                    <a:cubicBezTo>
                      <a:pt x="5" y="26"/>
                      <a:pt x="2" y="26"/>
                      <a:pt x="0" y="25"/>
                    </a:cubicBezTo>
                    <a:cubicBezTo>
                      <a:pt x="8" y="29"/>
                      <a:pt x="18" y="35"/>
                      <a:pt x="2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41"/>
              <p:cNvSpPr>
                <a:spLocks/>
              </p:cNvSpPr>
              <p:nvPr/>
            </p:nvSpPr>
            <p:spPr bwMode="auto">
              <a:xfrm>
                <a:off x="15794876" y="2957318"/>
                <a:ext cx="90488" cy="80963"/>
              </a:xfrm>
              <a:custGeom>
                <a:avLst/>
                <a:gdLst>
                  <a:gd name="T0" fmla="*/ 4 w 30"/>
                  <a:gd name="T1" fmla="*/ 12 h 27"/>
                  <a:gd name="T2" fmla="*/ 30 w 30"/>
                  <a:gd name="T3" fmla="*/ 27 h 27"/>
                  <a:gd name="T4" fmla="*/ 27 w 30"/>
                  <a:gd name="T5" fmla="*/ 20 h 27"/>
                  <a:gd name="T6" fmla="*/ 0 w 30"/>
                  <a:gd name="T7" fmla="*/ 0 h 27"/>
                  <a:gd name="T8" fmla="*/ 4 w 30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4" y="12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8" y="26"/>
                      <a:pt x="27" y="23"/>
                      <a:pt x="27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3" y="11"/>
                      <a:pt x="4" y="12"/>
                    </a:cubicBezTo>
                    <a:close/>
                  </a:path>
                </a:pathLst>
              </a:custGeom>
              <a:solidFill>
                <a:srgbClr val="DD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>
                <a:off x="15791701" y="2908106"/>
                <a:ext cx="136525" cy="109538"/>
              </a:xfrm>
              <a:custGeom>
                <a:avLst/>
                <a:gdLst>
                  <a:gd name="T0" fmla="*/ 45 w 45"/>
                  <a:gd name="T1" fmla="*/ 18 h 36"/>
                  <a:gd name="T2" fmla="*/ 20 w 45"/>
                  <a:gd name="T3" fmla="*/ 3 h 36"/>
                  <a:gd name="T4" fmla="*/ 9 w 45"/>
                  <a:gd name="T5" fmla="*/ 1 h 36"/>
                  <a:gd name="T6" fmla="*/ 4 w 45"/>
                  <a:gd name="T7" fmla="*/ 20 h 36"/>
                  <a:gd name="T8" fmla="*/ 28 w 45"/>
                  <a:gd name="T9" fmla="*/ 36 h 36"/>
                  <a:gd name="T10" fmla="*/ 38 w 45"/>
                  <a:gd name="T11" fmla="*/ 18 h 36"/>
                  <a:gd name="T12" fmla="*/ 45 w 45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6">
                    <a:moveTo>
                      <a:pt x="45" y="18"/>
                    </a:moveTo>
                    <a:cubicBezTo>
                      <a:pt x="20" y="3"/>
                      <a:pt x="20" y="3"/>
                      <a:pt x="20" y="3"/>
                    </a:cubicBezTo>
                    <a:cubicBezTo>
                      <a:pt x="18" y="2"/>
                      <a:pt x="12" y="0"/>
                      <a:pt x="9" y="1"/>
                    </a:cubicBezTo>
                    <a:cubicBezTo>
                      <a:pt x="0" y="9"/>
                      <a:pt x="1" y="14"/>
                      <a:pt x="4" y="20"/>
                    </a:cubicBezTo>
                    <a:cubicBezTo>
                      <a:pt x="7" y="26"/>
                      <a:pt x="28" y="36"/>
                      <a:pt x="28" y="36"/>
                    </a:cubicBezTo>
                    <a:cubicBezTo>
                      <a:pt x="28" y="29"/>
                      <a:pt x="33" y="22"/>
                      <a:pt x="38" y="18"/>
                    </a:cubicBezTo>
                    <a:cubicBezTo>
                      <a:pt x="41" y="17"/>
                      <a:pt x="44" y="17"/>
                      <a:pt x="45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3"/>
              <p:cNvSpPr>
                <a:spLocks/>
              </p:cNvSpPr>
              <p:nvPr/>
            </p:nvSpPr>
            <p:spPr bwMode="auto">
              <a:xfrm>
                <a:off x="15877426" y="2954143"/>
                <a:ext cx="63500" cy="90488"/>
              </a:xfrm>
              <a:custGeom>
                <a:avLst/>
                <a:gdLst>
                  <a:gd name="T0" fmla="*/ 0 w 21"/>
                  <a:gd name="T1" fmla="*/ 21 h 30"/>
                  <a:gd name="T2" fmla="*/ 10 w 21"/>
                  <a:gd name="T3" fmla="*/ 27 h 30"/>
                  <a:gd name="T4" fmla="*/ 20 w 21"/>
                  <a:gd name="T5" fmla="*/ 10 h 30"/>
                  <a:gd name="T6" fmla="*/ 10 w 21"/>
                  <a:gd name="T7" fmla="*/ 3 h 30"/>
                  <a:gd name="T8" fmla="*/ 0 w 21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0" y="21"/>
                    </a:moveTo>
                    <a:cubicBezTo>
                      <a:pt x="0" y="28"/>
                      <a:pt x="4" y="30"/>
                      <a:pt x="10" y="27"/>
                    </a:cubicBezTo>
                    <a:cubicBezTo>
                      <a:pt x="16" y="24"/>
                      <a:pt x="20" y="16"/>
                      <a:pt x="20" y="10"/>
                    </a:cubicBezTo>
                    <a:cubicBezTo>
                      <a:pt x="21" y="3"/>
                      <a:pt x="16" y="0"/>
                      <a:pt x="10" y="3"/>
                    </a:cubicBezTo>
                    <a:cubicBezTo>
                      <a:pt x="5" y="7"/>
                      <a:pt x="0" y="14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4"/>
              <p:cNvSpPr>
                <a:spLocks/>
              </p:cNvSpPr>
              <p:nvPr/>
            </p:nvSpPr>
            <p:spPr bwMode="auto">
              <a:xfrm>
                <a:off x="15877426" y="2954143"/>
                <a:ext cx="63500" cy="90488"/>
              </a:xfrm>
              <a:custGeom>
                <a:avLst/>
                <a:gdLst>
                  <a:gd name="T0" fmla="*/ 0 w 21"/>
                  <a:gd name="T1" fmla="*/ 21 h 30"/>
                  <a:gd name="T2" fmla="*/ 10 w 21"/>
                  <a:gd name="T3" fmla="*/ 27 h 30"/>
                  <a:gd name="T4" fmla="*/ 20 w 21"/>
                  <a:gd name="T5" fmla="*/ 10 h 30"/>
                  <a:gd name="T6" fmla="*/ 10 w 21"/>
                  <a:gd name="T7" fmla="*/ 3 h 30"/>
                  <a:gd name="T8" fmla="*/ 0 w 21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0" y="21"/>
                    </a:moveTo>
                    <a:cubicBezTo>
                      <a:pt x="0" y="28"/>
                      <a:pt x="4" y="30"/>
                      <a:pt x="10" y="27"/>
                    </a:cubicBezTo>
                    <a:cubicBezTo>
                      <a:pt x="16" y="24"/>
                      <a:pt x="20" y="16"/>
                      <a:pt x="20" y="10"/>
                    </a:cubicBezTo>
                    <a:cubicBezTo>
                      <a:pt x="21" y="3"/>
                      <a:pt x="16" y="0"/>
                      <a:pt x="10" y="3"/>
                    </a:cubicBezTo>
                    <a:cubicBezTo>
                      <a:pt x="5" y="7"/>
                      <a:pt x="0" y="14"/>
                      <a:pt x="0" y="21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45"/>
              <p:cNvSpPr>
                <a:spLocks/>
              </p:cNvSpPr>
              <p:nvPr/>
            </p:nvSpPr>
            <p:spPr bwMode="auto">
              <a:xfrm>
                <a:off x="15885363" y="2963668"/>
                <a:ext cx="130175" cy="123825"/>
              </a:xfrm>
              <a:custGeom>
                <a:avLst/>
                <a:gdLst>
                  <a:gd name="T0" fmla="*/ 25 w 43"/>
                  <a:gd name="T1" fmla="*/ 40 h 41"/>
                  <a:gd name="T2" fmla="*/ 33 w 43"/>
                  <a:gd name="T3" fmla="*/ 39 h 41"/>
                  <a:gd name="T4" fmla="*/ 43 w 43"/>
                  <a:gd name="T5" fmla="*/ 21 h 41"/>
                  <a:gd name="T6" fmla="*/ 40 w 43"/>
                  <a:gd name="T7" fmla="*/ 15 h 41"/>
                  <a:gd name="T8" fmla="*/ 14 w 43"/>
                  <a:gd name="T9" fmla="*/ 0 h 41"/>
                  <a:gd name="T10" fmla="*/ 17 w 43"/>
                  <a:gd name="T11" fmla="*/ 7 h 41"/>
                  <a:gd name="T12" fmla="*/ 7 w 43"/>
                  <a:gd name="T13" fmla="*/ 24 h 41"/>
                  <a:gd name="T14" fmla="*/ 0 w 43"/>
                  <a:gd name="T15" fmla="*/ 25 h 41"/>
                  <a:gd name="T16" fmla="*/ 25 w 43"/>
                  <a:gd name="T1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41">
                    <a:moveTo>
                      <a:pt x="25" y="40"/>
                    </a:moveTo>
                    <a:cubicBezTo>
                      <a:pt x="27" y="41"/>
                      <a:pt x="30" y="41"/>
                      <a:pt x="33" y="39"/>
                    </a:cubicBezTo>
                    <a:cubicBezTo>
                      <a:pt x="38" y="36"/>
                      <a:pt x="43" y="28"/>
                      <a:pt x="43" y="21"/>
                    </a:cubicBezTo>
                    <a:cubicBezTo>
                      <a:pt x="43" y="18"/>
                      <a:pt x="42" y="16"/>
                      <a:pt x="40" y="1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1"/>
                      <a:pt x="18" y="3"/>
                      <a:pt x="17" y="7"/>
                    </a:cubicBezTo>
                    <a:cubicBezTo>
                      <a:pt x="17" y="13"/>
                      <a:pt x="13" y="21"/>
                      <a:pt x="7" y="24"/>
                    </a:cubicBezTo>
                    <a:cubicBezTo>
                      <a:pt x="4" y="26"/>
                      <a:pt x="2" y="26"/>
                      <a:pt x="0" y="25"/>
                    </a:cubicBezTo>
                    <a:cubicBezTo>
                      <a:pt x="8" y="29"/>
                      <a:pt x="18" y="35"/>
                      <a:pt x="25" y="40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46"/>
              <p:cNvSpPr>
                <a:spLocks/>
              </p:cNvSpPr>
              <p:nvPr/>
            </p:nvSpPr>
            <p:spPr bwMode="auto">
              <a:xfrm>
                <a:off x="15961563" y="3008118"/>
                <a:ext cx="66675" cy="84138"/>
              </a:xfrm>
              <a:custGeom>
                <a:avLst/>
                <a:gdLst>
                  <a:gd name="T0" fmla="*/ 15 w 22"/>
                  <a:gd name="T1" fmla="*/ 25 h 28"/>
                  <a:gd name="T2" fmla="*/ 22 w 22"/>
                  <a:gd name="T3" fmla="*/ 13 h 28"/>
                  <a:gd name="T4" fmla="*/ 20 w 22"/>
                  <a:gd name="T5" fmla="*/ 5 h 28"/>
                  <a:gd name="T6" fmla="*/ 15 w 22"/>
                  <a:gd name="T7" fmla="*/ 0 h 28"/>
                  <a:gd name="T8" fmla="*/ 18 w 22"/>
                  <a:gd name="T9" fmla="*/ 6 h 28"/>
                  <a:gd name="T10" fmla="*/ 8 w 22"/>
                  <a:gd name="T11" fmla="*/ 24 h 28"/>
                  <a:gd name="T12" fmla="*/ 0 w 22"/>
                  <a:gd name="T13" fmla="*/ 25 h 28"/>
                  <a:gd name="T14" fmla="*/ 15 w 22"/>
                  <a:gd name="T15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8">
                    <a:moveTo>
                      <a:pt x="15" y="25"/>
                    </a:moveTo>
                    <a:cubicBezTo>
                      <a:pt x="19" y="22"/>
                      <a:pt x="22" y="17"/>
                      <a:pt x="22" y="13"/>
                    </a:cubicBezTo>
                    <a:cubicBezTo>
                      <a:pt x="22" y="9"/>
                      <a:pt x="21" y="6"/>
                      <a:pt x="20" y="5"/>
                    </a:cubicBezTo>
                    <a:cubicBezTo>
                      <a:pt x="19" y="2"/>
                      <a:pt x="16" y="0"/>
                      <a:pt x="15" y="0"/>
                    </a:cubicBezTo>
                    <a:cubicBezTo>
                      <a:pt x="17" y="1"/>
                      <a:pt x="18" y="3"/>
                      <a:pt x="18" y="6"/>
                    </a:cubicBezTo>
                    <a:cubicBezTo>
                      <a:pt x="18" y="13"/>
                      <a:pt x="13" y="21"/>
                      <a:pt x="8" y="24"/>
                    </a:cubicBezTo>
                    <a:cubicBezTo>
                      <a:pt x="5" y="26"/>
                      <a:pt x="2" y="26"/>
                      <a:pt x="0" y="25"/>
                    </a:cubicBezTo>
                    <a:cubicBezTo>
                      <a:pt x="7" y="28"/>
                      <a:pt x="12" y="27"/>
                      <a:pt x="15" y="25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47"/>
              <p:cNvSpPr>
                <a:spLocks/>
              </p:cNvSpPr>
              <p:nvPr/>
            </p:nvSpPr>
            <p:spPr bwMode="auto">
              <a:xfrm>
                <a:off x="15952038" y="3004943"/>
                <a:ext cx="79375" cy="85725"/>
              </a:xfrm>
              <a:custGeom>
                <a:avLst/>
                <a:gdLst>
                  <a:gd name="T0" fmla="*/ 3 w 26"/>
                  <a:gd name="T1" fmla="*/ 26 h 28"/>
                  <a:gd name="T2" fmla="*/ 12 w 26"/>
                  <a:gd name="T3" fmla="*/ 28 h 28"/>
                  <a:gd name="T4" fmla="*/ 20 w 26"/>
                  <a:gd name="T5" fmla="*/ 25 h 28"/>
                  <a:gd name="T6" fmla="*/ 25 w 26"/>
                  <a:gd name="T7" fmla="*/ 9 h 28"/>
                  <a:gd name="T8" fmla="*/ 18 w 26"/>
                  <a:gd name="T9" fmla="*/ 1 h 28"/>
                  <a:gd name="T10" fmla="*/ 11 w 26"/>
                  <a:gd name="T11" fmla="*/ 1 h 28"/>
                  <a:gd name="T12" fmla="*/ 0 w 26"/>
                  <a:gd name="T13" fmla="*/ 19 h 28"/>
                  <a:gd name="T14" fmla="*/ 21 w 26"/>
                  <a:gd name="T15" fmla="*/ 19 h 28"/>
                  <a:gd name="T16" fmla="*/ 0 w 26"/>
                  <a:gd name="T17" fmla="*/ 19 h 28"/>
                  <a:gd name="T18" fmla="*/ 3 w 26"/>
                  <a:gd name="T1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8">
                    <a:moveTo>
                      <a:pt x="3" y="26"/>
                    </a:moveTo>
                    <a:cubicBezTo>
                      <a:pt x="6" y="27"/>
                      <a:pt x="8" y="28"/>
                      <a:pt x="12" y="28"/>
                    </a:cubicBezTo>
                    <a:cubicBezTo>
                      <a:pt x="15" y="27"/>
                      <a:pt x="18" y="26"/>
                      <a:pt x="20" y="25"/>
                    </a:cubicBezTo>
                    <a:cubicBezTo>
                      <a:pt x="26" y="20"/>
                      <a:pt x="26" y="14"/>
                      <a:pt x="25" y="9"/>
                    </a:cubicBezTo>
                    <a:cubicBezTo>
                      <a:pt x="23" y="4"/>
                      <a:pt x="19" y="1"/>
                      <a:pt x="18" y="1"/>
                    </a:cubicBezTo>
                    <a:cubicBezTo>
                      <a:pt x="16" y="0"/>
                      <a:pt x="14" y="0"/>
                      <a:pt x="11" y="1"/>
                    </a:cubicBezTo>
                    <a:cubicBezTo>
                      <a:pt x="5" y="4"/>
                      <a:pt x="1" y="12"/>
                      <a:pt x="0" y="19"/>
                    </a:cubicBezTo>
                    <a:cubicBezTo>
                      <a:pt x="6" y="22"/>
                      <a:pt x="15" y="22"/>
                      <a:pt x="21" y="19"/>
                    </a:cubicBezTo>
                    <a:cubicBezTo>
                      <a:pt x="15" y="22"/>
                      <a:pt x="6" y="22"/>
                      <a:pt x="0" y="19"/>
                    </a:cubicBezTo>
                    <a:cubicBezTo>
                      <a:pt x="0" y="22"/>
                      <a:pt x="2" y="25"/>
                      <a:pt x="3" y="26"/>
                    </a:cubicBezTo>
                    <a:close/>
                  </a:path>
                </a:pathLst>
              </a:custGeom>
              <a:solidFill>
                <a:srgbClr val="FF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48"/>
              <p:cNvSpPr>
                <a:spLocks/>
              </p:cNvSpPr>
              <p:nvPr/>
            </p:nvSpPr>
            <p:spPr bwMode="auto">
              <a:xfrm>
                <a:off x="15877426" y="3017643"/>
                <a:ext cx="84138" cy="66675"/>
              </a:xfrm>
              <a:custGeom>
                <a:avLst/>
                <a:gdLst>
                  <a:gd name="T0" fmla="*/ 3 w 28"/>
                  <a:gd name="T1" fmla="*/ 7 h 22"/>
                  <a:gd name="T2" fmla="*/ 28 w 28"/>
                  <a:gd name="T3" fmla="*/ 22 h 22"/>
                  <a:gd name="T4" fmla="*/ 26 w 28"/>
                  <a:gd name="T5" fmla="*/ 13 h 22"/>
                  <a:gd name="T6" fmla="*/ 0 w 28"/>
                  <a:gd name="T7" fmla="*/ 0 h 22"/>
                  <a:gd name="T8" fmla="*/ 3 w 28"/>
                  <a:gd name="T9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3" y="7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27" y="21"/>
                      <a:pt x="26" y="16"/>
                      <a:pt x="26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7"/>
                    </a:cubicBezTo>
                    <a:close/>
                  </a:path>
                </a:pathLst>
              </a:custGeom>
              <a:solidFill>
                <a:srgbClr val="FF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49"/>
              <p:cNvSpPr>
                <a:spLocks/>
              </p:cNvSpPr>
              <p:nvPr/>
            </p:nvSpPr>
            <p:spPr bwMode="auto">
              <a:xfrm>
                <a:off x="15877426" y="2960493"/>
                <a:ext cx="144463" cy="114300"/>
              </a:xfrm>
              <a:custGeom>
                <a:avLst/>
                <a:gdLst>
                  <a:gd name="T0" fmla="*/ 43 w 48"/>
                  <a:gd name="T1" fmla="*/ 16 h 38"/>
                  <a:gd name="T2" fmla="*/ 17 w 48"/>
                  <a:gd name="T3" fmla="*/ 1 h 38"/>
                  <a:gd name="T4" fmla="*/ 10 w 48"/>
                  <a:gd name="T5" fmla="*/ 1 h 38"/>
                  <a:gd name="T6" fmla="*/ 0 w 48"/>
                  <a:gd name="T7" fmla="*/ 19 h 38"/>
                  <a:gd name="T8" fmla="*/ 24 w 48"/>
                  <a:gd name="T9" fmla="*/ 33 h 38"/>
                  <a:gd name="T10" fmla="*/ 45 w 48"/>
                  <a:gd name="T11" fmla="*/ 25 h 38"/>
                  <a:gd name="T12" fmla="*/ 43 w 48"/>
                  <a:gd name="T13" fmla="*/ 1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8">
                    <a:moveTo>
                      <a:pt x="43" y="16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3" y="0"/>
                      <a:pt x="10" y="1"/>
                    </a:cubicBezTo>
                    <a:cubicBezTo>
                      <a:pt x="5" y="5"/>
                      <a:pt x="0" y="12"/>
                      <a:pt x="0" y="19"/>
                    </a:cubicBezTo>
                    <a:cubicBezTo>
                      <a:pt x="0" y="19"/>
                      <a:pt x="18" y="30"/>
                      <a:pt x="24" y="33"/>
                    </a:cubicBezTo>
                    <a:cubicBezTo>
                      <a:pt x="38" y="38"/>
                      <a:pt x="42" y="30"/>
                      <a:pt x="45" y="25"/>
                    </a:cubicBezTo>
                    <a:cubicBezTo>
                      <a:pt x="48" y="20"/>
                      <a:pt x="43" y="16"/>
                      <a:pt x="43" y="16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Oval 50"/>
              <p:cNvSpPr>
                <a:spLocks noChangeArrowheads="1"/>
              </p:cNvSpPr>
              <p:nvPr/>
            </p:nvSpPr>
            <p:spPr bwMode="auto">
              <a:xfrm>
                <a:off x="15974263" y="3030343"/>
                <a:ext cx="17463" cy="17463"/>
              </a:xfrm>
              <a:prstGeom prst="ellipse">
                <a:avLst/>
              </a:prstGeom>
              <a:solidFill>
                <a:srgbClr val="FF8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9258086" y="1817826"/>
              <a:ext cx="166412" cy="146035"/>
              <a:chOff x="11859463" y="4589268"/>
              <a:chExt cx="233363" cy="204788"/>
            </a:xfrm>
          </p:grpSpPr>
          <p:sp>
            <p:nvSpPr>
              <p:cNvPr id="64" name="Freeform 51"/>
              <p:cNvSpPr>
                <a:spLocks/>
              </p:cNvSpPr>
              <p:nvPr/>
            </p:nvSpPr>
            <p:spPr bwMode="auto">
              <a:xfrm>
                <a:off x="11859463" y="4703568"/>
                <a:ext cx="73025" cy="90488"/>
              </a:xfrm>
              <a:custGeom>
                <a:avLst/>
                <a:gdLst>
                  <a:gd name="T0" fmla="*/ 21 w 24"/>
                  <a:gd name="T1" fmla="*/ 25 h 30"/>
                  <a:gd name="T2" fmla="*/ 24 w 24"/>
                  <a:gd name="T3" fmla="*/ 18 h 30"/>
                  <a:gd name="T4" fmla="*/ 15 w 24"/>
                  <a:gd name="T5" fmla="*/ 1 h 30"/>
                  <a:gd name="T6" fmla="*/ 8 w 24"/>
                  <a:gd name="T7" fmla="*/ 2 h 30"/>
                  <a:gd name="T8" fmla="*/ 1 w 24"/>
                  <a:gd name="T9" fmla="*/ 15 h 30"/>
                  <a:gd name="T10" fmla="*/ 2 w 24"/>
                  <a:gd name="T11" fmla="*/ 22 h 30"/>
                  <a:gd name="T12" fmla="*/ 7 w 24"/>
                  <a:gd name="T13" fmla="*/ 27 h 30"/>
                  <a:gd name="T14" fmla="*/ 4 w 24"/>
                  <a:gd name="T15" fmla="*/ 21 h 30"/>
                  <a:gd name="T16" fmla="*/ 7 w 24"/>
                  <a:gd name="T17" fmla="*/ 27 h 30"/>
                  <a:gd name="T18" fmla="*/ 21 w 24"/>
                  <a:gd name="T1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30">
                    <a:moveTo>
                      <a:pt x="21" y="25"/>
                    </a:moveTo>
                    <a:cubicBezTo>
                      <a:pt x="23" y="24"/>
                      <a:pt x="24" y="22"/>
                      <a:pt x="24" y="18"/>
                    </a:cubicBezTo>
                    <a:cubicBezTo>
                      <a:pt x="24" y="12"/>
                      <a:pt x="20" y="4"/>
                      <a:pt x="15" y="1"/>
                    </a:cubicBezTo>
                    <a:cubicBezTo>
                      <a:pt x="12" y="0"/>
                      <a:pt x="9" y="0"/>
                      <a:pt x="8" y="2"/>
                    </a:cubicBezTo>
                    <a:cubicBezTo>
                      <a:pt x="2" y="6"/>
                      <a:pt x="1" y="12"/>
                      <a:pt x="1" y="15"/>
                    </a:cubicBezTo>
                    <a:cubicBezTo>
                      <a:pt x="0" y="17"/>
                      <a:pt x="1" y="20"/>
                      <a:pt x="2" y="22"/>
                    </a:cubicBezTo>
                    <a:cubicBezTo>
                      <a:pt x="4" y="25"/>
                      <a:pt x="6" y="27"/>
                      <a:pt x="7" y="27"/>
                    </a:cubicBezTo>
                    <a:cubicBezTo>
                      <a:pt x="5" y="26"/>
                      <a:pt x="4" y="24"/>
                      <a:pt x="4" y="21"/>
                    </a:cubicBezTo>
                    <a:cubicBezTo>
                      <a:pt x="4" y="24"/>
                      <a:pt x="5" y="26"/>
                      <a:pt x="7" y="27"/>
                    </a:cubicBezTo>
                    <a:cubicBezTo>
                      <a:pt x="9" y="28"/>
                      <a:pt x="15" y="30"/>
                      <a:pt x="21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11881688" y="4779768"/>
                <a:ext cx="41275" cy="11113"/>
              </a:xfrm>
              <a:custGeom>
                <a:avLst/>
                <a:gdLst>
                  <a:gd name="T0" fmla="*/ 0 w 14"/>
                  <a:gd name="T1" fmla="*/ 2 h 4"/>
                  <a:gd name="T2" fmla="*/ 8 w 14"/>
                  <a:gd name="T3" fmla="*/ 3 h 4"/>
                  <a:gd name="T4" fmla="*/ 14 w 14"/>
                  <a:gd name="T5" fmla="*/ 0 h 4"/>
                  <a:gd name="T6" fmla="*/ 7 w 14"/>
                  <a:gd name="T7" fmla="*/ 1 h 4"/>
                  <a:gd name="T8" fmla="*/ 0 w 1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cubicBezTo>
                      <a:pt x="2" y="3"/>
                      <a:pt x="4" y="4"/>
                      <a:pt x="8" y="3"/>
                    </a:cubicBezTo>
                    <a:cubicBezTo>
                      <a:pt x="10" y="3"/>
                      <a:pt x="12" y="2"/>
                      <a:pt x="14" y="0"/>
                    </a:cubicBezTo>
                    <a:cubicBezTo>
                      <a:pt x="13" y="2"/>
                      <a:pt x="10" y="2"/>
                      <a:pt x="7" y="1"/>
                    </a:cubicBezTo>
                    <a:cubicBezTo>
                      <a:pt x="5" y="3"/>
                      <a:pt x="2" y="3"/>
                      <a:pt x="0" y="2"/>
                    </a:cubicBezTo>
                    <a:close/>
                  </a:path>
                </a:pathLst>
              </a:custGeom>
              <a:solidFill>
                <a:srgbClr val="DD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53"/>
              <p:cNvSpPr>
                <a:spLocks/>
              </p:cNvSpPr>
              <p:nvPr/>
            </p:nvSpPr>
            <p:spPr bwMode="auto">
              <a:xfrm>
                <a:off x="11859463" y="4709918"/>
                <a:ext cx="42863" cy="77788"/>
              </a:xfrm>
              <a:custGeom>
                <a:avLst/>
                <a:gdLst>
                  <a:gd name="T0" fmla="*/ 8 w 14"/>
                  <a:gd name="T1" fmla="*/ 0 h 26"/>
                  <a:gd name="T2" fmla="*/ 2 w 14"/>
                  <a:gd name="T3" fmla="*/ 6 h 26"/>
                  <a:gd name="T4" fmla="*/ 1 w 14"/>
                  <a:gd name="T5" fmla="*/ 13 h 26"/>
                  <a:gd name="T6" fmla="*/ 7 w 14"/>
                  <a:gd name="T7" fmla="*/ 25 h 26"/>
                  <a:gd name="T8" fmla="*/ 14 w 14"/>
                  <a:gd name="T9" fmla="*/ 24 h 26"/>
                  <a:gd name="T10" fmla="*/ 5 w 14"/>
                  <a:gd name="T11" fmla="*/ 6 h 26"/>
                  <a:gd name="T12" fmla="*/ 8 w 14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6">
                    <a:moveTo>
                      <a:pt x="8" y="0"/>
                    </a:moveTo>
                    <a:cubicBezTo>
                      <a:pt x="6" y="1"/>
                      <a:pt x="4" y="3"/>
                      <a:pt x="2" y="6"/>
                    </a:cubicBezTo>
                    <a:cubicBezTo>
                      <a:pt x="2" y="7"/>
                      <a:pt x="1" y="10"/>
                      <a:pt x="1" y="13"/>
                    </a:cubicBezTo>
                    <a:cubicBezTo>
                      <a:pt x="0" y="15"/>
                      <a:pt x="1" y="22"/>
                      <a:pt x="7" y="25"/>
                    </a:cubicBezTo>
                    <a:cubicBezTo>
                      <a:pt x="9" y="26"/>
                      <a:pt x="12" y="26"/>
                      <a:pt x="14" y="24"/>
                    </a:cubicBezTo>
                    <a:cubicBezTo>
                      <a:pt x="9" y="21"/>
                      <a:pt x="5" y="13"/>
                      <a:pt x="5" y="6"/>
                    </a:cubicBezTo>
                    <a:cubicBezTo>
                      <a:pt x="5" y="3"/>
                      <a:pt x="6" y="1"/>
                      <a:pt x="8" y="0"/>
                    </a:cubicBezTo>
                    <a:close/>
                  </a:path>
                </a:pathLst>
              </a:custGeom>
              <a:solidFill>
                <a:srgbClr val="DD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11883276" y="4649593"/>
                <a:ext cx="122238" cy="130175"/>
              </a:xfrm>
              <a:custGeom>
                <a:avLst/>
                <a:gdLst>
                  <a:gd name="T0" fmla="*/ 37 w 40"/>
                  <a:gd name="T1" fmla="*/ 25 h 43"/>
                  <a:gd name="T2" fmla="*/ 40 w 40"/>
                  <a:gd name="T3" fmla="*/ 19 h 43"/>
                  <a:gd name="T4" fmla="*/ 31 w 40"/>
                  <a:gd name="T5" fmla="*/ 1 h 43"/>
                  <a:gd name="T6" fmla="*/ 24 w 40"/>
                  <a:gd name="T7" fmla="*/ 2 h 43"/>
                  <a:gd name="T8" fmla="*/ 0 w 40"/>
                  <a:gd name="T9" fmla="*/ 20 h 43"/>
                  <a:gd name="T10" fmla="*/ 7 w 40"/>
                  <a:gd name="T11" fmla="*/ 19 h 43"/>
                  <a:gd name="T12" fmla="*/ 16 w 40"/>
                  <a:gd name="T13" fmla="*/ 36 h 43"/>
                  <a:gd name="T14" fmla="*/ 13 w 40"/>
                  <a:gd name="T15" fmla="*/ 43 h 43"/>
                  <a:gd name="T16" fmla="*/ 37 w 40"/>
                  <a:gd name="T17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3">
                    <a:moveTo>
                      <a:pt x="37" y="25"/>
                    </a:moveTo>
                    <a:cubicBezTo>
                      <a:pt x="39" y="24"/>
                      <a:pt x="40" y="22"/>
                      <a:pt x="40" y="19"/>
                    </a:cubicBezTo>
                    <a:cubicBezTo>
                      <a:pt x="40" y="12"/>
                      <a:pt x="36" y="4"/>
                      <a:pt x="31" y="1"/>
                    </a:cubicBezTo>
                    <a:cubicBezTo>
                      <a:pt x="28" y="0"/>
                      <a:pt x="25" y="0"/>
                      <a:pt x="24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8"/>
                      <a:pt x="4" y="18"/>
                      <a:pt x="7" y="19"/>
                    </a:cubicBezTo>
                    <a:cubicBezTo>
                      <a:pt x="12" y="22"/>
                      <a:pt x="16" y="30"/>
                      <a:pt x="16" y="36"/>
                    </a:cubicBezTo>
                    <a:cubicBezTo>
                      <a:pt x="16" y="40"/>
                      <a:pt x="15" y="42"/>
                      <a:pt x="13" y="43"/>
                    </a:cubicBezTo>
                    <a:cubicBezTo>
                      <a:pt x="21" y="38"/>
                      <a:pt x="30" y="31"/>
                      <a:pt x="37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55"/>
              <p:cNvSpPr>
                <a:spLocks/>
              </p:cNvSpPr>
              <p:nvPr/>
            </p:nvSpPr>
            <p:spPr bwMode="auto">
              <a:xfrm>
                <a:off x="11886451" y="4724206"/>
                <a:ext cx="109538" cy="61913"/>
              </a:xfrm>
              <a:custGeom>
                <a:avLst/>
                <a:gdLst>
                  <a:gd name="T0" fmla="*/ 12 w 36"/>
                  <a:gd name="T1" fmla="*/ 18 h 20"/>
                  <a:gd name="T2" fmla="*/ 36 w 36"/>
                  <a:gd name="T3" fmla="*/ 0 h 20"/>
                  <a:gd name="T4" fmla="*/ 29 w 36"/>
                  <a:gd name="T5" fmla="*/ 1 h 20"/>
                  <a:gd name="T6" fmla="*/ 0 w 36"/>
                  <a:gd name="T7" fmla="*/ 18 h 20"/>
                  <a:gd name="T8" fmla="*/ 12 w 36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12" y="18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5" y="2"/>
                      <a:pt x="32" y="2"/>
                      <a:pt x="29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11" y="20"/>
                      <a:pt x="12" y="18"/>
                    </a:cubicBezTo>
                    <a:close/>
                  </a:path>
                </a:pathLst>
              </a:custGeom>
              <a:solidFill>
                <a:srgbClr val="DD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56"/>
              <p:cNvSpPr>
                <a:spLocks/>
              </p:cNvSpPr>
              <p:nvPr/>
            </p:nvSpPr>
            <p:spPr bwMode="auto">
              <a:xfrm>
                <a:off x="11862638" y="4655943"/>
                <a:ext cx="112713" cy="120650"/>
              </a:xfrm>
              <a:custGeom>
                <a:avLst/>
                <a:gdLst>
                  <a:gd name="T0" fmla="*/ 31 w 37"/>
                  <a:gd name="T1" fmla="*/ 0 h 40"/>
                  <a:gd name="T2" fmla="*/ 7 w 37"/>
                  <a:gd name="T3" fmla="*/ 18 h 40"/>
                  <a:gd name="T4" fmla="*/ 0 w 37"/>
                  <a:gd name="T5" fmla="*/ 27 h 40"/>
                  <a:gd name="T6" fmla="*/ 13 w 37"/>
                  <a:gd name="T7" fmla="*/ 40 h 40"/>
                  <a:gd name="T8" fmla="*/ 37 w 37"/>
                  <a:gd name="T9" fmla="*/ 24 h 40"/>
                  <a:gd name="T10" fmla="*/ 28 w 37"/>
                  <a:gd name="T11" fmla="*/ 7 h 40"/>
                  <a:gd name="T12" fmla="*/ 31 w 3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0">
                    <a:moveTo>
                      <a:pt x="31" y="0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4"/>
                      <a:pt x="0" y="27"/>
                    </a:cubicBezTo>
                    <a:cubicBezTo>
                      <a:pt x="2" y="39"/>
                      <a:pt x="7" y="40"/>
                      <a:pt x="13" y="40"/>
                    </a:cubicBezTo>
                    <a:cubicBezTo>
                      <a:pt x="20" y="39"/>
                      <a:pt x="37" y="24"/>
                      <a:pt x="37" y="24"/>
                    </a:cubicBezTo>
                    <a:cubicBezTo>
                      <a:pt x="32" y="21"/>
                      <a:pt x="28" y="13"/>
                      <a:pt x="28" y="7"/>
                    </a:cubicBezTo>
                    <a:cubicBezTo>
                      <a:pt x="28" y="3"/>
                      <a:pt x="29" y="1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57"/>
              <p:cNvSpPr>
                <a:spLocks/>
              </p:cNvSpPr>
              <p:nvPr/>
            </p:nvSpPr>
            <p:spPr bwMode="auto">
              <a:xfrm>
                <a:off x="11948363" y="4646418"/>
                <a:ext cx="57150" cy="87313"/>
              </a:xfrm>
              <a:custGeom>
                <a:avLst/>
                <a:gdLst>
                  <a:gd name="T0" fmla="*/ 9 w 19"/>
                  <a:gd name="T1" fmla="*/ 27 h 29"/>
                  <a:gd name="T2" fmla="*/ 19 w 19"/>
                  <a:gd name="T3" fmla="*/ 20 h 29"/>
                  <a:gd name="T4" fmla="*/ 10 w 19"/>
                  <a:gd name="T5" fmla="*/ 2 h 29"/>
                  <a:gd name="T6" fmla="*/ 0 w 19"/>
                  <a:gd name="T7" fmla="*/ 10 h 29"/>
                  <a:gd name="T8" fmla="*/ 9 w 19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9">
                    <a:moveTo>
                      <a:pt x="9" y="27"/>
                    </a:moveTo>
                    <a:cubicBezTo>
                      <a:pt x="15" y="29"/>
                      <a:pt x="19" y="26"/>
                      <a:pt x="19" y="20"/>
                    </a:cubicBezTo>
                    <a:cubicBezTo>
                      <a:pt x="19" y="13"/>
                      <a:pt x="15" y="5"/>
                      <a:pt x="10" y="2"/>
                    </a:cubicBezTo>
                    <a:cubicBezTo>
                      <a:pt x="4" y="0"/>
                      <a:pt x="0" y="3"/>
                      <a:pt x="0" y="10"/>
                    </a:cubicBezTo>
                    <a:cubicBezTo>
                      <a:pt x="0" y="16"/>
                      <a:pt x="4" y="24"/>
                      <a:pt x="9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11948363" y="4646418"/>
                <a:ext cx="57150" cy="87313"/>
              </a:xfrm>
              <a:custGeom>
                <a:avLst/>
                <a:gdLst>
                  <a:gd name="T0" fmla="*/ 9 w 19"/>
                  <a:gd name="T1" fmla="*/ 27 h 29"/>
                  <a:gd name="T2" fmla="*/ 19 w 19"/>
                  <a:gd name="T3" fmla="*/ 20 h 29"/>
                  <a:gd name="T4" fmla="*/ 10 w 19"/>
                  <a:gd name="T5" fmla="*/ 2 h 29"/>
                  <a:gd name="T6" fmla="*/ 0 w 19"/>
                  <a:gd name="T7" fmla="*/ 10 h 29"/>
                  <a:gd name="T8" fmla="*/ 9 w 19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9">
                    <a:moveTo>
                      <a:pt x="9" y="27"/>
                    </a:moveTo>
                    <a:cubicBezTo>
                      <a:pt x="15" y="29"/>
                      <a:pt x="19" y="26"/>
                      <a:pt x="19" y="20"/>
                    </a:cubicBezTo>
                    <a:cubicBezTo>
                      <a:pt x="19" y="13"/>
                      <a:pt x="15" y="5"/>
                      <a:pt x="10" y="2"/>
                    </a:cubicBezTo>
                    <a:cubicBezTo>
                      <a:pt x="4" y="0"/>
                      <a:pt x="0" y="3"/>
                      <a:pt x="0" y="10"/>
                    </a:cubicBezTo>
                    <a:cubicBezTo>
                      <a:pt x="0" y="16"/>
                      <a:pt x="4" y="24"/>
                      <a:pt x="9" y="27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59"/>
              <p:cNvSpPr>
                <a:spLocks/>
              </p:cNvSpPr>
              <p:nvPr/>
            </p:nvSpPr>
            <p:spPr bwMode="auto">
              <a:xfrm>
                <a:off x="11956301" y="4595618"/>
                <a:ext cx="122238" cy="128588"/>
              </a:xfrm>
              <a:custGeom>
                <a:avLst/>
                <a:gdLst>
                  <a:gd name="T0" fmla="*/ 38 w 40"/>
                  <a:gd name="T1" fmla="*/ 25 h 43"/>
                  <a:gd name="T2" fmla="*/ 40 w 40"/>
                  <a:gd name="T3" fmla="*/ 19 h 43"/>
                  <a:gd name="T4" fmla="*/ 31 w 40"/>
                  <a:gd name="T5" fmla="*/ 2 h 43"/>
                  <a:gd name="T6" fmla="*/ 24 w 40"/>
                  <a:gd name="T7" fmla="*/ 2 h 43"/>
                  <a:gd name="T8" fmla="*/ 0 w 40"/>
                  <a:gd name="T9" fmla="*/ 20 h 43"/>
                  <a:gd name="T10" fmla="*/ 7 w 40"/>
                  <a:gd name="T11" fmla="*/ 19 h 43"/>
                  <a:gd name="T12" fmla="*/ 16 w 40"/>
                  <a:gd name="T13" fmla="*/ 37 h 43"/>
                  <a:gd name="T14" fmla="*/ 13 w 40"/>
                  <a:gd name="T15" fmla="*/ 43 h 43"/>
                  <a:gd name="T16" fmla="*/ 38 w 40"/>
                  <a:gd name="T17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3">
                    <a:moveTo>
                      <a:pt x="38" y="25"/>
                    </a:moveTo>
                    <a:cubicBezTo>
                      <a:pt x="39" y="24"/>
                      <a:pt x="40" y="22"/>
                      <a:pt x="40" y="19"/>
                    </a:cubicBezTo>
                    <a:cubicBezTo>
                      <a:pt x="40" y="12"/>
                      <a:pt x="36" y="4"/>
                      <a:pt x="31" y="2"/>
                    </a:cubicBezTo>
                    <a:cubicBezTo>
                      <a:pt x="28" y="0"/>
                      <a:pt x="25" y="0"/>
                      <a:pt x="24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8"/>
                      <a:pt x="4" y="18"/>
                      <a:pt x="7" y="19"/>
                    </a:cubicBezTo>
                    <a:cubicBezTo>
                      <a:pt x="12" y="22"/>
                      <a:pt x="16" y="30"/>
                      <a:pt x="16" y="37"/>
                    </a:cubicBezTo>
                    <a:cubicBezTo>
                      <a:pt x="16" y="40"/>
                      <a:pt x="15" y="42"/>
                      <a:pt x="13" y="43"/>
                    </a:cubicBezTo>
                    <a:cubicBezTo>
                      <a:pt x="21" y="38"/>
                      <a:pt x="30" y="31"/>
                      <a:pt x="38" y="25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60"/>
              <p:cNvSpPr>
                <a:spLocks/>
              </p:cNvSpPr>
              <p:nvPr/>
            </p:nvSpPr>
            <p:spPr bwMode="auto">
              <a:xfrm>
                <a:off x="12029326" y="4589268"/>
                <a:ext cx="63500" cy="80963"/>
              </a:xfrm>
              <a:custGeom>
                <a:avLst/>
                <a:gdLst>
                  <a:gd name="T0" fmla="*/ 21 w 21"/>
                  <a:gd name="T1" fmla="*/ 14 h 27"/>
                  <a:gd name="T2" fmla="*/ 14 w 21"/>
                  <a:gd name="T3" fmla="*/ 2 h 27"/>
                  <a:gd name="T4" fmla="*/ 6 w 21"/>
                  <a:gd name="T5" fmla="*/ 1 h 27"/>
                  <a:gd name="T6" fmla="*/ 0 w 21"/>
                  <a:gd name="T7" fmla="*/ 4 h 27"/>
                  <a:gd name="T8" fmla="*/ 7 w 21"/>
                  <a:gd name="T9" fmla="*/ 4 h 27"/>
                  <a:gd name="T10" fmla="*/ 16 w 21"/>
                  <a:gd name="T11" fmla="*/ 21 h 27"/>
                  <a:gd name="T12" fmla="*/ 14 w 21"/>
                  <a:gd name="T13" fmla="*/ 27 h 27"/>
                  <a:gd name="T14" fmla="*/ 21 w 21"/>
                  <a:gd name="T1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7">
                    <a:moveTo>
                      <a:pt x="21" y="14"/>
                    </a:moveTo>
                    <a:cubicBezTo>
                      <a:pt x="21" y="9"/>
                      <a:pt x="18" y="4"/>
                      <a:pt x="14" y="2"/>
                    </a:cubicBezTo>
                    <a:cubicBezTo>
                      <a:pt x="11" y="0"/>
                      <a:pt x="8" y="0"/>
                      <a:pt x="6" y="1"/>
                    </a:cubicBezTo>
                    <a:cubicBezTo>
                      <a:pt x="3" y="1"/>
                      <a:pt x="1" y="3"/>
                      <a:pt x="0" y="4"/>
                    </a:cubicBezTo>
                    <a:cubicBezTo>
                      <a:pt x="1" y="2"/>
                      <a:pt x="4" y="2"/>
                      <a:pt x="7" y="4"/>
                    </a:cubicBezTo>
                    <a:cubicBezTo>
                      <a:pt x="12" y="6"/>
                      <a:pt x="16" y="14"/>
                      <a:pt x="16" y="21"/>
                    </a:cubicBezTo>
                    <a:cubicBezTo>
                      <a:pt x="16" y="24"/>
                      <a:pt x="15" y="26"/>
                      <a:pt x="14" y="27"/>
                    </a:cubicBezTo>
                    <a:cubicBezTo>
                      <a:pt x="19" y="23"/>
                      <a:pt x="20" y="18"/>
                      <a:pt x="21" y="14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61"/>
              <p:cNvSpPr>
                <a:spLocks/>
              </p:cNvSpPr>
              <p:nvPr/>
            </p:nvSpPr>
            <p:spPr bwMode="auto">
              <a:xfrm>
                <a:off x="12019801" y="4589268"/>
                <a:ext cx="73025" cy="87313"/>
              </a:xfrm>
              <a:custGeom>
                <a:avLst/>
                <a:gdLst>
                  <a:gd name="T0" fmla="*/ 17 w 24"/>
                  <a:gd name="T1" fmla="*/ 27 h 29"/>
                  <a:gd name="T2" fmla="*/ 22 w 24"/>
                  <a:gd name="T3" fmla="*/ 20 h 29"/>
                  <a:gd name="T4" fmla="*/ 23 w 24"/>
                  <a:gd name="T5" fmla="*/ 12 h 29"/>
                  <a:gd name="T6" fmla="*/ 13 w 24"/>
                  <a:gd name="T7" fmla="*/ 1 h 29"/>
                  <a:gd name="T8" fmla="*/ 3 w 24"/>
                  <a:gd name="T9" fmla="*/ 4 h 29"/>
                  <a:gd name="T10" fmla="*/ 0 w 24"/>
                  <a:gd name="T11" fmla="*/ 11 h 29"/>
                  <a:gd name="T12" fmla="*/ 10 w 24"/>
                  <a:gd name="T13" fmla="*/ 28 h 29"/>
                  <a:gd name="T14" fmla="*/ 20 w 24"/>
                  <a:gd name="T15" fmla="*/ 8 h 29"/>
                  <a:gd name="T16" fmla="*/ 10 w 24"/>
                  <a:gd name="T17" fmla="*/ 28 h 29"/>
                  <a:gd name="T18" fmla="*/ 17 w 24"/>
                  <a:gd name="T1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9">
                    <a:moveTo>
                      <a:pt x="17" y="27"/>
                    </a:moveTo>
                    <a:cubicBezTo>
                      <a:pt x="18" y="26"/>
                      <a:pt x="20" y="24"/>
                      <a:pt x="22" y="20"/>
                    </a:cubicBezTo>
                    <a:cubicBezTo>
                      <a:pt x="23" y="18"/>
                      <a:pt x="24" y="14"/>
                      <a:pt x="23" y="12"/>
                    </a:cubicBezTo>
                    <a:cubicBezTo>
                      <a:pt x="22" y="4"/>
                      <a:pt x="17" y="1"/>
                      <a:pt x="13" y="1"/>
                    </a:cubicBezTo>
                    <a:cubicBezTo>
                      <a:pt x="8" y="0"/>
                      <a:pt x="4" y="3"/>
                      <a:pt x="3" y="4"/>
                    </a:cubicBezTo>
                    <a:cubicBezTo>
                      <a:pt x="1" y="5"/>
                      <a:pt x="0" y="7"/>
                      <a:pt x="0" y="11"/>
                    </a:cubicBezTo>
                    <a:cubicBezTo>
                      <a:pt x="0" y="17"/>
                      <a:pt x="4" y="25"/>
                      <a:pt x="10" y="28"/>
                    </a:cubicBezTo>
                    <a:cubicBezTo>
                      <a:pt x="15" y="23"/>
                      <a:pt x="19" y="15"/>
                      <a:pt x="20" y="8"/>
                    </a:cubicBezTo>
                    <a:cubicBezTo>
                      <a:pt x="19" y="15"/>
                      <a:pt x="15" y="23"/>
                      <a:pt x="10" y="28"/>
                    </a:cubicBezTo>
                    <a:cubicBezTo>
                      <a:pt x="12" y="29"/>
                      <a:pt x="15" y="29"/>
                      <a:pt x="17" y="27"/>
                    </a:cubicBezTo>
                    <a:close/>
                  </a:path>
                </a:pathLst>
              </a:custGeom>
              <a:solidFill>
                <a:srgbClr val="FF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62"/>
              <p:cNvSpPr>
                <a:spLocks/>
              </p:cNvSpPr>
              <p:nvPr/>
            </p:nvSpPr>
            <p:spPr bwMode="auto">
              <a:xfrm>
                <a:off x="11975351" y="4667056"/>
                <a:ext cx="96838" cy="63500"/>
              </a:xfrm>
              <a:custGeom>
                <a:avLst/>
                <a:gdLst>
                  <a:gd name="T0" fmla="*/ 7 w 32"/>
                  <a:gd name="T1" fmla="*/ 19 h 21"/>
                  <a:gd name="T2" fmla="*/ 32 w 32"/>
                  <a:gd name="T3" fmla="*/ 1 h 21"/>
                  <a:gd name="T4" fmla="*/ 24 w 32"/>
                  <a:gd name="T5" fmla="*/ 0 h 21"/>
                  <a:gd name="T6" fmla="*/ 0 w 32"/>
                  <a:gd name="T7" fmla="*/ 20 h 21"/>
                  <a:gd name="T8" fmla="*/ 7 w 32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1">
                    <a:moveTo>
                      <a:pt x="7" y="19"/>
                    </a:moveTo>
                    <a:cubicBezTo>
                      <a:pt x="32" y="1"/>
                      <a:pt x="32" y="1"/>
                      <a:pt x="32" y="1"/>
                    </a:cubicBezTo>
                    <a:cubicBezTo>
                      <a:pt x="30" y="3"/>
                      <a:pt x="26" y="1"/>
                      <a:pt x="24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21"/>
                      <a:pt x="6" y="21"/>
                      <a:pt x="7" y="19"/>
                    </a:cubicBezTo>
                    <a:close/>
                  </a:path>
                </a:pathLst>
              </a:custGeom>
              <a:solidFill>
                <a:srgbClr val="FF0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63"/>
              <p:cNvSpPr>
                <a:spLocks/>
              </p:cNvSpPr>
              <p:nvPr/>
            </p:nvSpPr>
            <p:spPr bwMode="auto">
              <a:xfrm>
                <a:off x="11948363" y="4592443"/>
                <a:ext cx="130175" cy="134938"/>
              </a:xfrm>
              <a:custGeom>
                <a:avLst/>
                <a:gdLst>
                  <a:gd name="T0" fmla="*/ 27 w 43"/>
                  <a:gd name="T1" fmla="*/ 3 h 45"/>
                  <a:gd name="T2" fmla="*/ 3 w 43"/>
                  <a:gd name="T3" fmla="*/ 21 h 45"/>
                  <a:gd name="T4" fmla="*/ 0 w 43"/>
                  <a:gd name="T5" fmla="*/ 28 h 45"/>
                  <a:gd name="T6" fmla="*/ 9 w 43"/>
                  <a:gd name="T7" fmla="*/ 45 h 45"/>
                  <a:gd name="T8" fmla="*/ 32 w 43"/>
                  <a:gd name="T9" fmla="*/ 27 h 45"/>
                  <a:gd name="T10" fmla="*/ 36 w 43"/>
                  <a:gd name="T11" fmla="*/ 4 h 45"/>
                  <a:gd name="T12" fmla="*/ 27 w 43"/>
                  <a:gd name="T13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5">
                    <a:moveTo>
                      <a:pt x="27" y="3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0" y="24"/>
                      <a:pt x="0" y="28"/>
                    </a:cubicBezTo>
                    <a:cubicBezTo>
                      <a:pt x="0" y="34"/>
                      <a:pt x="4" y="42"/>
                      <a:pt x="9" y="45"/>
                    </a:cubicBezTo>
                    <a:cubicBezTo>
                      <a:pt x="9" y="45"/>
                      <a:pt x="26" y="32"/>
                      <a:pt x="32" y="27"/>
                    </a:cubicBezTo>
                    <a:cubicBezTo>
                      <a:pt x="43" y="17"/>
                      <a:pt x="39" y="9"/>
                      <a:pt x="36" y="4"/>
                    </a:cubicBezTo>
                    <a:cubicBezTo>
                      <a:pt x="33" y="0"/>
                      <a:pt x="27" y="3"/>
                      <a:pt x="27" y="3"/>
                    </a:cubicBezTo>
                    <a:close/>
                  </a:path>
                </a:pathLst>
              </a:custGeom>
              <a:solidFill>
                <a:srgbClr val="FF30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64"/>
              <p:cNvSpPr>
                <a:spLocks/>
              </p:cNvSpPr>
              <p:nvPr/>
            </p:nvSpPr>
            <p:spPr bwMode="auto">
              <a:xfrm>
                <a:off x="12032501" y="4625781"/>
                <a:ext cx="20638" cy="20638"/>
              </a:xfrm>
              <a:custGeom>
                <a:avLst/>
                <a:gdLst>
                  <a:gd name="T0" fmla="*/ 2 w 7"/>
                  <a:gd name="T1" fmla="*/ 6 h 7"/>
                  <a:gd name="T2" fmla="*/ 6 w 7"/>
                  <a:gd name="T3" fmla="*/ 4 h 7"/>
                  <a:gd name="T4" fmla="*/ 5 w 7"/>
                  <a:gd name="T5" fmla="*/ 1 h 7"/>
                  <a:gd name="T6" fmla="*/ 1 w 7"/>
                  <a:gd name="T7" fmla="*/ 2 h 7"/>
                  <a:gd name="T8" fmla="*/ 2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6"/>
                    </a:moveTo>
                    <a:cubicBezTo>
                      <a:pt x="3" y="7"/>
                      <a:pt x="5" y="6"/>
                      <a:pt x="6" y="4"/>
                    </a:cubicBezTo>
                    <a:cubicBezTo>
                      <a:pt x="7" y="3"/>
                      <a:pt x="6" y="1"/>
                      <a:pt x="5" y="1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4"/>
                      <a:pt x="1" y="5"/>
                      <a:pt x="2" y="6"/>
                    </a:cubicBezTo>
                    <a:close/>
                  </a:path>
                </a:pathLst>
              </a:custGeom>
              <a:solidFill>
                <a:srgbClr val="FF8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5686635" y="1764919"/>
              <a:ext cx="160003" cy="154003"/>
              <a:chOff x="13566026" y="1696843"/>
              <a:chExt cx="254000" cy="244476"/>
            </a:xfrm>
          </p:grpSpPr>
          <p:sp>
            <p:nvSpPr>
              <p:cNvPr id="108" name="Freeform 10"/>
              <p:cNvSpPr>
                <a:spLocks/>
              </p:cNvSpPr>
              <p:nvPr/>
            </p:nvSpPr>
            <p:spPr bwMode="auto">
              <a:xfrm>
                <a:off x="13607301" y="1747643"/>
                <a:ext cx="106363" cy="36513"/>
              </a:xfrm>
              <a:custGeom>
                <a:avLst/>
                <a:gdLst>
                  <a:gd name="T0" fmla="*/ 32 w 35"/>
                  <a:gd name="T1" fmla="*/ 11 h 12"/>
                  <a:gd name="T2" fmla="*/ 1 w 35"/>
                  <a:gd name="T3" fmla="*/ 6 h 12"/>
                  <a:gd name="T4" fmla="*/ 0 w 35"/>
                  <a:gd name="T5" fmla="*/ 1 h 12"/>
                  <a:gd name="T6" fmla="*/ 10 w 35"/>
                  <a:gd name="T7" fmla="*/ 0 h 12"/>
                  <a:gd name="T8" fmla="*/ 24 w 35"/>
                  <a:gd name="T9" fmla="*/ 5 h 12"/>
                  <a:gd name="T10" fmla="*/ 35 w 35"/>
                  <a:gd name="T11" fmla="*/ 12 h 12"/>
                  <a:gd name="T12" fmla="*/ 32 w 35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1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3" y="0"/>
                      <a:pt x="6" y="0"/>
                      <a:pt x="10" y="0"/>
                    </a:cubicBezTo>
                    <a:cubicBezTo>
                      <a:pt x="15" y="1"/>
                      <a:pt x="19" y="3"/>
                      <a:pt x="24" y="5"/>
                    </a:cubicBezTo>
                    <a:cubicBezTo>
                      <a:pt x="28" y="7"/>
                      <a:pt x="31" y="9"/>
                      <a:pt x="35" y="12"/>
                    </a:cubicBez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11"/>
              <p:cNvSpPr>
                <a:spLocks/>
              </p:cNvSpPr>
              <p:nvPr/>
            </p:nvSpPr>
            <p:spPr bwMode="auto">
              <a:xfrm>
                <a:off x="13613651" y="1780981"/>
                <a:ext cx="166688" cy="109538"/>
              </a:xfrm>
              <a:custGeom>
                <a:avLst/>
                <a:gdLst>
                  <a:gd name="T0" fmla="*/ 55 w 55"/>
                  <a:gd name="T1" fmla="*/ 35 h 36"/>
                  <a:gd name="T2" fmla="*/ 45 w 55"/>
                  <a:gd name="T3" fmla="*/ 36 h 36"/>
                  <a:gd name="T4" fmla="*/ 36 w 55"/>
                  <a:gd name="T5" fmla="*/ 33 h 36"/>
                  <a:gd name="T6" fmla="*/ 4 w 55"/>
                  <a:gd name="T7" fmla="*/ 8 h 36"/>
                  <a:gd name="T8" fmla="*/ 0 w 55"/>
                  <a:gd name="T9" fmla="*/ 0 h 36"/>
                  <a:gd name="T10" fmla="*/ 37 w 55"/>
                  <a:gd name="T11" fmla="*/ 6 h 36"/>
                  <a:gd name="T12" fmla="*/ 39 w 55"/>
                  <a:gd name="T13" fmla="*/ 6 h 36"/>
                  <a:gd name="T14" fmla="*/ 45 w 55"/>
                  <a:gd name="T15" fmla="*/ 12 h 36"/>
                  <a:gd name="T16" fmla="*/ 53 w 55"/>
                  <a:gd name="T17" fmla="*/ 25 h 36"/>
                  <a:gd name="T18" fmla="*/ 55 w 55"/>
                  <a:gd name="T1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36">
                    <a:moveTo>
                      <a:pt x="55" y="35"/>
                    </a:moveTo>
                    <a:cubicBezTo>
                      <a:pt x="52" y="36"/>
                      <a:pt x="48" y="36"/>
                      <a:pt x="45" y="36"/>
                    </a:cubicBezTo>
                    <a:cubicBezTo>
                      <a:pt x="42" y="35"/>
                      <a:pt x="39" y="34"/>
                      <a:pt x="36" y="33"/>
                    </a:cubicBezTo>
                    <a:cubicBezTo>
                      <a:pt x="24" y="29"/>
                      <a:pt x="11" y="19"/>
                      <a:pt x="4" y="8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1" y="8"/>
                      <a:pt x="43" y="10"/>
                      <a:pt x="45" y="12"/>
                    </a:cubicBezTo>
                    <a:cubicBezTo>
                      <a:pt x="48" y="16"/>
                      <a:pt x="51" y="21"/>
                      <a:pt x="53" y="25"/>
                    </a:cubicBezTo>
                    <a:cubicBezTo>
                      <a:pt x="54" y="29"/>
                      <a:pt x="55" y="32"/>
                      <a:pt x="55" y="35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12"/>
              <p:cNvSpPr>
                <a:spLocks/>
              </p:cNvSpPr>
              <p:nvPr/>
            </p:nvSpPr>
            <p:spPr bwMode="auto">
              <a:xfrm>
                <a:off x="13607301" y="1714306"/>
                <a:ext cx="96838" cy="66675"/>
              </a:xfrm>
              <a:custGeom>
                <a:avLst/>
                <a:gdLst>
                  <a:gd name="T0" fmla="*/ 32 w 32"/>
                  <a:gd name="T1" fmla="*/ 22 h 22"/>
                  <a:gd name="T2" fmla="*/ 1 w 32"/>
                  <a:gd name="T3" fmla="*/ 17 h 22"/>
                  <a:gd name="T4" fmla="*/ 0 w 32"/>
                  <a:gd name="T5" fmla="*/ 12 h 22"/>
                  <a:gd name="T6" fmla="*/ 3 w 32"/>
                  <a:gd name="T7" fmla="*/ 1 h 22"/>
                  <a:gd name="T8" fmla="*/ 4 w 32"/>
                  <a:gd name="T9" fmla="*/ 0 h 22"/>
                  <a:gd name="T10" fmla="*/ 32 w 32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22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7"/>
                      <a:pt x="1" y="4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13"/>
              <p:cNvSpPr>
                <a:spLocks/>
              </p:cNvSpPr>
              <p:nvPr/>
            </p:nvSpPr>
            <p:spPr bwMode="auto">
              <a:xfrm>
                <a:off x="13613651" y="1780981"/>
                <a:ext cx="196850" cy="109538"/>
              </a:xfrm>
              <a:custGeom>
                <a:avLst/>
                <a:gdLst>
                  <a:gd name="T0" fmla="*/ 65 w 65"/>
                  <a:gd name="T1" fmla="*/ 29 h 36"/>
                  <a:gd name="T2" fmla="*/ 64 w 65"/>
                  <a:gd name="T3" fmla="*/ 30 h 36"/>
                  <a:gd name="T4" fmla="*/ 55 w 65"/>
                  <a:gd name="T5" fmla="*/ 35 h 36"/>
                  <a:gd name="T6" fmla="*/ 45 w 65"/>
                  <a:gd name="T7" fmla="*/ 36 h 36"/>
                  <a:gd name="T8" fmla="*/ 36 w 65"/>
                  <a:gd name="T9" fmla="*/ 33 h 36"/>
                  <a:gd name="T10" fmla="*/ 4 w 65"/>
                  <a:gd name="T11" fmla="*/ 8 h 36"/>
                  <a:gd name="T12" fmla="*/ 0 w 65"/>
                  <a:gd name="T13" fmla="*/ 0 h 36"/>
                  <a:gd name="T14" fmla="*/ 37 w 65"/>
                  <a:gd name="T15" fmla="*/ 6 h 36"/>
                  <a:gd name="T16" fmla="*/ 65 w 65"/>
                  <a:gd name="T17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6">
                    <a:moveTo>
                      <a:pt x="65" y="29"/>
                    </a:moveTo>
                    <a:cubicBezTo>
                      <a:pt x="64" y="30"/>
                      <a:pt x="64" y="30"/>
                      <a:pt x="64" y="30"/>
                    </a:cubicBezTo>
                    <a:cubicBezTo>
                      <a:pt x="62" y="33"/>
                      <a:pt x="59" y="35"/>
                      <a:pt x="55" y="35"/>
                    </a:cubicBezTo>
                    <a:cubicBezTo>
                      <a:pt x="52" y="36"/>
                      <a:pt x="48" y="36"/>
                      <a:pt x="45" y="36"/>
                    </a:cubicBezTo>
                    <a:cubicBezTo>
                      <a:pt x="42" y="35"/>
                      <a:pt x="39" y="34"/>
                      <a:pt x="36" y="33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37" y="6"/>
                      <a:pt x="37" y="6"/>
                      <a:pt x="37" y="6"/>
                    </a:cubicBezTo>
                    <a:lnTo>
                      <a:pt x="65" y="29"/>
                    </a:ln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14"/>
              <p:cNvSpPr>
                <a:spLocks/>
              </p:cNvSpPr>
              <p:nvPr/>
            </p:nvSpPr>
            <p:spPr bwMode="auto">
              <a:xfrm>
                <a:off x="13607301" y="1696843"/>
                <a:ext cx="196850" cy="100013"/>
              </a:xfrm>
              <a:custGeom>
                <a:avLst/>
                <a:gdLst>
                  <a:gd name="T0" fmla="*/ 32 w 65"/>
                  <a:gd name="T1" fmla="*/ 28 h 33"/>
                  <a:gd name="T2" fmla="*/ 1 w 65"/>
                  <a:gd name="T3" fmla="*/ 23 h 33"/>
                  <a:gd name="T4" fmla="*/ 0 w 65"/>
                  <a:gd name="T5" fmla="*/ 18 h 33"/>
                  <a:gd name="T6" fmla="*/ 3 w 65"/>
                  <a:gd name="T7" fmla="*/ 7 h 33"/>
                  <a:gd name="T8" fmla="*/ 4 w 65"/>
                  <a:gd name="T9" fmla="*/ 6 h 33"/>
                  <a:gd name="T10" fmla="*/ 22 w 65"/>
                  <a:gd name="T11" fmla="*/ 2 h 33"/>
                  <a:gd name="T12" fmla="*/ 65 w 65"/>
                  <a:gd name="T13" fmla="*/ 33 h 33"/>
                  <a:gd name="T14" fmla="*/ 35 w 65"/>
                  <a:gd name="T15" fmla="*/ 29 h 33"/>
                  <a:gd name="T16" fmla="*/ 32 w 65"/>
                  <a:gd name="T17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3">
                    <a:moveTo>
                      <a:pt x="32" y="28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1"/>
                      <a:pt x="0" y="19"/>
                      <a:pt x="0" y="18"/>
                    </a:cubicBezTo>
                    <a:cubicBezTo>
                      <a:pt x="0" y="13"/>
                      <a:pt x="1" y="10"/>
                      <a:pt x="3" y="7"/>
                    </a:cubicBezTo>
                    <a:cubicBezTo>
                      <a:pt x="3" y="7"/>
                      <a:pt x="4" y="6"/>
                      <a:pt x="4" y="6"/>
                    </a:cubicBezTo>
                    <a:cubicBezTo>
                      <a:pt x="8" y="2"/>
                      <a:pt x="14" y="0"/>
                      <a:pt x="22" y="2"/>
                    </a:cubicBezTo>
                    <a:cubicBezTo>
                      <a:pt x="39" y="4"/>
                      <a:pt x="57" y="18"/>
                      <a:pt x="65" y="33"/>
                    </a:cubicBezTo>
                    <a:cubicBezTo>
                      <a:pt x="35" y="29"/>
                      <a:pt x="35" y="29"/>
                      <a:pt x="35" y="29"/>
                    </a:cubicBezTo>
                    <a:lnTo>
                      <a:pt x="32" y="28"/>
                    </a:ln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15"/>
              <p:cNvSpPr>
                <a:spLocks/>
              </p:cNvSpPr>
              <p:nvPr/>
            </p:nvSpPr>
            <p:spPr bwMode="auto">
              <a:xfrm>
                <a:off x="13613651" y="1780981"/>
                <a:ext cx="206375" cy="109538"/>
              </a:xfrm>
              <a:custGeom>
                <a:avLst/>
                <a:gdLst>
                  <a:gd name="T0" fmla="*/ 65 w 68"/>
                  <a:gd name="T1" fmla="*/ 30 h 36"/>
                  <a:gd name="T2" fmla="*/ 64 w 68"/>
                  <a:gd name="T3" fmla="*/ 30 h 36"/>
                  <a:gd name="T4" fmla="*/ 55 w 68"/>
                  <a:gd name="T5" fmla="*/ 35 h 36"/>
                  <a:gd name="T6" fmla="*/ 45 w 68"/>
                  <a:gd name="T7" fmla="*/ 36 h 36"/>
                  <a:gd name="T8" fmla="*/ 36 w 68"/>
                  <a:gd name="T9" fmla="*/ 33 h 36"/>
                  <a:gd name="T10" fmla="*/ 4 w 68"/>
                  <a:gd name="T11" fmla="*/ 8 h 36"/>
                  <a:gd name="T12" fmla="*/ 0 w 68"/>
                  <a:gd name="T13" fmla="*/ 0 h 36"/>
                  <a:gd name="T14" fmla="*/ 37 w 68"/>
                  <a:gd name="T15" fmla="*/ 6 h 36"/>
                  <a:gd name="T16" fmla="*/ 39 w 68"/>
                  <a:gd name="T17" fmla="*/ 6 h 36"/>
                  <a:gd name="T18" fmla="*/ 66 w 68"/>
                  <a:gd name="T19" fmla="*/ 10 h 36"/>
                  <a:gd name="T20" fmla="*/ 65 w 68"/>
                  <a:gd name="T21" fmla="*/ 29 h 36"/>
                  <a:gd name="T22" fmla="*/ 65 w 68"/>
                  <a:gd name="T2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36">
                    <a:moveTo>
                      <a:pt x="65" y="30"/>
                    </a:moveTo>
                    <a:cubicBezTo>
                      <a:pt x="64" y="30"/>
                      <a:pt x="64" y="30"/>
                      <a:pt x="64" y="30"/>
                    </a:cubicBezTo>
                    <a:cubicBezTo>
                      <a:pt x="62" y="33"/>
                      <a:pt x="59" y="35"/>
                      <a:pt x="55" y="35"/>
                    </a:cubicBezTo>
                    <a:cubicBezTo>
                      <a:pt x="52" y="36"/>
                      <a:pt x="48" y="36"/>
                      <a:pt x="45" y="36"/>
                    </a:cubicBezTo>
                    <a:cubicBezTo>
                      <a:pt x="42" y="35"/>
                      <a:pt x="39" y="34"/>
                      <a:pt x="36" y="33"/>
                    </a:cubicBezTo>
                    <a:cubicBezTo>
                      <a:pt x="24" y="29"/>
                      <a:pt x="11" y="19"/>
                      <a:pt x="4" y="8"/>
                    </a:cubicBezTo>
                    <a:cubicBezTo>
                      <a:pt x="3" y="5"/>
                      <a:pt x="1" y="3"/>
                      <a:pt x="0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8" y="18"/>
                      <a:pt x="68" y="24"/>
                      <a:pt x="65" y="29"/>
                    </a:cubicBezTo>
                    <a:cubicBezTo>
                      <a:pt x="65" y="29"/>
                      <a:pt x="65" y="29"/>
                      <a:pt x="65" y="30"/>
                    </a:cubicBez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16"/>
              <p:cNvSpPr>
                <a:spLocks/>
              </p:cNvSpPr>
              <p:nvPr/>
            </p:nvSpPr>
            <p:spPr bwMode="auto">
              <a:xfrm>
                <a:off x="13566026" y="1717481"/>
                <a:ext cx="241300" cy="223838"/>
              </a:xfrm>
              <a:custGeom>
                <a:avLst/>
                <a:gdLst>
                  <a:gd name="T0" fmla="*/ 80 w 80"/>
                  <a:gd name="T1" fmla="*/ 51 h 74"/>
                  <a:gd name="T2" fmla="*/ 68 w 80"/>
                  <a:gd name="T3" fmla="*/ 67 h 74"/>
                  <a:gd name="T4" fmla="*/ 48 w 80"/>
                  <a:gd name="T5" fmla="*/ 72 h 74"/>
                  <a:gd name="T6" fmla="*/ 3 w 80"/>
                  <a:gd name="T7" fmla="*/ 36 h 74"/>
                  <a:gd name="T8" fmla="*/ 4 w 80"/>
                  <a:gd name="T9" fmla="*/ 16 h 74"/>
                  <a:gd name="T10" fmla="*/ 17 w 80"/>
                  <a:gd name="T11" fmla="*/ 0 h 74"/>
                  <a:gd name="T12" fmla="*/ 14 w 80"/>
                  <a:gd name="T13" fmla="*/ 11 h 74"/>
                  <a:gd name="T14" fmla="*/ 15 w 80"/>
                  <a:gd name="T15" fmla="*/ 16 h 74"/>
                  <a:gd name="T16" fmla="*/ 16 w 80"/>
                  <a:gd name="T17" fmla="*/ 21 h 74"/>
                  <a:gd name="T18" fmla="*/ 16 w 80"/>
                  <a:gd name="T19" fmla="*/ 21 h 74"/>
                  <a:gd name="T20" fmla="*/ 20 w 80"/>
                  <a:gd name="T21" fmla="*/ 29 h 74"/>
                  <a:gd name="T22" fmla="*/ 52 w 80"/>
                  <a:gd name="T23" fmla="*/ 54 h 74"/>
                  <a:gd name="T24" fmla="*/ 61 w 80"/>
                  <a:gd name="T25" fmla="*/ 57 h 74"/>
                  <a:gd name="T26" fmla="*/ 71 w 80"/>
                  <a:gd name="T27" fmla="*/ 56 h 74"/>
                  <a:gd name="T28" fmla="*/ 80 w 80"/>
                  <a:gd name="T29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74">
                    <a:moveTo>
                      <a:pt x="80" y="51"/>
                    </a:moveTo>
                    <a:cubicBezTo>
                      <a:pt x="68" y="67"/>
                      <a:pt x="68" y="67"/>
                      <a:pt x="68" y="67"/>
                    </a:cubicBezTo>
                    <a:cubicBezTo>
                      <a:pt x="64" y="71"/>
                      <a:pt x="57" y="74"/>
                      <a:pt x="48" y="72"/>
                    </a:cubicBezTo>
                    <a:cubicBezTo>
                      <a:pt x="30" y="70"/>
                      <a:pt x="10" y="54"/>
                      <a:pt x="3" y="36"/>
                    </a:cubicBezTo>
                    <a:cubicBezTo>
                      <a:pt x="0" y="28"/>
                      <a:pt x="1" y="21"/>
                      <a:pt x="4" y="16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3"/>
                      <a:pt x="14" y="6"/>
                      <a:pt x="14" y="11"/>
                    </a:cubicBezTo>
                    <a:cubicBezTo>
                      <a:pt x="14" y="12"/>
                      <a:pt x="14" y="14"/>
                      <a:pt x="15" y="16"/>
                    </a:cubicBezTo>
                    <a:cubicBezTo>
                      <a:pt x="15" y="18"/>
                      <a:pt x="15" y="19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4"/>
                      <a:pt x="19" y="26"/>
                      <a:pt x="20" y="29"/>
                    </a:cubicBezTo>
                    <a:cubicBezTo>
                      <a:pt x="27" y="40"/>
                      <a:pt x="40" y="50"/>
                      <a:pt x="52" y="54"/>
                    </a:cubicBezTo>
                    <a:cubicBezTo>
                      <a:pt x="55" y="55"/>
                      <a:pt x="58" y="56"/>
                      <a:pt x="61" y="57"/>
                    </a:cubicBezTo>
                    <a:cubicBezTo>
                      <a:pt x="64" y="57"/>
                      <a:pt x="68" y="57"/>
                      <a:pt x="71" y="56"/>
                    </a:cubicBezTo>
                    <a:cubicBezTo>
                      <a:pt x="75" y="56"/>
                      <a:pt x="78" y="54"/>
                      <a:pt x="80" y="51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3610476" y="1766693"/>
                <a:ext cx="203200" cy="44450"/>
              </a:xfrm>
              <a:custGeom>
                <a:avLst/>
                <a:gdLst>
                  <a:gd name="T0" fmla="*/ 67 w 67"/>
                  <a:gd name="T1" fmla="*/ 15 h 15"/>
                  <a:gd name="T2" fmla="*/ 40 w 67"/>
                  <a:gd name="T3" fmla="*/ 11 h 15"/>
                  <a:gd name="T4" fmla="*/ 38 w 67"/>
                  <a:gd name="T5" fmla="*/ 11 h 15"/>
                  <a:gd name="T6" fmla="*/ 1 w 67"/>
                  <a:gd name="T7" fmla="*/ 5 h 15"/>
                  <a:gd name="T8" fmla="*/ 1 w 67"/>
                  <a:gd name="T9" fmla="*/ 5 h 15"/>
                  <a:gd name="T10" fmla="*/ 0 w 67"/>
                  <a:gd name="T11" fmla="*/ 0 h 15"/>
                  <a:gd name="T12" fmla="*/ 31 w 67"/>
                  <a:gd name="T13" fmla="*/ 5 h 15"/>
                  <a:gd name="T14" fmla="*/ 34 w 67"/>
                  <a:gd name="T15" fmla="*/ 6 h 15"/>
                  <a:gd name="T16" fmla="*/ 64 w 67"/>
                  <a:gd name="T17" fmla="*/ 10 h 15"/>
                  <a:gd name="T18" fmla="*/ 66 w 67"/>
                  <a:gd name="T19" fmla="*/ 15 h 15"/>
                  <a:gd name="T20" fmla="*/ 67 w 67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15">
                    <a:moveTo>
                      <a:pt x="67" y="15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5" y="12"/>
                      <a:pt x="66" y="13"/>
                      <a:pt x="66" y="15"/>
                    </a:cubicBezTo>
                    <a:cubicBezTo>
                      <a:pt x="66" y="15"/>
                      <a:pt x="66" y="15"/>
                      <a:pt x="67" y="15"/>
                    </a:cubicBezTo>
                    <a:close/>
                  </a:path>
                </a:pathLst>
              </a:custGeom>
              <a:solidFill>
                <a:srgbClr val="9DB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3610476" y="1773043"/>
                <a:ext cx="200025" cy="31750"/>
              </a:xfrm>
              <a:custGeom>
                <a:avLst/>
                <a:gdLst>
                  <a:gd name="T0" fmla="*/ 0 w 66"/>
                  <a:gd name="T1" fmla="*/ 0 h 11"/>
                  <a:gd name="T2" fmla="*/ 31 w 66"/>
                  <a:gd name="T3" fmla="*/ 5 h 11"/>
                  <a:gd name="T4" fmla="*/ 34 w 66"/>
                  <a:gd name="T5" fmla="*/ 5 h 11"/>
                  <a:gd name="T6" fmla="*/ 65 w 66"/>
                  <a:gd name="T7" fmla="*/ 10 h 11"/>
                  <a:gd name="T8" fmla="*/ 0 w 66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1">
                    <a:moveTo>
                      <a:pt x="0" y="0"/>
                    </a:moveTo>
                    <a:cubicBezTo>
                      <a:pt x="31" y="5"/>
                      <a:pt x="31" y="5"/>
                      <a:pt x="31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1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E6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4918625" y="5597420"/>
              <a:ext cx="6169601" cy="651963"/>
              <a:chOff x="4918626" y="5502170"/>
              <a:chExt cx="5595884" cy="651963"/>
            </a:xfrm>
          </p:grpSpPr>
          <p:sp>
            <p:nvSpPr>
              <p:cNvPr id="118" name="Скругленный прямоугольник 117"/>
              <p:cNvSpPr/>
              <p:nvPr/>
            </p:nvSpPr>
            <p:spPr>
              <a:xfrm>
                <a:off x="4918626" y="5649028"/>
                <a:ext cx="5595884" cy="50510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031987" y="5719093"/>
                <a:ext cx="6623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МИС</a:t>
                </a: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836038" y="5719093"/>
                <a:ext cx="6383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ЛИС</a:t>
                </a: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6616044" y="5719093"/>
                <a:ext cx="9669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ТФОМС</a:t>
                </a: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7724665" y="5719093"/>
                <a:ext cx="8899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РИСАР</a:t>
                </a: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8756345" y="5719093"/>
                <a:ext cx="17556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Телемедицина</a:t>
                </a:r>
              </a:p>
            </p:txBody>
          </p:sp>
          <p:sp>
            <p:nvSpPr>
              <p:cNvPr id="124" name="Равнобедренный треугольник 123"/>
              <p:cNvSpPr/>
              <p:nvPr/>
            </p:nvSpPr>
            <p:spPr>
              <a:xfrm>
                <a:off x="5251030" y="5502170"/>
                <a:ext cx="202803" cy="14685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5" name="Равнобедренный треугольник 124"/>
              <p:cNvSpPr/>
              <p:nvPr/>
            </p:nvSpPr>
            <p:spPr>
              <a:xfrm>
                <a:off x="6021603" y="5502170"/>
                <a:ext cx="202803" cy="14685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6" name="Равнобедренный треугольник 125"/>
              <p:cNvSpPr/>
              <p:nvPr/>
            </p:nvSpPr>
            <p:spPr>
              <a:xfrm>
                <a:off x="6956005" y="5502170"/>
                <a:ext cx="202803" cy="14685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7" name="Равнобедренный треугольник 126"/>
              <p:cNvSpPr/>
              <p:nvPr/>
            </p:nvSpPr>
            <p:spPr>
              <a:xfrm>
                <a:off x="8038045" y="5502170"/>
                <a:ext cx="202803" cy="14685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28" name="Равнобедренный треугольник 127"/>
              <p:cNvSpPr/>
              <p:nvPr/>
            </p:nvSpPr>
            <p:spPr>
              <a:xfrm>
                <a:off x="9569665" y="5502170"/>
                <a:ext cx="202803" cy="14685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5765193" y="5711487"/>
                <a:ext cx="0" cy="353767"/>
              </a:xfrm>
              <a:prstGeom prst="line">
                <a:avLst/>
              </a:prstGeom>
              <a:ln w="19050" cap="rnd">
                <a:solidFill>
                  <a:srgbClr val="13135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6545199" y="5711487"/>
                <a:ext cx="0" cy="353767"/>
              </a:xfrm>
              <a:prstGeom prst="line">
                <a:avLst/>
              </a:prstGeom>
              <a:ln w="19050" cap="rnd">
                <a:solidFill>
                  <a:srgbClr val="13135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>
                <a:off x="7653820" y="5711487"/>
                <a:ext cx="0" cy="353767"/>
              </a:xfrm>
              <a:prstGeom prst="line">
                <a:avLst/>
              </a:prstGeom>
              <a:ln w="19050" cap="rnd">
                <a:solidFill>
                  <a:srgbClr val="13135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8685497" y="5711487"/>
                <a:ext cx="0" cy="353767"/>
              </a:xfrm>
              <a:prstGeom prst="line">
                <a:avLst/>
              </a:prstGeom>
              <a:ln w="19050" cap="rnd">
                <a:solidFill>
                  <a:srgbClr val="13135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Овал 132"/>
            <p:cNvSpPr/>
            <p:nvPr/>
          </p:nvSpPr>
          <p:spPr>
            <a:xfrm>
              <a:off x="10868413" y="5352132"/>
              <a:ext cx="1772102" cy="1772102"/>
            </a:xfrm>
            <a:prstGeom prst="ellipse">
              <a:avLst/>
            </a:prstGeom>
            <a:solidFill>
              <a:srgbClr val="01D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1101779" y="5592801"/>
              <a:ext cx="8386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E234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85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0993136" y="6140324"/>
              <a:ext cx="1055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E234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РМИС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E234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6" name="Группа 135"/>
            <p:cNvGrpSpPr/>
            <p:nvPr/>
          </p:nvGrpSpPr>
          <p:grpSpPr>
            <a:xfrm>
              <a:off x="5529263" y="2684462"/>
              <a:ext cx="5473700" cy="2662238"/>
              <a:chOff x="5529263" y="2589212"/>
              <a:chExt cx="5473700" cy="2662238"/>
            </a:xfrm>
          </p:grpSpPr>
          <p:sp>
            <p:nvSpPr>
              <p:cNvPr id="137" name="Freeform 68"/>
              <p:cNvSpPr>
                <a:spLocks/>
              </p:cNvSpPr>
              <p:nvPr/>
            </p:nvSpPr>
            <p:spPr bwMode="auto">
              <a:xfrm>
                <a:off x="9580563" y="4371975"/>
                <a:ext cx="106363" cy="34925"/>
              </a:xfrm>
              <a:custGeom>
                <a:avLst/>
                <a:gdLst>
                  <a:gd name="T0" fmla="*/ 29 w 48"/>
                  <a:gd name="T1" fmla="*/ 16 h 16"/>
                  <a:gd name="T2" fmla="*/ 16 w 48"/>
                  <a:gd name="T3" fmla="*/ 16 h 16"/>
                  <a:gd name="T4" fmla="*/ 0 w 48"/>
                  <a:gd name="T5" fmla="*/ 0 h 16"/>
                  <a:gd name="T6" fmla="*/ 48 w 48"/>
                  <a:gd name="T7" fmla="*/ 0 h 16"/>
                  <a:gd name="T8" fmla="*/ 43 w 48"/>
                  <a:gd name="T9" fmla="*/ 8 h 16"/>
                  <a:gd name="T10" fmla="*/ 29 w 48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6">
                    <a:moveTo>
                      <a:pt x="29" y="16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7" y="16"/>
                      <a:pt x="0" y="9"/>
                      <a:pt x="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0" y="13"/>
                      <a:pt x="35" y="16"/>
                      <a:pt x="29" y="16"/>
                    </a:cubicBezTo>
                    <a:close/>
                  </a:path>
                </a:pathLst>
              </a:custGeom>
              <a:solidFill>
                <a:srgbClr val="22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9"/>
              <p:cNvSpPr>
                <a:spLocks/>
              </p:cNvSpPr>
              <p:nvPr/>
            </p:nvSpPr>
            <p:spPr bwMode="auto">
              <a:xfrm>
                <a:off x="10088563" y="4371975"/>
                <a:ext cx="103188" cy="34925"/>
              </a:xfrm>
              <a:custGeom>
                <a:avLst/>
                <a:gdLst>
                  <a:gd name="T0" fmla="*/ 18 w 47"/>
                  <a:gd name="T1" fmla="*/ 16 h 16"/>
                  <a:gd name="T2" fmla="*/ 32 w 47"/>
                  <a:gd name="T3" fmla="*/ 16 h 16"/>
                  <a:gd name="T4" fmla="*/ 47 w 47"/>
                  <a:gd name="T5" fmla="*/ 0 h 16"/>
                  <a:gd name="T6" fmla="*/ 0 w 47"/>
                  <a:gd name="T7" fmla="*/ 0 h 16"/>
                  <a:gd name="T8" fmla="*/ 5 w 47"/>
                  <a:gd name="T9" fmla="*/ 8 h 16"/>
                  <a:gd name="T10" fmla="*/ 18 w 47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16">
                    <a:moveTo>
                      <a:pt x="18" y="16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40" y="16"/>
                      <a:pt x="47" y="9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13"/>
                      <a:pt x="13" y="16"/>
                      <a:pt x="18" y="16"/>
                    </a:cubicBezTo>
                    <a:close/>
                  </a:path>
                </a:pathLst>
              </a:custGeom>
              <a:solidFill>
                <a:srgbClr val="22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70"/>
              <p:cNvSpPr>
                <a:spLocks/>
              </p:cNvSpPr>
              <p:nvPr/>
            </p:nvSpPr>
            <p:spPr bwMode="auto">
              <a:xfrm>
                <a:off x="10013950" y="3394075"/>
                <a:ext cx="349250" cy="674688"/>
              </a:xfrm>
              <a:custGeom>
                <a:avLst/>
                <a:gdLst>
                  <a:gd name="T0" fmla="*/ 60 w 159"/>
                  <a:gd name="T1" fmla="*/ 0 h 307"/>
                  <a:gd name="T2" fmla="*/ 6 w 159"/>
                  <a:gd name="T3" fmla="*/ 0 h 307"/>
                  <a:gd name="T4" fmla="*/ 6 w 159"/>
                  <a:gd name="T5" fmla="*/ 46 h 307"/>
                  <a:gd name="T6" fmla="*/ 60 w 159"/>
                  <a:gd name="T7" fmla="*/ 46 h 307"/>
                  <a:gd name="T8" fmla="*/ 114 w 159"/>
                  <a:gd name="T9" fmla="*/ 99 h 307"/>
                  <a:gd name="T10" fmla="*/ 114 w 159"/>
                  <a:gd name="T11" fmla="*/ 208 h 307"/>
                  <a:gd name="T12" fmla="*/ 60 w 159"/>
                  <a:gd name="T13" fmla="*/ 262 h 307"/>
                  <a:gd name="T14" fmla="*/ 0 w 159"/>
                  <a:gd name="T15" fmla="*/ 262 h 307"/>
                  <a:gd name="T16" fmla="*/ 0 w 159"/>
                  <a:gd name="T17" fmla="*/ 307 h 307"/>
                  <a:gd name="T18" fmla="*/ 60 w 159"/>
                  <a:gd name="T19" fmla="*/ 307 h 307"/>
                  <a:gd name="T20" fmla="*/ 159 w 159"/>
                  <a:gd name="T21" fmla="*/ 208 h 307"/>
                  <a:gd name="T22" fmla="*/ 159 w 159"/>
                  <a:gd name="T23" fmla="*/ 99 h 307"/>
                  <a:gd name="T24" fmla="*/ 60 w 159"/>
                  <a:gd name="T2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307">
                    <a:moveTo>
                      <a:pt x="6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90" y="46"/>
                      <a:pt x="114" y="70"/>
                      <a:pt x="114" y="99"/>
                    </a:cubicBezTo>
                    <a:cubicBezTo>
                      <a:pt x="114" y="208"/>
                      <a:pt x="114" y="208"/>
                      <a:pt x="114" y="208"/>
                    </a:cubicBezTo>
                    <a:cubicBezTo>
                      <a:pt x="114" y="238"/>
                      <a:pt x="90" y="262"/>
                      <a:pt x="60" y="262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60" y="307"/>
                      <a:pt x="60" y="307"/>
                      <a:pt x="60" y="307"/>
                    </a:cubicBezTo>
                    <a:cubicBezTo>
                      <a:pt x="115" y="307"/>
                      <a:pt x="159" y="263"/>
                      <a:pt x="159" y="208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9" y="45"/>
                      <a:pt x="115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71"/>
              <p:cNvSpPr>
                <a:spLocks/>
              </p:cNvSpPr>
              <p:nvPr/>
            </p:nvSpPr>
            <p:spPr bwMode="auto">
              <a:xfrm>
                <a:off x="10013950" y="3602038"/>
                <a:ext cx="349250" cy="466725"/>
              </a:xfrm>
              <a:custGeom>
                <a:avLst/>
                <a:gdLst>
                  <a:gd name="T0" fmla="*/ 114 w 159"/>
                  <a:gd name="T1" fmla="*/ 45 h 213"/>
                  <a:gd name="T2" fmla="*/ 114 w 159"/>
                  <a:gd name="T3" fmla="*/ 114 h 213"/>
                  <a:gd name="T4" fmla="*/ 60 w 159"/>
                  <a:gd name="T5" fmla="*/ 168 h 213"/>
                  <a:gd name="T6" fmla="*/ 0 w 159"/>
                  <a:gd name="T7" fmla="*/ 168 h 213"/>
                  <a:gd name="T8" fmla="*/ 0 w 159"/>
                  <a:gd name="T9" fmla="*/ 213 h 213"/>
                  <a:gd name="T10" fmla="*/ 60 w 159"/>
                  <a:gd name="T11" fmla="*/ 213 h 213"/>
                  <a:gd name="T12" fmla="*/ 159 w 159"/>
                  <a:gd name="T13" fmla="*/ 114 h 213"/>
                  <a:gd name="T14" fmla="*/ 159 w 159"/>
                  <a:gd name="T15" fmla="*/ 5 h 213"/>
                  <a:gd name="T16" fmla="*/ 159 w 159"/>
                  <a:gd name="T17" fmla="*/ 0 h 213"/>
                  <a:gd name="T18" fmla="*/ 114 w 159"/>
                  <a:gd name="T19" fmla="*/ 4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213">
                    <a:moveTo>
                      <a:pt x="114" y="45"/>
                    </a:moveTo>
                    <a:cubicBezTo>
                      <a:pt x="114" y="114"/>
                      <a:pt x="114" y="114"/>
                      <a:pt x="114" y="114"/>
                    </a:cubicBezTo>
                    <a:cubicBezTo>
                      <a:pt x="114" y="144"/>
                      <a:pt x="90" y="168"/>
                      <a:pt x="60" y="16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60" y="213"/>
                      <a:pt x="60" y="213"/>
                      <a:pt x="60" y="213"/>
                    </a:cubicBezTo>
                    <a:cubicBezTo>
                      <a:pt x="115" y="213"/>
                      <a:pt x="159" y="169"/>
                      <a:pt x="159" y="114"/>
                    </a:cubicBezTo>
                    <a:cubicBezTo>
                      <a:pt x="159" y="5"/>
                      <a:pt x="159" y="5"/>
                      <a:pt x="159" y="5"/>
                    </a:cubicBezTo>
                    <a:cubicBezTo>
                      <a:pt x="159" y="4"/>
                      <a:pt x="159" y="2"/>
                      <a:pt x="159" y="0"/>
                    </a:cubicBezTo>
                    <a:lnTo>
                      <a:pt x="114" y="4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2"/>
              <p:cNvSpPr>
                <a:spLocks/>
              </p:cNvSpPr>
              <p:nvPr/>
            </p:nvSpPr>
            <p:spPr bwMode="auto">
              <a:xfrm>
                <a:off x="9871075" y="3394075"/>
                <a:ext cx="157163" cy="285750"/>
              </a:xfrm>
              <a:custGeom>
                <a:avLst/>
                <a:gdLst>
                  <a:gd name="T0" fmla="*/ 35 w 71"/>
                  <a:gd name="T1" fmla="*/ 130 h 130"/>
                  <a:gd name="T2" fmla="*/ 0 w 71"/>
                  <a:gd name="T3" fmla="*/ 130 h 130"/>
                  <a:gd name="T4" fmla="*/ 0 w 71"/>
                  <a:gd name="T5" fmla="*/ 44 h 130"/>
                  <a:gd name="T6" fmla="*/ 43 w 71"/>
                  <a:gd name="T7" fmla="*/ 0 h 130"/>
                  <a:gd name="T8" fmla="*/ 71 w 71"/>
                  <a:gd name="T9" fmla="*/ 0 h 130"/>
                  <a:gd name="T10" fmla="*/ 71 w 71"/>
                  <a:gd name="T11" fmla="*/ 94 h 130"/>
                  <a:gd name="T12" fmla="*/ 35 w 71"/>
                  <a:gd name="T13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30">
                    <a:moveTo>
                      <a:pt x="35" y="130"/>
                    </a:moveTo>
                    <a:cubicBezTo>
                      <a:pt x="0" y="130"/>
                      <a:pt x="0" y="130"/>
                      <a:pt x="0" y="13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20"/>
                      <a:pt x="19" y="0"/>
                      <a:pt x="4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1" y="114"/>
                      <a:pt x="55" y="130"/>
                      <a:pt x="35" y="13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Rectangle 73"/>
              <p:cNvSpPr>
                <a:spLocks noChangeArrowheads="1"/>
              </p:cNvSpPr>
              <p:nvPr/>
            </p:nvSpPr>
            <p:spPr bwMode="auto">
              <a:xfrm>
                <a:off x="9737725" y="3471863"/>
                <a:ext cx="133350" cy="2079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Rectangle 74"/>
              <p:cNvSpPr>
                <a:spLocks noChangeArrowheads="1"/>
              </p:cNvSpPr>
              <p:nvPr/>
            </p:nvSpPr>
            <p:spPr bwMode="auto">
              <a:xfrm>
                <a:off x="9737725" y="3679825"/>
                <a:ext cx="133350" cy="25400"/>
              </a:xfrm>
              <a:prstGeom prst="rect">
                <a:avLst/>
              </a:prstGeom>
              <a:solidFill>
                <a:srgbClr val="22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Rectangle 75"/>
              <p:cNvSpPr>
                <a:spLocks noChangeArrowheads="1"/>
              </p:cNvSpPr>
              <p:nvPr/>
            </p:nvSpPr>
            <p:spPr bwMode="auto">
              <a:xfrm>
                <a:off x="9761538" y="3230563"/>
                <a:ext cx="85725" cy="207963"/>
              </a:xfrm>
              <a:prstGeom prst="rect">
                <a:avLst/>
              </a:prstGeom>
              <a:solidFill>
                <a:srgbClr val="22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6"/>
              <p:cNvSpPr>
                <a:spLocks/>
              </p:cNvSpPr>
              <p:nvPr/>
            </p:nvSpPr>
            <p:spPr bwMode="auto">
              <a:xfrm>
                <a:off x="9737725" y="3208338"/>
                <a:ext cx="133350" cy="22225"/>
              </a:xfrm>
              <a:custGeom>
                <a:avLst/>
                <a:gdLst>
                  <a:gd name="T0" fmla="*/ 56 w 61"/>
                  <a:gd name="T1" fmla="*/ 10 h 10"/>
                  <a:gd name="T2" fmla="*/ 5 w 61"/>
                  <a:gd name="T3" fmla="*/ 10 h 10"/>
                  <a:gd name="T4" fmla="*/ 0 w 61"/>
                  <a:gd name="T5" fmla="*/ 5 h 10"/>
                  <a:gd name="T6" fmla="*/ 5 w 61"/>
                  <a:gd name="T7" fmla="*/ 0 h 10"/>
                  <a:gd name="T8" fmla="*/ 56 w 61"/>
                  <a:gd name="T9" fmla="*/ 0 h 10"/>
                  <a:gd name="T10" fmla="*/ 61 w 61"/>
                  <a:gd name="T11" fmla="*/ 5 h 10"/>
                  <a:gd name="T12" fmla="*/ 56 w 6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0">
                    <a:moveTo>
                      <a:pt x="5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8" y="0"/>
                      <a:pt x="61" y="2"/>
                      <a:pt x="61" y="5"/>
                    </a:cubicBezTo>
                    <a:cubicBezTo>
                      <a:pt x="61" y="8"/>
                      <a:pt x="58" y="10"/>
                      <a:pt x="56" y="10"/>
                    </a:cubicBezTo>
                    <a:close/>
                  </a:path>
                </a:pathLst>
              </a:custGeom>
              <a:solidFill>
                <a:srgbClr val="DEE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7"/>
              <p:cNvSpPr>
                <a:spLocks/>
              </p:cNvSpPr>
              <p:nvPr/>
            </p:nvSpPr>
            <p:spPr bwMode="auto">
              <a:xfrm>
                <a:off x="9737725" y="3438525"/>
                <a:ext cx="133350" cy="33338"/>
              </a:xfrm>
              <a:custGeom>
                <a:avLst/>
                <a:gdLst>
                  <a:gd name="T0" fmla="*/ 69 w 84"/>
                  <a:gd name="T1" fmla="*/ 0 h 21"/>
                  <a:gd name="T2" fmla="*/ 15 w 84"/>
                  <a:gd name="T3" fmla="*/ 0 h 21"/>
                  <a:gd name="T4" fmla="*/ 0 w 84"/>
                  <a:gd name="T5" fmla="*/ 21 h 21"/>
                  <a:gd name="T6" fmla="*/ 84 w 84"/>
                  <a:gd name="T7" fmla="*/ 21 h 21"/>
                  <a:gd name="T8" fmla="*/ 69 w 8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1">
                    <a:moveTo>
                      <a:pt x="69" y="0"/>
                    </a:moveTo>
                    <a:lnTo>
                      <a:pt x="15" y="0"/>
                    </a:lnTo>
                    <a:lnTo>
                      <a:pt x="0" y="21"/>
                    </a:lnTo>
                    <a:lnTo>
                      <a:pt x="84" y="21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8"/>
              <p:cNvSpPr>
                <a:spLocks/>
              </p:cNvSpPr>
              <p:nvPr/>
            </p:nvSpPr>
            <p:spPr bwMode="auto">
              <a:xfrm>
                <a:off x="9637713" y="3654425"/>
                <a:ext cx="330200" cy="88900"/>
              </a:xfrm>
              <a:custGeom>
                <a:avLst/>
                <a:gdLst>
                  <a:gd name="T0" fmla="*/ 204 w 208"/>
                  <a:gd name="T1" fmla="*/ 56 h 56"/>
                  <a:gd name="T2" fmla="*/ 0 w 208"/>
                  <a:gd name="T3" fmla="*/ 21 h 56"/>
                  <a:gd name="T4" fmla="*/ 5 w 208"/>
                  <a:gd name="T5" fmla="*/ 0 h 56"/>
                  <a:gd name="T6" fmla="*/ 208 w 208"/>
                  <a:gd name="T7" fmla="*/ 36 h 56"/>
                  <a:gd name="T8" fmla="*/ 204 w 2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56">
                    <a:moveTo>
                      <a:pt x="204" y="56"/>
                    </a:moveTo>
                    <a:lnTo>
                      <a:pt x="0" y="21"/>
                    </a:lnTo>
                    <a:lnTo>
                      <a:pt x="5" y="0"/>
                    </a:lnTo>
                    <a:lnTo>
                      <a:pt x="208" y="36"/>
                    </a:lnTo>
                    <a:lnTo>
                      <a:pt x="204" y="56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9"/>
              <p:cNvSpPr>
                <a:spLocks/>
              </p:cNvSpPr>
              <p:nvPr/>
            </p:nvSpPr>
            <p:spPr bwMode="auto">
              <a:xfrm>
                <a:off x="9637713" y="3687763"/>
                <a:ext cx="323850" cy="77788"/>
              </a:xfrm>
              <a:custGeom>
                <a:avLst/>
                <a:gdLst>
                  <a:gd name="T0" fmla="*/ 164 w 204"/>
                  <a:gd name="T1" fmla="*/ 49 h 49"/>
                  <a:gd name="T2" fmla="*/ 35 w 204"/>
                  <a:gd name="T3" fmla="*/ 27 h 49"/>
                  <a:gd name="T4" fmla="*/ 0 w 204"/>
                  <a:gd name="T5" fmla="*/ 0 h 49"/>
                  <a:gd name="T6" fmla="*/ 204 w 204"/>
                  <a:gd name="T7" fmla="*/ 35 h 49"/>
                  <a:gd name="T8" fmla="*/ 164 w 20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" h="49">
                    <a:moveTo>
                      <a:pt x="164" y="49"/>
                    </a:moveTo>
                    <a:lnTo>
                      <a:pt x="35" y="27"/>
                    </a:lnTo>
                    <a:lnTo>
                      <a:pt x="0" y="0"/>
                    </a:lnTo>
                    <a:lnTo>
                      <a:pt x="204" y="35"/>
                    </a:lnTo>
                    <a:lnTo>
                      <a:pt x="164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80"/>
              <p:cNvSpPr>
                <a:spLocks/>
              </p:cNvSpPr>
              <p:nvPr/>
            </p:nvSpPr>
            <p:spPr bwMode="auto">
              <a:xfrm>
                <a:off x="9691688" y="3733800"/>
                <a:ext cx="92075" cy="71438"/>
              </a:xfrm>
              <a:custGeom>
                <a:avLst/>
                <a:gdLst>
                  <a:gd name="T0" fmla="*/ 33 w 42"/>
                  <a:gd name="T1" fmla="*/ 33 h 33"/>
                  <a:gd name="T2" fmla="*/ 4 w 42"/>
                  <a:gd name="T3" fmla="*/ 28 h 33"/>
                  <a:gd name="T4" fmla="*/ 1 w 42"/>
                  <a:gd name="T5" fmla="*/ 23 h 33"/>
                  <a:gd name="T6" fmla="*/ 5 w 42"/>
                  <a:gd name="T7" fmla="*/ 0 h 33"/>
                  <a:gd name="T8" fmla="*/ 42 w 42"/>
                  <a:gd name="T9" fmla="*/ 6 h 33"/>
                  <a:gd name="T10" fmla="*/ 38 w 42"/>
                  <a:gd name="T11" fmla="*/ 30 h 33"/>
                  <a:gd name="T12" fmla="*/ 33 w 42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3">
                    <a:moveTo>
                      <a:pt x="33" y="33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2" y="27"/>
                      <a:pt x="0" y="25"/>
                      <a:pt x="1" y="2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2"/>
                      <a:pt x="35" y="33"/>
                      <a:pt x="33" y="33"/>
                    </a:cubicBezTo>
                    <a:close/>
                  </a:path>
                </a:pathLst>
              </a:custGeom>
              <a:solidFill>
                <a:srgbClr val="22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81"/>
              <p:cNvSpPr>
                <a:spLocks/>
              </p:cNvSpPr>
              <p:nvPr/>
            </p:nvSpPr>
            <p:spPr bwMode="auto">
              <a:xfrm>
                <a:off x="9685338" y="3794125"/>
                <a:ext cx="77788" cy="107950"/>
              </a:xfrm>
              <a:custGeom>
                <a:avLst/>
                <a:gdLst>
                  <a:gd name="T0" fmla="*/ 24 w 36"/>
                  <a:gd name="T1" fmla="*/ 49 h 49"/>
                  <a:gd name="T2" fmla="*/ 3 w 36"/>
                  <a:gd name="T3" fmla="*/ 45 h 49"/>
                  <a:gd name="T4" fmla="*/ 0 w 36"/>
                  <a:gd name="T5" fmla="*/ 41 h 49"/>
                  <a:gd name="T6" fmla="*/ 8 w 36"/>
                  <a:gd name="T7" fmla="*/ 0 h 49"/>
                  <a:gd name="T8" fmla="*/ 36 w 36"/>
                  <a:gd name="T9" fmla="*/ 5 h 49"/>
                  <a:gd name="T10" fmla="*/ 28 w 36"/>
                  <a:gd name="T11" fmla="*/ 46 h 49"/>
                  <a:gd name="T12" fmla="*/ 24 w 36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9">
                    <a:moveTo>
                      <a:pt x="24" y="49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1" y="45"/>
                      <a:pt x="0" y="43"/>
                      <a:pt x="0" y="4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8"/>
                      <a:pt x="26" y="49"/>
                      <a:pt x="2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82"/>
              <p:cNvSpPr>
                <a:spLocks/>
              </p:cNvSpPr>
              <p:nvPr/>
            </p:nvSpPr>
            <p:spPr bwMode="auto">
              <a:xfrm>
                <a:off x="9799638" y="3751263"/>
                <a:ext cx="87313" cy="53975"/>
              </a:xfrm>
              <a:custGeom>
                <a:avLst/>
                <a:gdLst>
                  <a:gd name="T0" fmla="*/ 33 w 40"/>
                  <a:gd name="T1" fmla="*/ 25 h 25"/>
                  <a:gd name="T2" fmla="*/ 4 w 40"/>
                  <a:gd name="T3" fmla="*/ 19 h 25"/>
                  <a:gd name="T4" fmla="*/ 1 w 40"/>
                  <a:gd name="T5" fmla="*/ 15 h 25"/>
                  <a:gd name="T6" fmla="*/ 3 w 40"/>
                  <a:gd name="T7" fmla="*/ 0 h 25"/>
                  <a:gd name="T8" fmla="*/ 40 w 40"/>
                  <a:gd name="T9" fmla="*/ 7 h 25"/>
                  <a:gd name="T10" fmla="*/ 38 w 40"/>
                  <a:gd name="T11" fmla="*/ 22 h 25"/>
                  <a:gd name="T12" fmla="*/ 33 w 40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25">
                    <a:moveTo>
                      <a:pt x="33" y="25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2" y="19"/>
                      <a:pt x="0" y="17"/>
                      <a:pt x="1" y="1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4"/>
                      <a:pt x="36" y="25"/>
                      <a:pt x="33" y="25"/>
                    </a:cubicBezTo>
                    <a:close/>
                  </a:path>
                </a:pathLst>
              </a:custGeom>
              <a:solidFill>
                <a:srgbClr val="222B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83"/>
              <p:cNvSpPr>
                <a:spLocks/>
              </p:cNvSpPr>
              <p:nvPr/>
            </p:nvSpPr>
            <p:spPr bwMode="auto">
              <a:xfrm>
                <a:off x="9802813" y="3794125"/>
                <a:ext cx="68263" cy="44450"/>
              </a:xfrm>
              <a:custGeom>
                <a:avLst/>
                <a:gdLst>
                  <a:gd name="T0" fmla="*/ 24 w 31"/>
                  <a:gd name="T1" fmla="*/ 19 h 20"/>
                  <a:gd name="T2" fmla="*/ 4 w 31"/>
                  <a:gd name="T3" fmla="*/ 16 h 20"/>
                  <a:gd name="T4" fmla="*/ 0 w 31"/>
                  <a:gd name="T5" fmla="*/ 11 h 20"/>
                  <a:gd name="T6" fmla="*/ 3 w 31"/>
                  <a:gd name="T7" fmla="*/ 0 h 20"/>
                  <a:gd name="T8" fmla="*/ 31 w 31"/>
                  <a:gd name="T9" fmla="*/ 5 h 20"/>
                  <a:gd name="T10" fmla="*/ 29 w 31"/>
                  <a:gd name="T11" fmla="*/ 16 h 20"/>
                  <a:gd name="T12" fmla="*/ 24 w 31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">
                    <a:moveTo>
                      <a:pt x="24" y="19"/>
                    </a:moveTo>
                    <a:cubicBezTo>
                      <a:pt x="4" y="16"/>
                      <a:pt x="4" y="16"/>
                      <a:pt x="4" y="16"/>
                    </a:cubicBezTo>
                    <a:cubicBezTo>
                      <a:pt x="2" y="15"/>
                      <a:pt x="0" y="13"/>
                      <a:pt x="0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8"/>
                      <a:pt x="26" y="20"/>
                      <a:pt x="2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Oval 84"/>
              <p:cNvSpPr>
                <a:spLocks noChangeArrowheads="1"/>
              </p:cNvSpPr>
              <p:nvPr/>
            </p:nvSpPr>
            <p:spPr bwMode="auto">
              <a:xfrm>
                <a:off x="9829800" y="3506788"/>
                <a:ext cx="138113" cy="138113"/>
              </a:xfrm>
              <a:prstGeom prst="ellipse">
                <a:avLst/>
              </a:prstGeom>
              <a:solidFill>
                <a:srgbClr val="DEE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Oval 85"/>
              <p:cNvSpPr>
                <a:spLocks noChangeArrowheads="1"/>
              </p:cNvSpPr>
              <p:nvPr/>
            </p:nvSpPr>
            <p:spPr bwMode="auto">
              <a:xfrm>
                <a:off x="9858375" y="3535363"/>
                <a:ext cx="80963" cy="809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86"/>
              <p:cNvSpPr>
                <a:spLocks/>
              </p:cNvSpPr>
              <p:nvPr/>
            </p:nvSpPr>
            <p:spPr bwMode="auto">
              <a:xfrm>
                <a:off x="9634538" y="3970338"/>
                <a:ext cx="379413" cy="30163"/>
              </a:xfrm>
              <a:custGeom>
                <a:avLst/>
                <a:gdLst>
                  <a:gd name="T0" fmla="*/ 173 w 173"/>
                  <a:gd name="T1" fmla="*/ 14 h 14"/>
                  <a:gd name="T2" fmla="*/ 7 w 173"/>
                  <a:gd name="T3" fmla="*/ 14 h 14"/>
                  <a:gd name="T4" fmla="*/ 0 w 173"/>
                  <a:gd name="T5" fmla="*/ 7 h 14"/>
                  <a:gd name="T6" fmla="*/ 7 w 173"/>
                  <a:gd name="T7" fmla="*/ 0 h 14"/>
                  <a:gd name="T8" fmla="*/ 173 w 173"/>
                  <a:gd name="T9" fmla="*/ 0 h 14"/>
                  <a:gd name="T10" fmla="*/ 173 w 17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4">
                    <a:moveTo>
                      <a:pt x="17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73" y="1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87"/>
              <p:cNvSpPr>
                <a:spLocks/>
              </p:cNvSpPr>
              <p:nvPr/>
            </p:nvSpPr>
            <p:spPr bwMode="auto">
              <a:xfrm>
                <a:off x="9928225" y="3970338"/>
                <a:ext cx="263525" cy="322263"/>
              </a:xfrm>
              <a:custGeom>
                <a:avLst/>
                <a:gdLst>
                  <a:gd name="T0" fmla="*/ 120 w 120"/>
                  <a:gd name="T1" fmla="*/ 147 h 147"/>
                  <a:gd name="T2" fmla="*/ 0 w 120"/>
                  <a:gd name="T3" fmla="*/ 147 h 147"/>
                  <a:gd name="T4" fmla="*/ 0 w 120"/>
                  <a:gd name="T5" fmla="*/ 38 h 147"/>
                  <a:gd name="T6" fmla="*/ 39 w 120"/>
                  <a:gd name="T7" fmla="*/ 0 h 147"/>
                  <a:gd name="T8" fmla="*/ 74 w 120"/>
                  <a:gd name="T9" fmla="*/ 24 h 147"/>
                  <a:gd name="T10" fmla="*/ 120 w 120"/>
                  <a:gd name="T11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147">
                    <a:moveTo>
                      <a:pt x="120" y="147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9" y="10"/>
                      <a:pt x="74" y="24"/>
                    </a:cubicBezTo>
                    <a:lnTo>
                      <a:pt x="12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Rectangle 88"/>
              <p:cNvSpPr>
                <a:spLocks noChangeArrowheads="1"/>
              </p:cNvSpPr>
              <p:nvPr/>
            </p:nvSpPr>
            <p:spPr bwMode="auto">
              <a:xfrm>
                <a:off x="9580563" y="4314825"/>
                <a:ext cx="611188" cy="571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89"/>
              <p:cNvSpPr>
                <a:spLocks/>
              </p:cNvSpPr>
              <p:nvPr/>
            </p:nvSpPr>
            <p:spPr bwMode="auto">
              <a:xfrm>
                <a:off x="9580563" y="4292600"/>
                <a:ext cx="611188" cy="22225"/>
              </a:xfrm>
              <a:custGeom>
                <a:avLst/>
                <a:gdLst>
                  <a:gd name="T0" fmla="*/ 278 w 278"/>
                  <a:gd name="T1" fmla="*/ 10 h 10"/>
                  <a:gd name="T2" fmla="*/ 0 w 278"/>
                  <a:gd name="T3" fmla="*/ 10 h 10"/>
                  <a:gd name="T4" fmla="*/ 9 w 278"/>
                  <a:gd name="T5" fmla="*/ 0 h 10"/>
                  <a:gd name="T6" fmla="*/ 278 w 278"/>
                  <a:gd name="T7" fmla="*/ 0 h 10"/>
                  <a:gd name="T8" fmla="*/ 278 w 27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10">
                    <a:moveTo>
                      <a:pt x="278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8" y="0"/>
                      <a:pt x="278" y="0"/>
                      <a:pt x="278" y="0"/>
                    </a:cubicBezTo>
                    <a:lnTo>
                      <a:pt x="278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Oval 90"/>
              <p:cNvSpPr>
                <a:spLocks noChangeArrowheads="1"/>
              </p:cNvSpPr>
              <p:nvPr/>
            </p:nvSpPr>
            <p:spPr bwMode="auto">
              <a:xfrm>
                <a:off x="9977438" y="4008438"/>
                <a:ext cx="71438" cy="74613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Rectangle 91"/>
              <p:cNvSpPr>
                <a:spLocks noChangeArrowheads="1"/>
              </p:cNvSpPr>
              <p:nvPr/>
            </p:nvSpPr>
            <p:spPr bwMode="auto">
              <a:xfrm>
                <a:off x="5780088" y="3038475"/>
                <a:ext cx="17463" cy="884238"/>
              </a:xfrm>
              <a:prstGeom prst="rect">
                <a:avLst/>
              </a:pr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Rectangle 92"/>
              <p:cNvSpPr>
                <a:spLocks noChangeArrowheads="1"/>
              </p:cNvSpPr>
              <p:nvPr/>
            </p:nvSpPr>
            <p:spPr bwMode="auto">
              <a:xfrm>
                <a:off x="5778500" y="3903663"/>
                <a:ext cx="1616075" cy="19050"/>
              </a:xfrm>
              <a:prstGeom prst="rect">
                <a:avLst/>
              </a:pr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93"/>
              <p:cNvSpPr>
                <a:spLocks/>
              </p:cNvSpPr>
              <p:nvPr/>
            </p:nvSpPr>
            <p:spPr bwMode="auto">
              <a:xfrm>
                <a:off x="6494463" y="3781425"/>
                <a:ext cx="831850" cy="276225"/>
              </a:xfrm>
              <a:custGeom>
                <a:avLst/>
                <a:gdLst>
                  <a:gd name="T0" fmla="*/ 354 w 378"/>
                  <a:gd name="T1" fmla="*/ 126 h 126"/>
                  <a:gd name="T2" fmla="*/ 24 w 378"/>
                  <a:gd name="T3" fmla="*/ 126 h 126"/>
                  <a:gd name="T4" fmla="*/ 0 w 378"/>
                  <a:gd name="T5" fmla="*/ 102 h 126"/>
                  <a:gd name="T6" fmla="*/ 0 w 378"/>
                  <a:gd name="T7" fmla="*/ 24 h 126"/>
                  <a:gd name="T8" fmla="*/ 24 w 378"/>
                  <a:gd name="T9" fmla="*/ 0 h 126"/>
                  <a:gd name="T10" fmla="*/ 354 w 378"/>
                  <a:gd name="T11" fmla="*/ 0 h 126"/>
                  <a:gd name="T12" fmla="*/ 378 w 378"/>
                  <a:gd name="T13" fmla="*/ 24 h 126"/>
                  <a:gd name="T14" fmla="*/ 378 w 378"/>
                  <a:gd name="T15" fmla="*/ 102 h 126"/>
                  <a:gd name="T16" fmla="*/ 354 w 378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126">
                    <a:moveTo>
                      <a:pt x="354" y="126"/>
                    </a:moveTo>
                    <a:cubicBezTo>
                      <a:pt x="24" y="126"/>
                      <a:pt x="24" y="126"/>
                      <a:pt x="24" y="126"/>
                    </a:cubicBezTo>
                    <a:cubicBezTo>
                      <a:pt x="11" y="126"/>
                      <a:pt x="0" y="115"/>
                      <a:pt x="0" y="10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67" y="0"/>
                      <a:pt x="378" y="11"/>
                      <a:pt x="378" y="24"/>
                    </a:cubicBezTo>
                    <a:cubicBezTo>
                      <a:pt x="378" y="102"/>
                      <a:pt x="378" y="102"/>
                      <a:pt x="378" y="102"/>
                    </a:cubicBezTo>
                    <a:cubicBezTo>
                      <a:pt x="378" y="115"/>
                      <a:pt x="367" y="126"/>
                      <a:pt x="354" y="1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94"/>
              <p:cNvSpPr>
                <a:spLocks noEditPoints="1"/>
              </p:cNvSpPr>
              <p:nvPr/>
            </p:nvSpPr>
            <p:spPr bwMode="auto">
              <a:xfrm>
                <a:off x="6486525" y="3771900"/>
                <a:ext cx="847725" cy="295275"/>
              </a:xfrm>
              <a:custGeom>
                <a:avLst/>
                <a:gdLst>
                  <a:gd name="T0" fmla="*/ 358 w 386"/>
                  <a:gd name="T1" fmla="*/ 134 h 134"/>
                  <a:gd name="T2" fmla="*/ 28 w 386"/>
                  <a:gd name="T3" fmla="*/ 134 h 134"/>
                  <a:gd name="T4" fmla="*/ 0 w 386"/>
                  <a:gd name="T5" fmla="*/ 106 h 134"/>
                  <a:gd name="T6" fmla="*/ 0 w 386"/>
                  <a:gd name="T7" fmla="*/ 28 h 134"/>
                  <a:gd name="T8" fmla="*/ 28 w 386"/>
                  <a:gd name="T9" fmla="*/ 0 h 134"/>
                  <a:gd name="T10" fmla="*/ 358 w 386"/>
                  <a:gd name="T11" fmla="*/ 0 h 134"/>
                  <a:gd name="T12" fmla="*/ 386 w 386"/>
                  <a:gd name="T13" fmla="*/ 28 h 134"/>
                  <a:gd name="T14" fmla="*/ 386 w 386"/>
                  <a:gd name="T15" fmla="*/ 106 h 134"/>
                  <a:gd name="T16" fmla="*/ 358 w 386"/>
                  <a:gd name="T17" fmla="*/ 134 h 134"/>
                  <a:gd name="T18" fmla="*/ 28 w 386"/>
                  <a:gd name="T19" fmla="*/ 8 h 134"/>
                  <a:gd name="T20" fmla="*/ 8 w 386"/>
                  <a:gd name="T21" fmla="*/ 28 h 134"/>
                  <a:gd name="T22" fmla="*/ 8 w 386"/>
                  <a:gd name="T23" fmla="*/ 106 h 134"/>
                  <a:gd name="T24" fmla="*/ 28 w 386"/>
                  <a:gd name="T25" fmla="*/ 126 h 134"/>
                  <a:gd name="T26" fmla="*/ 358 w 386"/>
                  <a:gd name="T27" fmla="*/ 126 h 134"/>
                  <a:gd name="T28" fmla="*/ 378 w 386"/>
                  <a:gd name="T29" fmla="*/ 106 h 134"/>
                  <a:gd name="T30" fmla="*/ 378 w 386"/>
                  <a:gd name="T31" fmla="*/ 28 h 134"/>
                  <a:gd name="T32" fmla="*/ 358 w 386"/>
                  <a:gd name="T33" fmla="*/ 8 h 134"/>
                  <a:gd name="T34" fmla="*/ 28 w 386"/>
                  <a:gd name="T35" fmla="*/ 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6" h="134">
                    <a:moveTo>
                      <a:pt x="358" y="134"/>
                    </a:moveTo>
                    <a:cubicBezTo>
                      <a:pt x="28" y="134"/>
                      <a:pt x="28" y="134"/>
                      <a:pt x="28" y="134"/>
                    </a:cubicBezTo>
                    <a:cubicBezTo>
                      <a:pt x="13" y="134"/>
                      <a:pt x="0" y="121"/>
                      <a:pt x="0" y="10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374" y="0"/>
                      <a:pt x="386" y="13"/>
                      <a:pt x="386" y="28"/>
                    </a:cubicBezTo>
                    <a:cubicBezTo>
                      <a:pt x="386" y="106"/>
                      <a:pt x="386" y="106"/>
                      <a:pt x="386" y="106"/>
                    </a:cubicBezTo>
                    <a:cubicBezTo>
                      <a:pt x="386" y="121"/>
                      <a:pt x="374" y="134"/>
                      <a:pt x="358" y="134"/>
                    </a:cubicBezTo>
                    <a:close/>
                    <a:moveTo>
                      <a:pt x="28" y="8"/>
                    </a:moveTo>
                    <a:cubicBezTo>
                      <a:pt x="17" y="8"/>
                      <a:pt x="8" y="17"/>
                      <a:pt x="8" y="28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17"/>
                      <a:pt x="17" y="126"/>
                      <a:pt x="28" y="126"/>
                    </a:cubicBezTo>
                    <a:cubicBezTo>
                      <a:pt x="358" y="126"/>
                      <a:pt x="358" y="126"/>
                      <a:pt x="358" y="126"/>
                    </a:cubicBezTo>
                    <a:cubicBezTo>
                      <a:pt x="369" y="126"/>
                      <a:pt x="378" y="117"/>
                      <a:pt x="378" y="106"/>
                    </a:cubicBezTo>
                    <a:cubicBezTo>
                      <a:pt x="378" y="28"/>
                      <a:pt x="378" y="28"/>
                      <a:pt x="378" y="28"/>
                    </a:cubicBezTo>
                    <a:cubicBezTo>
                      <a:pt x="378" y="17"/>
                      <a:pt x="369" y="8"/>
                      <a:pt x="358" y="8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95"/>
              <p:cNvSpPr>
                <a:spLocks/>
              </p:cNvSpPr>
              <p:nvPr/>
            </p:nvSpPr>
            <p:spPr bwMode="auto">
              <a:xfrm>
                <a:off x="8755063" y="3781425"/>
                <a:ext cx="830263" cy="276225"/>
              </a:xfrm>
              <a:custGeom>
                <a:avLst/>
                <a:gdLst>
                  <a:gd name="T0" fmla="*/ 354 w 378"/>
                  <a:gd name="T1" fmla="*/ 126 h 126"/>
                  <a:gd name="T2" fmla="*/ 24 w 378"/>
                  <a:gd name="T3" fmla="*/ 126 h 126"/>
                  <a:gd name="T4" fmla="*/ 0 w 378"/>
                  <a:gd name="T5" fmla="*/ 102 h 126"/>
                  <a:gd name="T6" fmla="*/ 0 w 378"/>
                  <a:gd name="T7" fmla="*/ 24 h 126"/>
                  <a:gd name="T8" fmla="*/ 24 w 378"/>
                  <a:gd name="T9" fmla="*/ 0 h 126"/>
                  <a:gd name="T10" fmla="*/ 354 w 378"/>
                  <a:gd name="T11" fmla="*/ 0 h 126"/>
                  <a:gd name="T12" fmla="*/ 378 w 378"/>
                  <a:gd name="T13" fmla="*/ 24 h 126"/>
                  <a:gd name="T14" fmla="*/ 378 w 378"/>
                  <a:gd name="T15" fmla="*/ 102 h 126"/>
                  <a:gd name="T16" fmla="*/ 354 w 378"/>
                  <a:gd name="T1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126">
                    <a:moveTo>
                      <a:pt x="354" y="126"/>
                    </a:moveTo>
                    <a:cubicBezTo>
                      <a:pt x="24" y="126"/>
                      <a:pt x="24" y="126"/>
                      <a:pt x="24" y="126"/>
                    </a:cubicBezTo>
                    <a:cubicBezTo>
                      <a:pt x="10" y="126"/>
                      <a:pt x="0" y="115"/>
                      <a:pt x="0" y="10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67" y="0"/>
                      <a:pt x="378" y="11"/>
                      <a:pt x="378" y="24"/>
                    </a:cubicBezTo>
                    <a:cubicBezTo>
                      <a:pt x="378" y="102"/>
                      <a:pt x="378" y="102"/>
                      <a:pt x="378" y="102"/>
                    </a:cubicBezTo>
                    <a:cubicBezTo>
                      <a:pt x="378" y="115"/>
                      <a:pt x="367" y="126"/>
                      <a:pt x="354" y="12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96"/>
              <p:cNvSpPr>
                <a:spLocks noEditPoints="1"/>
              </p:cNvSpPr>
              <p:nvPr/>
            </p:nvSpPr>
            <p:spPr bwMode="auto">
              <a:xfrm>
                <a:off x="8745538" y="3771900"/>
                <a:ext cx="849313" cy="295275"/>
              </a:xfrm>
              <a:custGeom>
                <a:avLst/>
                <a:gdLst>
                  <a:gd name="T0" fmla="*/ 358 w 386"/>
                  <a:gd name="T1" fmla="*/ 134 h 134"/>
                  <a:gd name="T2" fmla="*/ 28 w 386"/>
                  <a:gd name="T3" fmla="*/ 134 h 134"/>
                  <a:gd name="T4" fmla="*/ 0 w 386"/>
                  <a:gd name="T5" fmla="*/ 106 h 134"/>
                  <a:gd name="T6" fmla="*/ 0 w 386"/>
                  <a:gd name="T7" fmla="*/ 28 h 134"/>
                  <a:gd name="T8" fmla="*/ 28 w 386"/>
                  <a:gd name="T9" fmla="*/ 0 h 134"/>
                  <a:gd name="T10" fmla="*/ 358 w 386"/>
                  <a:gd name="T11" fmla="*/ 0 h 134"/>
                  <a:gd name="T12" fmla="*/ 386 w 386"/>
                  <a:gd name="T13" fmla="*/ 28 h 134"/>
                  <a:gd name="T14" fmla="*/ 386 w 386"/>
                  <a:gd name="T15" fmla="*/ 106 h 134"/>
                  <a:gd name="T16" fmla="*/ 358 w 386"/>
                  <a:gd name="T17" fmla="*/ 134 h 134"/>
                  <a:gd name="T18" fmla="*/ 28 w 386"/>
                  <a:gd name="T19" fmla="*/ 8 h 134"/>
                  <a:gd name="T20" fmla="*/ 8 w 386"/>
                  <a:gd name="T21" fmla="*/ 28 h 134"/>
                  <a:gd name="T22" fmla="*/ 8 w 386"/>
                  <a:gd name="T23" fmla="*/ 106 h 134"/>
                  <a:gd name="T24" fmla="*/ 28 w 386"/>
                  <a:gd name="T25" fmla="*/ 126 h 134"/>
                  <a:gd name="T26" fmla="*/ 358 w 386"/>
                  <a:gd name="T27" fmla="*/ 126 h 134"/>
                  <a:gd name="T28" fmla="*/ 378 w 386"/>
                  <a:gd name="T29" fmla="*/ 106 h 134"/>
                  <a:gd name="T30" fmla="*/ 378 w 386"/>
                  <a:gd name="T31" fmla="*/ 28 h 134"/>
                  <a:gd name="T32" fmla="*/ 358 w 386"/>
                  <a:gd name="T33" fmla="*/ 8 h 134"/>
                  <a:gd name="T34" fmla="*/ 28 w 386"/>
                  <a:gd name="T35" fmla="*/ 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6" h="134">
                    <a:moveTo>
                      <a:pt x="358" y="134"/>
                    </a:moveTo>
                    <a:cubicBezTo>
                      <a:pt x="28" y="134"/>
                      <a:pt x="28" y="134"/>
                      <a:pt x="28" y="134"/>
                    </a:cubicBezTo>
                    <a:cubicBezTo>
                      <a:pt x="12" y="134"/>
                      <a:pt x="0" y="121"/>
                      <a:pt x="0" y="10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373" y="0"/>
                      <a:pt x="386" y="13"/>
                      <a:pt x="386" y="28"/>
                    </a:cubicBezTo>
                    <a:cubicBezTo>
                      <a:pt x="386" y="106"/>
                      <a:pt x="386" y="106"/>
                      <a:pt x="386" y="106"/>
                    </a:cubicBezTo>
                    <a:cubicBezTo>
                      <a:pt x="386" y="121"/>
                      <a:pt x="373" y="134"/>
                      <a:pt x="358" y="134"/>
                    </a:cubicBezTo>
                    <a:close/>
                    <a:moveTo>
                      <a:pt x="28" y="8"/>
                    </a:moveTo>
                    <a:cubicBezTo>
                      <a:pt x="17" y="8"/>
                      <a:pt x="8" y="17"/>
                      <a:pt x="8" y="28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17"/>
                      <a:pt x="17" y="126"/>
                      <a:pt x="28" y="126"/>
                    </a:cubicBezTo>
                    <a:cubicBezTo>
                      <a:pt x="358" y="126"/>
                      <a:pt x="358" y="126"/>
                      <a:pt x="358" y="126"/>
                    </a:cubicBezTo>
                    <a:cubicBezTo>
                      <a:pt x="369" y="126"/>
                      <a:pt x="378" y="117"/>
                      <a:pt x="378" y="106"/>
                    </a:cubicBezTo>
                    <a:cubicBezTo>
                      <a:pt x="378" y="28"/>
                      <a:pt x="378" y="28"/>
                      <a:pt x="378" y="28"/>
                    </a:cubicBezTo>
                    <a:cubicBezTo>
                      <a:pt x="378" y="17"/>
                      <a:pt x="369" y="8"/>
                      <a:pt x="358" y="8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97"/>
              <p:cNvSpPr>
                <a:spLocks noEditPoints="1"/>
              </p:cNvSpPr>
              <p:nvPr/>
            </p:nvSpPr>
            <p:spPr bwMode="auto">
              <a:xfrm>
                <a:off x="8864600" y="3854450"/>
                <a:ext cx="609600" cy="131763"/>
              </a:xfrm>
              <a:custGeom>
                <a:avLst/>
                <a:gdLst>
                  <a:gd name="T0" fmla="*/ 274 w 277"/>
                  <a:gd name="T1" fmla="*/ 52 h 60"/>
                  <a:gd name="T2" fmla="*/ 233 w 277"/>
                  <a:gd name="T3" fmla="*/ 30 h 60"/>
                  <a:gd name="T4" fmla="*/ 274 w 277"/>
                  <a:gd name="T5" fmla="*/ 8 h 60"/>
                  <a:gd name="T6" fmla="*/ 277 w 277"/>
                  <a:gd name="T7" fmla="*/ 4 h 60"/>
                  <a:gd name="T8" fmla="*/ 274 w 277"/>
                  <a:gd name="T9" fmla="*/ 0 h 60"/>
                  <a:gd name="T10" fmla="*/ 229 w 277"/>
                  <a:gd name="T11" fmla="*/ 23 h 60"/>
                  <a:gd name="T12" fmla="*/ 184 w 277"/>
                  <a:gd name="T13" fmla="*/ 0 h 60"/>
                  <a:gd name="T14" fmla="*/ 139 w 277"/>
                  <a:gd name="T15" fmla="*/ 23 h 60"/>
                  <a:gd name="T16" fmla="*/ 94 w 277"/>
                  <a:gd name="T17" fmla="*/ 0 h 60"/>
                  <a:gd name="T18" fmla="*/ 49 w 277"/>
                  <a:gd name="T19" fmla="*/ 23 h 60"/>
                  <a:gd name="T20" fmla="*/ 4 w 277"/>
                  <a:gd name="T21" fmla="*/ 0 h 60"/>
                  <a:gd name="T22" fmla="*/ 0 w 277"/>
                  <a:gd name="T23" fmla="*/ 4 h 60"/>
                  <a:gd name="T24" fmla="*/ 1 w 277"/>
                  <a:gd name="T25" fmla="*/ 7 h 60"/>
                  <a:gd name="T26" fmla="*/ 4 w 277"/>
                  <a:gd name="T27" fmla="*/ 8 h 60"/>
                  <a:gd name="T28" fmla="*/ 44 w 277"/>
                  <a:gd name="T29" fmla="*/ 30 h 60"/>
                  <a:gd name="T30" fmla="*/ 4 w 277"/>
                  <a:gd name="T31" fmla="*/ 52 h 60"/>
                  <a:gd name="T32" fmla="*/ 0 w 277"/>
                  <a:gd name="T33" fmla="*/ 56 h 60"/>
                  <a:gd name="T34" fmla="*/ 1 w 277"/>
                  <a:gd name="T35" fmla="*/ 59 h 60"/>
                  <a:gd name="T36" fmla="*/ 4 w 277"/>
                  <a:gd name="T37" fmla="*/ 60 h 60"/>
                  <a:gd name="T38" fmla="*/ 49 w 277"/>
                  <a:gd name="T39" fmla="*/ 37 h 60"/>
                  <a:gd name="T40" fmla="*/ 94 w 277"/>
                  <a:gd name="T41" fmla="*/ 60 h 60"/>
                  <a:gd name="T42" fmla="*/ 139 w 277"/>
                  <a:gd name="T43" fmla="*/ 37 h 60"/>
                  <a:gd name="T44" fmla="*/ 144 w 277"/>
                  <a:gd name="T45" fmla="*/ 43 h 60"/>
                  <a:gd name="T46" fmla="*/ 184 w 277"/>
                  <a:gd name="T47" fmla="*/ 60 h 60"/>
                  <a:gd name="T48" fmla="*/ 229 w 277"/>
                  <a:gd name="T49" fmla="*/ 37 h 60"/>
                  <a:gd name="T50" fmla="*/ 274 w 277"/>
                  <a:gd name="T51" fmla="*/ 60 h 60"/>
                  <a:gd name="T52" fmla="*/ 277 w 277"/>
                  <a:gd name="T53" fmla="*/ 56 h 60"/>
                  <a:gd name="T54" fmla="*/ 274 w 277"/>
                  <a:gd name="T55" fmla="*/ 52 h 60"/>
                  <a:gd name="T56" fmla="*/ 94 w 277"/>
                  <a:gd name="T57" fmla="*/ 52 h 60"/>
                  <a:gd name="T58" fmla="*/ 53 w 277"/>
                  <a:gd name="T59" fmla="*/ 30 h 60"/>
                  <a:gd name="T60" fmla="*/ 94 w 277"/>
                  <a:gd name="T61" fmla="*/ 8 h 60"/>
                  <a:gd name="T62" fmla="*/ 134 w 277"/>
                  <a:gd name="T63" fmla="*/ 30 h 60"/>
                  <a:gd name="T64" fmla="*/ 94 w 277"/>
                  <a:gd name="T65" fmla="*/ 52 h 60"/>
                  <a:gd name="T66" fmla="*/ 184 w 277"/>
                  <a:gd name="T67" fmla="*/ 52 h 60"/>
                  <a:gd name="T68" fmla="*/ 143 w 277"/>
                  <a:gd name="T69" fmla="*/ 30 h 60"/>
                  <a:gd name="T70" fmla="*/ 184 w 277"/>
                  <a:gd name="T71" fmla="*/ 8 h 60"/>
                  <a:gd name="T72" fmla="*/ 224 w 277"/>
                  <a:gd name="T73" fmla="*/ 30 h 60"/>
                  <a:gd name="T74" fmla="*/ 184 w 277"/>
                  <a:gd name="T75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7" h="60">
                    <a:moveTo>
                      <a:pt x="274" y="52"/>
                    </a:moveTo>
                    <a:cubicBezTo>
                      <a:pt x="257" y="52"/>
                      <a:pt x="242" y="44"/>
                      <a:pt x="233" y="30"/>
                    </a:cubicBezTo>
                    <a:cubicBezTo>
                      <a:pt x="242" y="16"/>
                      <a:pt x="257" y="8"/>
                      <a:pt x="274" y="8"/>
                    </a:cubicBezTo>
                    <a:cubicBezTo>
                      <a:pt x="276" y="8"/>
                      <a:pt x="277" y="6"/>
                      <a:pt x="277" y="4"/>
                    </a:cubicBezTo>
                    <a:cubicBezTo>
                      <a:pt x="277" y="2"/>
                      <a:pt x="276" y="0"/>
                      <a:pt x="274" y="0"/>
                    </a:cubicBezTo>
                    <a:cubicBezTo>
                      <a:pt x="256" y="0"/>
                      <a:pt x="239" y="9"/>
                      <a:pt x="229" y="23"/>
                    </a:cubicBezTo>
                    <a:cubicBezTo>
                      <a:pt x="218" y="9"/>
                      <a:pt x="201" y="0"/>
                      <a:pt x="184" y="0"/>
                    </a:cubicBezTo>
                    <a:cubicBezTo>
                      <a:pt x="166" y="0"/>
                      <a:pt x="149" y="9"/>
                      <a:pt x="139" y="23"/>
                    </a:cubicBezTo>
                    <a:cubicBezTo>
                      <a:pt x="128" y="9"/>
                      <a:pt x="112" y="0"/>
                      <a:pt x="94" y="0"/>
                    </a:cubicBezTo>
                    <a:cubicBezTo>
                      <a:pt x="76" y="0"/>
                      <a:pt x="59" y="9"/>
                      <a:pt x="49" y="23"/>
                    </a:cubicBezTo>
                    <a:cubicBezTo>
                      <a:pt x="38" y="9"/>
                      <a:pt x="22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8"/>
                      <a:pt x="4" y="8"/>
                    </a:cubicBezTo>
                    <a:cubicBezTo>
                      <a:pt x="20" y="8"/>
                      <a:pt x="35" y="16"/>
                      <a:pt x="44" y="30"/>
                    </a:cubicBezTo>
                    <a:cubicBezTo>
                      <a:pt x="35" y="44"/>
                      <a:pt x="20" y="52"/>
                      <a:pt x="4" y="52"/>
                    </a:cubicBezTo>
                    <a:cubicBezTo>
                      <a:pt x="2" y="52"/>
                      <a:pt x="0" y="54"/>
                      <a:pt x="0" y="56"/>
                    </a:cubicBezTo>
                    <a:cubicBezTo>
                      <a:pt x="0" y="57"/>
                      <a:pt x="0" y="58"/>
                      <a:pt x="1" y="59"/>
                    </a:cubicBezTo>
                    <a:cubicBezTo>
                      <a:pt x="2" y="59"/>
                      <a:pt x="3" y="60"/>
                      <a:pt x="4" y="60"/>
                    </a:cubicBezTo>
                    <a:cubicBezTo>
                      <a:pt x="22" y="60"/>
                      <a:pt x="38" y="51"/>
                      <a:pt x="49" y="37"/>
                    </a:cubicBezTo>
                    <a:cubicBezTo>
                      <a:pt x="59" y="51"/>
                      <a:pt x="76" y="60"/>
                      <a:pt x="94" y="60"/>
                    </a:cubicBezTo>
                    <a:cubicBezTo>
                      <a:pt x="112" y="60"/>
                      <a:pt x="128" y="51"/>
                      <a:pt x="139" y="37"/>
                    </a:cubicBezTo>
                    <a:cubicBezTo>
                      <a:pt x="140" y="39"/>
                      <a:pt x="142" y="41"/>
                      <a:pt x="144" y="43"/>
                    </a:cubicBezTo>
                    <a:cubicBezTo>
                      <a:pt x="155" y="54"/>
                      <a:pt x="169" y="60"/>
                      <a:pt x="184" y="60"/>
                    </a:cubicBezTo>
                    <a:cubicBezTo>
                      <a:pt x="201" y="60"/>
                      <a:pt x="218" y="51"/>
                      <a:pt x="229" y="37"/>
                    </a:cubicBezTo>
                    <a:cubicBezTo>
                      <a:pt x="239" y="51"/>
                      <a:pt x="256" y="60"/>
                      <a:pt x="274" y="60"/>
                    </a:cubicBezTo>
                    <a:cubicBezTo>
                      <a:pt x="276" y="60"/>
                      <a:pt x="277" y="58"/>
                      <a:pt x="277" y="56"/>
                    </a:cubicBezTo>
                    <a:cubicBezTo>
                      <a:pt x="277" y="54"/>
                      <a:pt x="276" y="52"/>
                      <a:pt x="274" y="52"/>
                    </a:cubicBezTo>
                    <a:close/>
                    <a:moveTo>
                      <a:pt x="94" y="52"/>
                    </a:moveTo>
                    <a:cubicBezTo>
                      <a:pt x="77" y="52"/>
                      <a:pt x="62" y="44"/>
                      <a:pt x="53" y="30"/>
                    </a:cubicBezTo>
                    <a:cubicBezTo>
                      <a:pt x="62" y="16"/>
                      <a:pt x="77" y="8"/>
                      <a:pt x="94" y="8"/>
                    </a:cubicBezTo>
                    <a:cubicBezTo>
                      <a:pt x="110" y="8"/>
                      <a:pt x="125" y="16"/>
                      <a:pt x="134" y="30"/>
                    </a:cubicBezTo>
                    <a:cubicBezTo>
                      <a:pt x="125" y="44"/>
                      <a:pt x="110" y="52"/>
                      <a:pt x="94" y="52"/>
                    </a:cubicBezTo>
                    <a:close/>
                    <a:moveTo>
                      <a:pt x="184" y="52"/>
                    </a:moveTo>
                    <a:cubicBezTo>
                      <a:pt x="167" y="52"/>
                      <a:pt x="152" y="44"/>
                      <a:pt x="143" y="30"/>
                    </a:cubicBezTo>
                    <a:cubicBezTo>
                      <a:pt x="152" y="16"/>
                      <a:pt x="167" y="8"/>
                      <a:pt x="184" y="8"/>
                    </a:cubicBezTo>
                    <a:cubicBezTo>
                      <a:pt x="200" y="8"/>
                      <a:pt x="215" y="16"/>
                      <a:pt x="224" y="30"/>
                    </a:cubicBezTo>
                    <a:cubicBezTo>
                      <a:pt x="215" y="44"/>
                      <a:pt x="200" y="52"/>
                      <a:pt x="184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98"/>
              <p:cNvSpPr>
                <a:spLocks/>
              </p:cNvSpPr>
              <p:nvPr/>
            </p:nvSpPr>
            <p:spPr bwMode="auto">
              <a:xfrm>
                <a:off x="7180263" y="3060700"/>
                <a:ext cx="1719263" cy="1717675"/>
              </a:xfrm>
              <a:custGeom>
                <a:avLst/>
                <a:gdLst>
                  <a:gd name="T0" fmla="*/ 7 w 1083"/>
                  <a:gd name="T1" fmla="*/ 1082 h 1082"/>
                  <a:gd name="T2" fmla="*/ 0 w 1083"/>
                  <a:gd name="T3" fmla="*/ 1074 h 1082"/>
                  <a:gd name="T4" fmla="*/ 1075 w 1083"/>
                  <a:gd name="T5" fmla="*/ 0 h 1082"/>
                  <a:gd name="T6" fmla="*/ 1083 w 1083"/>
                  <a:gd name="T7" fmla="*/ 8 h 1082"/>
                  <a:gd name="T8" fmla="*/ 7 w 1083"/>
                  <a:gd name="T9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1082">
                    <a:moveTo>
                      <a:pt x="7" y="1082"/>
                    </a:moveTo>
                    <a:lnTo>
                      <a:pt x="0" y="1074"/>
                    </a:lnTo>
                    <a:lnTo>
                      <a:pt x="1075" y="0"/>
                    </a:lnTo>
                    <a:lnTo>
                      <a:pt x="1083" y="8"/>
                    </a:lnTo>
                    <a:lnTo>
                      <a:pt x="7" y="1082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99"/>
              <p:cNvSpPr>
                <a:spLocks/>
              </p:cNvSpPr>
              <p:nvPr/>
            </p:nvSpPr>
            <p:spPr bwMode="auto">
              <a:xfrm>
                <a:off x="7180263" y="3060700"/>
                <a:ext cx="1719263" cy="1717675"/>
              </a:xfrm>
              <a:custGeom>
                <a:avLst/>
                <a:gdLst>
                  <a:gd name="T0" fmla="*/ 1075 w 1083"/>
                  <a:gd name="T1" fmla="*/ 1082 h 1082"/>
                  <a:gd name="T2" fmla="*/ 0 w 1083"/>
                  <a:gd name="T3" fmla="*/ 8 h 1082"/>
                  <a:gd name="T4" fmla="*/ 7 w 1083"/>
                  <a:gd name="T5" fmla="*/ 0 h 1082"/>
                  <a:gd name="T6" fmla="*/ 1083 w 1083"/>
                  <a:gd name="T7" fmla="*/ 1074 h 1082"/>
                  <a:gd name="T8" fmla="*/ 1075 w 1083"/>
                  <a:gd name="T9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1082">
                    <a:moveTo>
                      <a:pt x="1075" y="1082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083" y="1074"/>
                    </a:lnTo>
                    <a:lnTo>
                      <a:pt x="1075" y="1082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00"/>
              <p:cNvSpPr>
                <a:spLocks/>
              </p:cNvSpPr>
              <p:nvPr/>
            </p:nvSpPr>
            <p:spPr bwMode="auto">
              <a:xfrm>
                <a:off x="7180263" y="3060700"/>
                <a:ext cx="1719263" cy="1717675"/>
              </a:xfrm>
              <a:custGeom>
                <a:avLst/>
                <a:gdLst>
                  <a:gd name="T0" fmla="*/ 1075 w 1083"/>
                  <a:gd name="T1" fmla="*/ 1082 h 1082"/>
                  <a:gd name="T2" fmla="*/ 0 w 1083"/>
                  <a:gd name="T3" fmla="*/ 8 h 1082"/>
                  <a:gd name="T4" fmla="*/ 7 w 1083"/>
                  <a:gd name="T5" fmla="*/ 0 h 1082"/>
                  <a:gd name="T6" fmla="*/ 1083 w 1083"/>
                  <a:gd name="T7" fmla="*/ 1074 h 1082"/>
                  <a:gd name="T8" fmla="*/ 1075 w 1083"/>
                  <a:gd name="T9" fmla="*/ 1082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3" h="1082">
                    <a:moveTo>
                      <a:pt x="1075" y="1082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083" y="1074"/>
                    </a:lnTo>
                    <a:lnTo>
                      <a:pt x="1075" y="108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01"/>
              <p:cNvSpPr>
                <a:spLocks/>
              </p:cNvSpPr>
              <p:nvPr/>
            </p:nvSpPr>
            <p:spPr bwMode="auto">
              <a:xfrm>
                <a:off x="5589588" y="3351213"/>
                <a:ext cx="395288" cy="265113"/>
              </a:xfrm>
              <a:custGeom>
                <a:avLst/>
                <a:gdLst>
                  <a:gd name="T0" fmla="*/ 170 w 180"/>
                  <a:gd name="T1" fmla="*/ 121 h 121"/>
                  <a:gd name="T2" fmla="*/ 10 w 180"/>
                  <a:gd name="T3" fmla="*/ 121 h 121"/>
                  <a:gd name="T4" fmla="*/ 0 w 180"/>
                  <a:gd name="T5" fmla="*/ 110 h 121"/>
                  <a:gd name="T6" fmla="*/ 0 w 180"/>
                  <a:gd name="T7" fmla="*/ 11 h 121"/>
                  <a:gd name="T8" fmla="*/ 10 w 180"/>
                  <a:gd name="T9" fmla="*/ 0 h 121"/>
                  <a:gd name="T10" fmla="*/ 170 w 180"/>
                  <a:gd name="T11" fmla="*/ 0 h 121"/>
                  <a:gd name="T12" fmla="*/ 180 w 180"/>
                  <a:gd name="T13" fmla="*/ 11 h 121"/>
                  <a:gd name="T14" fmla="*/ 180 w 180"/>
                  <a:gd name="T15" fmla="*/ 110 h 121"/>
                  <a:gd name="T16" fmla="*/ 170 w 180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1">
                    <a:moveTo>
                      <a:pt x="170" y="121"/>
                    </a:moveTo>
                    <a:cubicBezTo>
                      <a:pt x="10" y="121"/>
                      <a:pt x="10" y="121"/>
                      <a:pt x="10" y="121"/>
                    </a:cubicBezTo>
                    <a:cubicBezTo>
                      <a:pt x="4" y="121"/>
                      <a:pt x="0" y="116"/>
                      <a:pt x="0" y="1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6" y="0"/>
                      <a:pt x="180" y="5"/>
                      <a:pt x="180" y="11"/>
                    </a:cubicBezTo>
                    <a:cubicBezTo>
                      <a:pt x="180" y="110"/>
                      <a:pt x="180" y="110"/>
                      <a:pt x="180" y="110"/>
                    </a:cubicBezTo>
                    <a:cubicBezTo>
                      <a:pt x="180" y="116"/>
                      <a:pt x="176" y="121"/>
                      <a:pt x="170" y="121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1" name="Oval 102"/>
              <p:cNvSpPr>
                <a:spLocks noChangeArrowheads="1"/>
              </p:cNvSpPr>
              <p:nvPr/>
            </p:nvSpPr>
            <p:spPr bwMode="auto">
              <a:xfrm>
                <a:off x="5630863" y="3381375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Oval 103"/>
              <p:cNvSpPr>
                <a:spLocks noChangeArrowheads="1"/>
              </p:cNvSpPr>
              <p:nvPr/>
            </p:nvSpPr>
            <p:spPr bwMode="auto">
              <a:xfrm>
                <a:off x="5749925" y="3381375"/>
                <a:ext cx="74613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3" name="Oval 104"/>
              <p:cNvSpPr>
                <a:spLocks noChangeArrowheads="1"/>
              </p:cNvSpPr>
              <p:nvPr/>
            </p:nvSpPr>
            <p:spPr bwMode="auto">
              <a:xfrm>
                <a:off x="5870575" y="3381375"/>
                <a:ext cx="74613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4" name="Oval 105"/>
              <p:cNvSpPr>
                <a:spLocks noChangeArrowheads="1"/>
              </p:cNvSpPr>
              <p:nvPr/>
            </p:nvSpPr>
            <p:spPr bwMode="auto">
              <a:xfrm>
                <a:off x="5630863" y="3506788"/>
                <a:ext cx="73025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5" name="Oval 106"/>
              <p:cNvSpPr>
                <a:spLocks noChangeArrowheads="1"/>
              </p:cNvSpPr>
              <p:nvPr/>
            </p:nvSpPr>
            <p:spPr bwMode="auto">
              <a:xfrm>
                <a:off x="5749925" y="3506788"/>
                <a:ext cx="74613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6" name="Oval 107"/>
              <p:cNvSpPr>
                <a:spLocks noChangeArrowheads="1"/>
              </p:cNvSpPr>
              <p:nvPr/>
            </p:nvSpPr>
            <p:spPr bwMode="auto">
              <a:xfrm>
                <a:off x="5870575" y="3506788"/>
                <a:ext cx="74613" cy="746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108"/>
              <p:cNvSpPr>
                <a:spLocks/>
              </p:cNvSpPr>
              <p:nvPr/>
            </p:nvSpPr>
            <p:spPr bwMode="auto">
              <a:xfrm>
                <a:off x="5635625" y="3478213"/>
                <a:ext cx="303213" cy="11113"/>
              </a:xfrm>
              <a:custGeom>
                <a:avLst/>
                <a:gdLst>
                  <a:gd name="T0" fmla="*/ 135 w 138"/>
                  <a:gd name="T1" fmla="*/ 5 h 5"/>
                  <a:gd name="T2" fmla="*/ 3 w 138"/>
                  <a:gd name="T3" fmla="*/ 5 h 5"/>
                  <a:gd name="T4" fmla="*/ 0 w 138"/>
                  <a:gd name="T5" fmla="*/ 2 h 5"/>
                  <a:gd name="T6" fmla="*/ 3 w 138"/>
                  <a:gd name="T7" fmla="*/ 0 h 5"/>
                  <a:gd name="T8" fmla="*/ 135 w 138"/>
                  <a:gd name="T9" fmla="*/ 0 h 5"/>
                  <a:gd name="T10" fmla="*/ 138 w 138"/>
                  <a:gd name="T11" fmla="*/ 2 h 5"/>
                  <a:gd name="T12" fmla="*/ 135 w 13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5">
                    <a:moveTo>
                      <a:pt x="135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2"/>
                    </a:cubicBezTo>
                    <a:cubicBezTo>
                      <a:pt x="138" y="4"/>
                      <a:pt x="137" y="5"/>
                      <a:pt x="13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110"/>
              <p:cNvSpPr>
                <a:spLocks/>
              </p:cNvSpPr>
              <p:nvPr/>
            </p:nvSpPr>
            <p:spPr bwMode="auto">
              <a:xfrm>
                <a:off x="6823075" y="2649538"/>
                <a:ext cx="611188" cy="611188"/>
              </a:xfrm>
              <a:custGeom>
                <a:avLst/>
                <a:gdLst>
                  <a:gd name="T0" fmla="*/ 229 w 278"/>
                  <a:gd name="T1" fmla="*/ 228 h 278"/>
                  <a:gd name="T2" fmla="*/ 50 w 278"/>
                  <a:gd name="T3" fmla="*/ 228 h 278"/>
                  <a:gd name="T4" fmla="*/ 50 w 278"/>
                  <a:gd name="T5" fmla="*/ 49 h 278"/>
                  <a:gd name="T6" fmla="*/ 229 w 278"/>
                  <a:gd name="T7" fmla="*/ 49 h 278"/>
                  <a:gd name="T8" fmla="*/ 229 w 278"/>
                  <a:gd name="T9" fmla="*/ 22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78">
                    <a:moveTo>
                      <a:pt x="229" y="228"/>
                    </a:moveTo>
                    <a:cubicBezTo>
                      <a:pt x="179" y="278"/>
                      <a:pt x="99" y="278"/>
                      <a:pt x="50" y="228"/>
                    </a:cubicBezTo>
                    <a:cubicBezTo>
                      <a:pt x="0" y="179"/>
                      <a:pt x="0" y="99"/>
                      <a:pt x="50" y="49"/>
                    </a:cubicBezTo>
                    <a:cubicBezTo>
                      <a:pt x="99" y="0"/>
                      <a:pt x="179" y="0"/>
                      <a:pt x="229" y="49"/>
                    </a:cubicBezTo>
                    <a:cubicBezTo>
                      <a:pt x="278" y="99"/>
                      <a:pt x="278" y="179"/>
                      <a:pt x="229" y="228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111"/>
              <p:cNvSpPr>
                <a:spLocks/>
              </p:cNvSpPr>
              <p:nvPr/>
            </p:nvSpPr>
            <p:spPr bwMode="auto">
              <a:xfrm>
                <a:off x="6880225" y="2705100"/>
                <a:ext cx="498475" cy="500063"/>
              </a:xfrm>
              <a:custGeom>
                <a:avLst/>
                <a:gdLst>
                  <a:gd name="T0" fmla="*/ 187 w 227"/>
                  <a:gd name="T1" fmla="*/ 187 h 228"/>
                  <a:gd name="T2" fmla="*/ 40 w 227"/>
                  <a:gd name="T3" fmla="*/ 187 h 228"/>
                  <a:gd name="T4" fmla="*/ 40 w 227"/>
                  <a:gd name="T5" fmla="*/ 41 h 228"/>
                  <a:gd name="T6" fmla="*/ 187 w 227"/>
                  <a:gd name="T7" fmla="*/ 41 h 228"/>
                  <a:gd name="T8" fmla="*/ 187 w 227"/>
                  <a:gd name="T9" fmla="*/ 187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8">
                    <a:moveTo>
                      <a:pt x="187" y="187"/>
                    </a:moveTo>
                    <a:cubicBezTo>
                      <a:pt x="146" y="228"/>
                      <a:pt x="80" y="228"/>
                      <a:pt x="40" y="187"/>
                    </a:cubicBezTo>
                    <a:cubicBezTo>
                      <a:pt x="0" y="147"/>
                      <a:pt x="0" y="81"/>
                      <a:pt x="40" y="41"/>
                    </a:cubicBezTo>
                    <a:cubicBezTo>
                      <a:pt x="80" y="0"/>
                      <a:pt x="146" y="0"/>
                      <a:pt x="187" y="41"/>
                    </a:cubicBezTo>
                    <a:cubicBezTo>
                      <a:pt x="227" y="81"/>
                      <a:pt x="227" y="147"/>
                      <a:pt x="187" y="187"/>
                    </a:cubicBezTo>
                    <a:close/>
                  </a:path>
                </a:pathLst>
              </a:cu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112"/>
              <p:cNvSpPr>
                <a:spLocks/>
              </p:cNvSpPr>
              <p:nvPr/>
            </p:nvSpPr>
            <p:spPr bwMode="auto">
              <a:xfrm>
                <a:off x="6716713" y="3094038"/>
                <a:ext cx="273050" cy="271463"/>
              </a:xfrm>
              <a:custGeom>
                <a:avLst/>
                <a:gdLst>
                  <a:gd name="T0" fmla="*/ 9 w 124"/>
                  <a:gd name="T1" fmla="*/ 115 h 124"/>
                  <a:gd name="T2" fmla="*/ 9 w 124"/>
                  <a:gd name="T3" fmla="*/ 81 h 124"/>
                  <a:gd name="T4" fmla="*/ 90 w 124"/>
                  <a:gd name="T5" fmla="*/ 0 h 124"/>
                  <a:gd name="T6" fmla="*/ 124 w 124"/>
                  <a:gd name="T7" fmla="*/ 34 h 124"/>
                  <a:gd name="T8" fmla="*/ 43 w 124"/>
                  <a:gd name="T9" fmla="*/ 115 h 124"/>
                  <a:gd name="T10" fmla="*/ 9 w 124"/>
                  <a:gd name="T11" fmla="*/ 11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24">
                    <a:moveTo>
                      <a:pt x="9" y="115"/>
                    </a:moveTo>
                    <a:cubicBezTo>
                      <a:pt x="0" y="106"/>
                      <a:pt x="0" y="91"/>
                      <a:pt x="9" y="81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24" y="34"/>
                      <a:pt x="124" y="34"/>
                      <a:pt x="124" y="34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34" y="124"/>
                      <a:pt x="18" y="124"/>
                      <a:pt x="9" y="115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113"/>
              <p:cNvSpPr>
                <a:spLocks/>
              </p:cNvSpPr>
              <p:nvPr/>
            </p:nvSpPr>
            <p:spPr bwMode="auto">
              <a:xfrm>
                <a:off x="6989763" y="2814638"/>
                <a:ext cx="279400" cy="279400"/>
              </a:xfrm>
              <a:custGeom>
                <a:avLst/>
                <a:gdLst>
                  <a:gd name="T0" fmla="*/ 176 w 176"/>
                  <a:gd name="T1" fmla="*/ 58 h 176"/>
                  <a:gd name="T2" fmla="*/ 118 w 176"/>
                  <a:gd name="T3" fmla="*/ 58 h 176"/>
                  <a:gd name="T4" fmla="*/ 118 w 176"/>
                  <a:gd name="T5" fmla="*/ 0 h 176"/>
                  <a:gd name="T6" fmla="*/ 57 w 176"/>
                  <a:gd name="T7" fmla="*/ 0 h 176"/>
                  <a:gd name="T8" fmla="*/ 57 w 176"/>
                  <a:gd name="T9" fmla="*/ 58 h 176"/>
                  <a:gd name="T10" fmla="*/ 0 w 176"/>
                  <a:gd name="T11" fmla="*/ 58 h 176"/>
                  <a:gd name="T12" fmla="*/ 0 w 176"/>
                  <a:gd name="T13" fmla="*/ 119 h 176"/>
                  <a:gd name="T14" fmla="*/ 57 w 176"/>
                  <a:gd name="T15" fmla="*/ 119 h 176"/>
                  <a:gd name="T16" fmla="*/ 57 w 176"/>
                  <a:gd name="T17" fmla="*/ 176 h 176"/>
                  <a:gd name="T18" fmla="*/ 118 w 176"/>
                  <a:gd name="T19" fmla="*/ 176 h 176"/>
                  <a:gd name="T20" fmla="*/ 118 w 176"/>
                  <a:gd name="T21" fmla="*/ 119 h 176"/>
                  <a:gd name="T22" fmla="*/ 176 w 176"/>
                  <a:gd name="T23" fmla="*/ 119 h 176"/>
                  <a:gd name="T24" fmla="*/ 176 w 176"/>
                  <a:gd name="T25" fmla="*/ 5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176">
                    <a:moveTo>
                      <a:pt x="176" y="58"/>
                    </a:moveTo>
                    <a:lnTo>
                      <a:pt x="118" y="58"/>
                    </a:lnTo>
                    <a:lnTo>
                      <a:pt x="118" y="0"/>
                    </a:lnTo>
                    <a:lnTo>
                      <a:pt x="57" y="0"/>
                    </a:lnTo>
                    <a:lnTo>
                      <a:pt x="57" y="58"/>
                    </a:lnTo>
                    <a:lnTo>
                      <a:pt x="0" y="58"/>
                    </a:lnTo>
                    <a:lnTo>
                      <a:pt x="0" y="119"/>
                    </a:lnTo>
                    <a:lnTo>
                      <a:pt x="57" y="119"/>
                    </a:lnTo>
                    <a:lnTo>
                      <a:pt x="57" y="176"/>
                    </a:lnTo>
                    <a:lnTo>
                      <a:pt x="118" y="176"/>
                    </a:lnTo>
                    <a:lnTo>
                      <a:pt x="118" y="119"/>
                    </a:lnTo>
                    <a:lnTo>
                      <a:pt x="176" y="119"/>
                    </a:lnTo>
                    <a:lnTo>
                      <a:pt x="176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114"/>
              <p:cNvSpPr>
                <a:spLocks/>
              </p:cNvSpPr>
              <p:nvPr/>
            </p:nvSpPr>
            <p:spPr bwMode="auto">
              <a:xfrm>
                <a:off x="8648700" y="4640263"/>
                <a:ext cx="547688" cy="547688"/>
              </a:xfrm>
              <a:custGeom>
                <a:avLst/>
                <a:gdLst>
                  <a:gd name="T0" fmla="*/ 44 w 249"/>
                  <a:gd name="T1" fmla="*/ 44 h 249"/>
                  <a:gd name="T2" fmla="*/ 44 w 249"/>
                  <a:gd name="T3" fmla="*/ 205 h 249"/>
                  <a:gd name="T4" fmla="*/ 204 w 249"/>
                  <a:gd name="T5" fmla="*/ 205 h 249"/>
                  <a:gd name="T6" fmla="*/ 204 w 249"/>
                  <a:gd name="T7" fmla="*/ 44 h 249"/>
                  <a:gd name="T8" fmla="*/ 44 w 249"/>
                  <a:gd name="T9" fmla="*/ 4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249">
                    <a:moveTo>
                      <a:pt x="44" y="44"/>
                    </a:moveTo>
                    <a:cubicBezTo>
                      <a:pt x="0" y="89"/>
                      <a:pt x="0" y="160"/>
                      <a:pt x="44" y="205"/>
                    </a:cubicBezTo>
                    <a:cubicBezTo>
                      <a:pt x="88" y="249"/>
                      <a:pt x="160" y="249"/>
                      <a:pt x="204" y="205"/>
                    </a:cubicBezTo>
                    <a:cubicBezTo>
                      <a:pt x="249" y="160"/>
                      <a:pt x="249" y="89"/>
                      <a:pt x="204" y="44"/>
                    </a:cubicBezTo>
                    <a:cubicBezTo>
                      <a:pt x="160" y="0"/>
                      <a:pt x="88" y="0"/>
                      <a:pt x="44" y="44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115"/>
              <p:cNvSpPr>
                <a:spLocks/>
              </p:cNvSpPr>
              <p:nvPr/>
            </p:nvSpPr>
            <p:spPr bwMode="auto">
              <a:xfrm>
                <a:off x="9028113" y="4521200"/>
                <a:ext cx="285750" cy="288925"/>
              </a:xfrm>
              <a:custGeom>
                <a:avLst/>
                <a:gdLst>
                  <a:gd name="T0" fmla="*/ 0 w 180"/>
                  <a:gd name="T1" fmla="*/ 126 h 182"/>
                  <a:gd name="T2" fmla="*/ 55 w 180"/>
                  <a:gd name="T3" fmla="*/ 182 h 182"/>
                  <a:gd name="T4" fmla="*/ 180 w 180"/>
                  <a:gd name="T5" fmla="*/ 57 h 182"/>
                  <a:gd name="T6" fmla="*/ 124 w 180"/>
                  <a:gd name="T7" fmla="*/ 0 h 182"/>
                  <a:gd name="T8" fmla="*/ 0 w 180"/>
                  <a:gd name="T9" fmla="*/ 1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82">
                    <a:moveTo>
                      <a:pt x="0" y="126"/>
                    </a:moveTo>
                    <a:lnTo>
                      <a:pt x="55" y="182"/>
                    </a:lnTo>
                    <a:lnTo>
                      <a:pt x="180" y="57"/>
                    </a:lnTo>
                    <a:lnTo>
                      <a:pt x="124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116"/>
              <p:cNvSpPr>
                <a:spLocks/>
              </p:cNvSpPr>
              <p:nvPr/>
            </p:nvSpPr>
            <p:spPr bwMode="auto">
              <a:xfrm>
                <a:off x="9047163" y="4546600"/>
                <a:ext cx="244475" cy="241300"/>
              </a:xfrm>
              <a:custGeom>
                <a:avLst/>
                <a:gdLst>
                  <a:gd name="T0" fmla="*/ 26 w 154"/>
                  <a:gd name="T1" fmla="*/ 152 h 152"/>
                  <a:gd name="T2" fmla="*/ 154 w 154"/>
                  <a:gd name="T3" fmla="*/ 26 h 152"/>
                  <a:gd name="T4" fmla="*/ 127 w 154"/>
                  <a:gd name="T5" fmla="*/ 0 h 152"/>
                  <a:gd name="T6" fmla="*/ 0 w 154"/>
                  <a:gd name="T7" fmla="*/ 125 h 152"/>
                  <a:gd name="T8" fmla="*/ 26 w 15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52">
                    <a:moveTo>
                      <a:pt x="26" y="152"/>
                    </a:moveTo>
                    <a:lnTo>
                      <a:pt x="154" y="26"/>
                    </a:lnTo>
                    <a:lnTo>
                      <a:pt x="127" y="0"/>
                    </a:lnTo>
                    <a:lnTo>
                      <a:pt x="0" y="125"/>
                    </a:lnTo>
                    <a:lnTo>
                      <a:pt x="26" y="152"/>
                    </a:ln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Oval 117"/>
              <p:cNvSpPr>
                <a:spLocks noChangeArrowheads="1"/>
              </p:cNvSpPr>
              <p:nvPr/>
            </p:nvSpPr>
            <p:spPr bwMode="auto">
              <a:xfrm>
                <a:off x="8710613" y="4702175"/>
                <a:ext cx="423863" cy="423863"/>
              </a:xfrm>
              <a:prstGeom prst="ellipse">
                <a:avLst/>
              </a:pr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118"/>
              <p:cNvSpPr>
                <a:spLocks/>
              </p:cNvSpPr>
              <p:nvPr/>
            </p:nvSpPr>
            <p:spPr bwMode="auto">
              <a:xfrm>
                <a:off x="8710613" y="4913313"/>
                <a:ext cx="423863" cy="212725"/>
              </a:xfrm>
              <a:custGeom>
                <a:avLst/>
                <a:gdLst>
                  <a:gd name="T0" fmla="*/ 0 w 193"/>
                  <a:gd name="T1" fmla="*/ 0 h 97"/>
                  <a:gd name="T2" fmla="*/ 96 w 193"/>
                  <a:gd name="T3" fmla="*/ 97 h 97"/>
                  <a:gd name="T4" fmla="*/ 193 w 193"/>
                  <a:gd name="T5" fmla="*/ 0 h 97"/>
                  <a:gd name="T6" fmla="*/ 0 w 193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97">
                    <a:moveTo>
                      <a:pt x="0" y="0"/>
                    </a:moveTo>
                    <a:cubicBezTo>
                      <a:pt x="0" y="54"/>
                      <a:pt x="43" y="97"/>
                      <a:pt x="96" y="97"/>
                    </a:cubicBezTo>
                    <a:cubicBezTo>
                      <a:pt x="149" y="97"/>
                      <a:pt x="193" y="54"/>
                      <a:pt x="19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E6B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87" name="Picture 1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48713" y="4743450"/>
                <a:ext cx="196850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" name="Picture 1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7450" y="4902200"/>
                <a:ext cx="79375" cy="2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" name="Freeform 121"/>
              <p:cNvSpPr>
                <a:spLocks/>
              </p:cNvSpPr>
              <p:nvPr/>
            </p:nvSpPr>
            <p:spPr bwMode="auto">
              <a:xfrm>
                <a:off x="9212263" y="4478338"/>
                <a:ext cx="147638" cy="144463"/>
              </a:xfrm>
              <a:custGeom>
                <a:avLst/>
                <a:gdLst>
                  <a:gd name="T0" fmla="*/ 4 w 67"/>
                  <a:gd name="T1" fmla="*/ 19 h 66"/>
                  <a:gd name="T2" fmla="*/ 48 w 67"/>
                  <a:gd name="T3" fmla="*/ 62 h 66"/>
                  <a:gd name="T4" fmla="*/ 63 w 67"/>
                  <a:gd name="T5" fmla="*/ 62 h 66"/>
                  <a:gd name="T6" fmla="*/ 63 w 67"/>
                  <a:gd name="T7" fmla="*/ 48 h 66"/>
                  <a:gd name="T8" fmla="*/ 19 w 67"/>
                  <a:gd name="T9" fmla="*/ 4 h 66"/>
                  <a:gd name="T10" fmla="*/ 4 w 67"/>
                  <a:gd name="T11" fmla="*/ 4 h 66"/>
                  <a:gd name="T12" fmla="*/ 4 w 67"/>
                  <a:gd name="T13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66">
                    <a:moveTo>
                      <a:pt x="4" y="19"/>
                    </a:moveTo>
                    <a:cubicBezTo>
                      <a:pt x="48" y="62"/>
                      <a:pt x="48" y="62"/>
                      <a:pt x="48" y="62"/>
                    </a:cubicBezTo>
                    <a:cubicBezTo>
                      <a:pt x="52" y="66"/>
                      <a:pt x="59" y="66"/>
                      <a:pt x="63" y="62"/>
                    </a:cubicBezTo>
                    <a:cubicBezTo>
                      <a:pt x="67" y="58"/>
                      <a:pt x="67" y="52"/>
                      <a:pt x="63" y="48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Rectangle 122"/>
              <p:cNvSpPr>
                <a:spLocks noChangeArrowheads="1"/>
              </p:cNvSpPr>
              <p:nvPr/>
            </p:nvSpPr>
            <p:spPr bwMode="auto">
              <a:xfrm>
                <a:off x="6218238" y="4876800"/>
                <a:ext cx="693738" cy="19050"/>
              </a:xfrm>
              <a:prstGeom prst="rect">
                <a:avLst/>
              </a:pr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Rectangle 123"/>
              <p:cNvSpPr>
                <a:spLocks noChangeArrowheads="1"/>
              </p:cNvSpPr>
              <p:nvPr/>
            </p:nvSpPr>
            <p:spPr bwMode="auto">
              <a:xfrm>
                <a:off x="9059863" y="2900363"/>
                <a:ext cx="695325" cy="17463"/>
              </a:xfrm>
              <a:prstGeom prst="rect">
                <a:avLst/>
              </a:pr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2" name="Rectangle 124"/>
              <p:cNvSpPr>
                <a:spLocks noChangeArrowheads="1"/>
              </p:cNvSpPr>
              <p:nvPr/>
            </p:nvSpPr>
            <p:spPr bwMode="auto">
              <a:xfrm>
                <a:off x="5881688" y="2905125"/>
                <a:ext cx="1019175" cy="17463"/>
              </a:xfrm>
              <a:prstGeom prst="rect">
                <a:avLst/>
              </a:pr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Freeform 125"/>
              <p:cNvSpPr>
                <a:spLocks/>
              </p:cNvSpPr>
              <p:nvPr/>
            </p:nvSpPr>
            <p:spPr bwMode="auto">
              <a:xfrm>
                <a:off x="10239375" y="2898775"/>
                <a:ext cx="523875" cy="2043113"/>
              </a:xfrm>
              <a:custGeom>
                <a:avLst/>
                <a:gdLst>
                  <a:gd name="T0" fmla="*/ 330 w 330"/>
                  <a:gd name="T1" fmla="*/ 1287 h 1287"/>
                  <a:gd name="T2" fmla="*/ 0 w 330"/>
                  <a:gd name="T3" fmla="*/ 1287 h 1287"/>
                  <a:gd name="T4" fmla="*/ 0 w 330"/>
                  <a:gd name="T5" fmla="*/ 1276 h 1287"/>
                  <a:gd name="T6" fmla="*/ 319 w 330"/>
                  <a:gd name="T7" fmla="*/ 1276 h 1287"/>
                  <a:gd name="T8" fmla="*/ 319 w 330"/>
                  <a:gd name="T9" fmla="*/ 11 h 1287"/>
                  <a:gd name="T10" fmla="*/ 0 w 330"/>
                  <a:gd name="T11" fmla="*/ 11 h 1287"/>
                  <a:gd name="T12" fmla="*/ 0 w 330"/>
                  <a:gd name="T13" fmla="*/ 0 h 1287"/>
                  <a:gd name="T14" fmla="*/ 330 w 330"/>
                  <a:gd name="T15" fmla="*/ 0 h 1287"/>
                  <a:gd name="T16" fmla="*/ 330 w 330"/>
                  <a:gd name="T17" fmla="*/ 1287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0" h="1287">
                    <a:moveTo>
                      <a:pt x="330" y="1287"/>
                    </a:moveTo>
                    <a:lnTo>
                      <a:pt x="0" y="1287"/>
                    </a:lnTo>
                    <a:lnTo>
                      <a:pt x="0" y="1276"/>
                    </a:lnTo>
                    <a:lnTo>
                      <a:pt x="319" y="1276"/>
                    </a:lnTo>
                    <a:lnTo>
                      <a:pt x="319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30" y="0"/>
                    </a:lnTo>
                    <a:lnTo>
                      <a:pt x="330" y="1287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4" name="Freeform 126"/>
              <p:cNvSpPr>
                <a:spLocks/>
              </p:cNvSpPr>
              <p:nvPr/>
            </p:nvSpPr>
            <p:spPr bwMode="auto">
              <a:xfrm>
                <a:off x="5762625" y="3903663"/>
                <a:ext cx="527050" cy="984250"/>
              </a:xfrm>
              <a:custGeom>
                <a:avLst/>
                <a:gdLst>
                  <a:gd name="T0" fmla="*/ 0 w 332"/>
                  <a:gd name="T1" fmla="*/ 620 h 620"/>
                  <a:gd name="T2" fmla="*/ 332 w 332"/>
                  <a:gd name="T3" fmla="*/ 620 h 620"/>
                  <a:gd name="T4" fmla="*/ 332 w 332"/>
                  <a:gd name="T5" fmla="*/ 616 h 620"/>
                  <a:gd name="T6" fmla="*/ 11 w 332"/>
                  <a:gd name="T7" fmla="*/ 616 h 620"/>
                  <a:gd name="T8" fmla="*/ 11 w 332"/>
                  <a:gd name="T9" fmla="*/ 6 h 620"/>
                  <a:gd name="T10" fmla="*/ 332 w 332"/>
                  <a:gd name="T11" fmla="*/ 6 h 620"/>
                  <a:gd name="T12" fmla="*/ 332 w 332"/>
                  <a:gd name="T13" fmla="*/ 0 h 620"/>
                  <a:gd name="T14" fmla="*/ 0 w 332"/>
                  <a:gd name="T15" fmla="*/ 0 h 620"/>
                  <a:gd name="T16" fmla="*/ 0 w 332"/>
                  <a:gd name="T17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2" h="620">
                    <a:moveTo>
                      <a:pt x="0" y="620"/>
                    </a:moveTo>
                    <a:lnTo>
                      <a:pt x="332" y="620"/>
                    </a:lnTo>
                    <a:lnTo>
                      <a:pt x="332" y="616"/>
                    </a:lnTo>
                    <a:lnTo>
                      <a:pt x="11" y="616"/>
                    </a:lnTo>
                    <a:lnTo>
                      <a:pt x="11" y="6"/>
                    </a:lnTo>
                    <a:lnTo>
                      <a:pt x="332" y="6"/>
                    </a:lnTo>
                    <a:lnTo>
                      <a:pt x="332" y="0"/>
                    </a:lnTo>
                    <a:lnTo>
                      <a:pt x="0" y="0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5" name="Freeform 127"/>
              <p:cNvSpPr>
                <a:spLocks/>
              </p:cNvSpPr>
              <p:nvPr/>
            </p:nvSpPr>
            <p:spPr bwMode="auto">
              <a:xfrm>
                <a:off x="10509250" y="3260725"/>
                <a:ext cx="493713" cy="493713"/>
              </a:xfrm>
              <a:custGeom>
                <a:avLst/>
                <a:gdLst>
                  <a:gd name="T0" fmla="*/ 50 w 225"/>
                  <a:gd name="T1" fmla="*/ 225 h 225"/>
                  <a:gd name="T2" fmla="*/ 175 w 225"/>
                  <a:gd name="T3" fmla="*/ 225 h 225"/>
                  <a:gd name="T4" fmla="*/ 225 w 225"/>
                  <a:gd name="T5" fmla="*/ 175 h 225"/>
                  <a:gd name="T6" fmla="*/ 225 w 225"/>
                  <a:gd name="T7" fmla="*/ 50 h 225"/>
                  <a:gd name="T8" fmla="*/ 175 w 225"/>
                  <a:gd name="T9" fmla="*/ 0 h 225"/>
                  <a:gd name="T10" fmla="*/ 50 w 225"/>
                  <a:gd name="T11" fmla="*/ 0 h 225"/>
                  <a:gd name="T12" fmla="*/ 0 w 225"/>
                  <a:gd name="T13" fmla="*/ 50 h 225"/>
                  <a:gd name="T14" fmla="*/ 0 w 225"/>
                  <a:gd name="T15" fmla="*/ 175 h 225"/>
                  <a:gd name="T16" fmla="*/ 50 w 225"/>
                  <a:gd name="T1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225">
                    <a:moveTo>
                      <a:pt x="50" y="225"/>
                    </a:moveTo>
                    <a:cubicBezTo>
                      <a:pt x="175" y="225"/>
                      <a:pt x="175" y="225"/>
                      <a:pt x="175" y="225"/>
                    </a:cubicBezTo>
                    <a:cubicBezTo>
                      <a:pt x="203" y="225"/>
                      <a:pt x="225" y="203"/>
                      <a:pt x="225" y="175"/>
                    </a:cubicBezTo>
                    <a:cubicBezTo>
                      <a:pt x="225" y="50"/>
                      <a:pt x="225" y="50"/>
                      <a:pt x="225" y="50"/>
                    </a:cubicBezTo>
                    <a:cubicBezTo>
                      <a:pt x="225" y="22"/>
                      <a:pt x="203" y="0"/>
                      <a:pt x="175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2"/>
                      <a:pt x="0" y="5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203"/>
                      <a:pt x="22" y="225"/>
                      <a:pt x="50" y="225"/>
                    </a:cubicBezTo>
                    <a:close/>
                  </a:path>
                </a:pathLst>
              </a:cu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6" name="Freeform 128"/>
              <p:cNvSpPr>
                <a:spLocks/>
              </p:cNvSpPr>
              <p:nvPr/>
            </p:nvSpPr>
            <p:spPr bwMode="auto">
              <a:xfrm>
                <a:off x="7791450" y="2589212"/>
                <a:ext cx="496888" cy="493713"/>
              </a:xfrm>
              <a:custGeom>
                <a:avLst/>
                <a:gdLst>
                  <a:gd name="T0" fmla="*/ 50 w 226"/>
                  <a:gd name="T1" fmla="*/ 225 h 225"/>
                  <a:gd name="T2" fmla="*/ 175 w 226"/>
                  <a:gd name="T3" fmla="*/ 225 h 225"/>
                  <a:gd name="T4" fmla="*/ 226 w 226"/>
                  <a:gd name="T5" fmla="*/ 175 h 225"/>
                  <a:gd name="T6" fmla="*/ 226 w 226"/>
                  <a:gd name="T7" fmla="*/ 50 h 225"/>
                  <a:gd name="T8" fmla="*/ 175 w 226"/>
                  <a:gd name="T9" fmla="*/ 0 h 225"/>
                  <a:gd name="T10" fmla="*/ 50 w 226"/>
                  <a:gd name="T11" fmla="*/ 0 h 225"/>
                  <a:gd name="T12" fmla="*/ 0 w 226"/>
                  <a:gd name="T13" fmla="*/ 50 h 225"/>
                  <a:gd name="T14" fmla="*/ 0 w 226"/>
                  <a:gd name="T15" fmla="*/ 175 h 225"/>
                  <a:gd name="T16" fmla="*/ 50 w 226"/>
                  <a:gd name="T1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25">
                    <a:moveTo>
                      <a:pt x="50" y="225"/>
                    </a:moveTo>
                    <a:cubicBezTo>
                      <a:pt x="175" y="225"/>
                      <a:pt x="175" y="225"/>
                      <a:pt x="175" y="225"/>
                    </a:cubicBezTo>
                    <a:cubicBezTo>
                      <a:pt x="203" y="225"/>
                      <a:pt x="226" y="202"/>
                      <a:pt x="226" y="175"/>
                    </a:cubicBezTo>
                    <a:cubicBezTo>
                      <a:pt x="226" y="50"/>
                      <a:pt x="226" y="50"/>
                      <a:pt x="226" y="50"/>
                    </a:cubicBezTo>
                    <a:cubicBezTo>
                      <a:pt x="226" y="22"/>
                      <a:pt x="203" y="0"/>
                      <a:pt x="175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3" y="0"/>
                      <a:pt x="0" y="22"/>
                      <a:pt x="0" y="5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202"/>
                      <a:pt x="23" y="225"/>
                      <a:pt x="50" y="22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7" name="Freeform 129"/>
              <p:cNvSpPr>
                <a:spLocks/>
              </p:cNvSpPr>
              <p:nvPr/>
            </p:nvSpPr>
            <p:spPr bwMode="auto">
              <a:xfrm>
                <a:off x="7791450" y="4756150"/>
                <a:ext cx="496888" cy="495300"/>
              </a:xfrm>
              <a:custGeom>
                <a:avLst/>
                <a:gdLst>
                  <a:gd name="T0" fmla="*/ 50 w 226"/>
                  <a:gd name="T1" fmla="*/ 225 h 225"/>
                  <a:gd name="T2" fmla="*/ 175 w 226"/>
                  <a:gd name="T3" fmla="*/ 225 h 225"/>
                  <a:gd name="T4" fmla="*/ 226 w 226"/>
                  <a:gd name="T5" fmla="*/ 175 h 225"/>
                  <a:gd name="T6" fmla="*/ 226 w 226"/>
                  <a:gd name="T7" fmla="*/ 50 h 225"/>
                  <a:gd name="T8" fmla="*/ 175 w 226"/>
                  <a:gd name="T9" fmla="*/ 0 h 225"/>
                  <a:gd name="T10" fmla="*/ 50 w 226"/>
                  <a:gd name="T11" fmla="*/ 0 h 225"/>
                  <a:gd name="T12" fmla="*/ 0 w 226"/>
                  <a:gd name="T13" fmla="*/ 50 h 225"/>
                  <a:gd name="T14" fmla="*/ 0 w 226"/>
                  <a:gd name="T15" fmla="*/ 175 h 225"/>
                  <a:gd name="T16" fmla="*/ 50 w 226"/>
                  <a:gd name="T1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25">
                    <a:moveTo>
                      <a:pt x="50" y="225"/>
                    </a:moveTo>
                    <a:cubicBezTo>
                      <a:pt x="175" y="225"/>
                      <a:pt x="175" y="225"/>
                      <a:pt x="175" y="225"/>
                    </a:cubicBezTo>
                    <a:cubicBezTo>
                      <a:pt x="203" y="225"/>
                      <a:pt x="226" y="203"/>
                      <a:pt x="226" y="175"/>
                    </a:cubicBezTo>
                    <a:cubicBezTo>
                      <a:pt x="226" y="50"/>
                      <a:pt x="226" y="50"/>
                      <a:pt x="226" y="50"/>
                    </a:cubicBezTo>
                    <a:cubicBezTo>
                      <a:pt x="226" y="23"/>
                      <a:pt x="203" y="0"/>
                      <a:pt x="175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3" y="0"/>
                      <a:pt x="0" y="23"/>
                      <a:pt x="0" y="5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203"/>
                      <a:pt x="23" y="225"/>
                      <a:pt x="50" y="225"/>
                    </a:cubicBezTo>
                    <a:close/>
                  </a:path>
                </a:pathLst>
              </a:cu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30"/>
              <p:cNvSpPr>
                <a:spLocks/>
              </p:cNvSpPr>
              <p:nvPr/>
            </p:nvSpPr>
            <p:spPr bwMode="auto">
              <a:xfrm>
                <a:off x="10682288" y="4879975"/>
                <a:ext cx="206375" cy="207963"/>
              </a:xfrm>
              <a:custGeom>
                <a:avLst/>
                <a:gdLst>
                  <a:gd name="T0" fmla="*/ 0 w 94"/>
                  <a:gd name="T1" fmla="*/ 46 h 95"/>
                  <a:gd name="T2" fmla="*/ 36 w 94"/>
                  <a:gd name="T3" fmla="*/ 82 h 95"/>
                  <a:gd name="T4" fmla="*/ 81 w 94"/>
                  <a:gd name="T5" fmla="*/ 82 h 95"/>
                  <a:gd name="T6" fmla="*/ 81 w 94"/>
                  <a:gd name="T7" fmla="*/ 36 h 95"/>
                  <a:gd name="T8" fmla="*/ 45 w 94"/>
                  <a:gd name="T9" fmla="*/ 0 h 95"/>
                  <a:gd name="T10" fmla="*/ 0 w 94"/>
                  <a:gd name="T11" fmla="*/ 4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95">
                    <a:moveTo>
                      <a:pt x="0" y="46"/>
                    </a:moveTo>
                    <a:cubicBezTo>
                      <a:pt x="36" y="82"/>
                      <a:pt x="36" y="82"/>
                      <a:pt x="36" y="82"/>
                    </a:cubicBezTo>
                    <a:cubicBezTo>
                      <a:pt x="48" y="95"/>
                      <a:pt x="69" y="95"/>
                      <a:pt x="81" y="82"/>
                    </a:cubicBezTo>
                    <a:cubicBezTo>
                      <a:pt x="94" y="69"/>
                      <a:pt x="94" y="49"/>
                      <a:pt x="81" y="36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79A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31"/>
              <p:cNvSpPr>
                <a:spLocks/>
              </p:cNvSpPr>
              <p:nvPr/>
            </p:nvSpPr>
            <p:spPr bwMode="auto">
              <a:xfrm>
                <a:off x="10574338" y="4773613"/>
                <a:ext cx="207963" cy="206375"/>
              </a:xfrm>
              <a:custGeom>
                <a:avLst/>
                <a:gdLst>
                  <a:gd name="T0" fmla="*/ 49 w 94"/>
                  <a:gd name="T1" fmla="*/ 94 h 94"/>
                  <a:gd name="T2" fmla="*/ 13 w 94"/>
                  <a:gd name="T3" fmla="*/ 58 h 94"/>
                  <a:gd name="T4" fmla="*/ 13 w 94"/>
                  <a:gd name="T5" fmla="*/ 12 h 94"/>
                  <a:gd name="T6" fmla="*/ 58 w 94"/>
                  <a:gd name="T7" fmla="*/ 12 h 94"/>
                  <a:gd name="T8" fmla="*/ 94 w 94"/>
                  <a:gd name="T9" fmla="*/ 48 h 94"/>
                  <a:gd name="T10" fmla="*/ 49 w 94"/>
                  <a:gd name="T11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94">
                    <a:moveTo>
                      <a:pt x="49" y="94"/>
                    </a:moveTo>
                    <a:cubicBezTo>
                      <a:pt x="13" y="58"/>
                      <a:pt x="13" y="58"/>
                      <a:pt x="13" y="58"/>
                    </a:cubicBezTo>
                    <a:cubicBezTo>
                      <a:pt x="0" y="45"/>
                      <a:pt x="0" y="25"/>
                      <a:pt x="13" y="12"/>
                    </a:cubicBezTo>
                    <a:cubicBezTo>
                      <a:pt x="25" y="0"/>
                      <a:pt x="46" y="0"/>
                      <a:pt x="58" y="12"/>
                    </a:cubicBezTo>
                    <a:cubicBezTo>
                      <a:pt x="94" y="48"/>
                      <a:pt x="94" y="48"/>
                      <a:pt x="94" y="48"/>
                    </a:cubicBezTo>
                    <a:lnTo>
                      <a:pt x="49" y="94"/>
                    </a:ln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32"/>
              <p:cNvSpPr>
                <a:spLocks/>
              </p:cNvSpPr>
              <p:nvPr/>
            </p:nvSpPr>
            <p:spPr bwMode="auto">
              <a:xfrm>
                <a:off x="10509250" y="3924300"/>
                <a:ext cx="493713" cy="493713"/>
              </a:xfrm>
              <a:custGeom>
                <a:avLst/>
                <a:gdLst>
                  <a:gd name="T0" fmla="*/ 175 w 225"/>
                  <a:gd name="T1" fmla="*/ 225 h 225"/>
                  <a:gd name="T2" fmla="*/ 50 w 225"/>
                  <a:gd name="T3" fmla="*/ 225 h 225"/>
                  <a:gd name="T4" fmla="*/ 0 w 225"/>
                  <a:gd name="T5" fmla="*/ 175 h 225"/>
                  <a:gd name="T6" fmla="*/ 0 w 225"/>
                  <a:gd name="T7" fmla="*/ 50 h 225"/>
                  <a:gd name="T8" fmla="*/ 50 w 225"/>
                  <a:gd name="T9" fmla="*/ 0 h 225"/>
                  <a:gd name="T10" fmla="*/ 175 w 225"/>
                  <a:gd name="T11" fmla="*/ 0 h 225"/>
                  <a:gd name="T12" fmla="*/ 225 w 225"/>
                  <a:gd name="T13" fmla="*/ 50 h 225"/>
                  <a:gd name="T14" fmla="*/ 225 w 225"/>
                  <a:gd name="T15" fmla="*/ 175 h 225"/>
                  <a:gd name="T16" fmla="*/ 175 w 225"/>
                  <a:gd name="T1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5" h="225">
                    <a:moveTo>
                      <a:pt x="175" y="225"/>
                    </a:moveTo>
                    <a:cubicBezTo>
                      <a:pt x="50" y="225"/>
                      <a:pt x="50" y="225"/>
                      <a:pt x="50" y="225"/>
                    </a:cubicBezTo>
                    <a:cubicBezTo>
                      <a:pt x="22" y="225"/>
                      <a:pt x="0" y="203"/>
                      <a:pt x="0" y="17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3"/>
                      <a:pt x="22" y="0"/>
                      <a:pt x="50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203" y="0"/>
                      <a:pt x="225" y="23"/>
                      <a:pt x="225" y="50"/>
                    </a:cubicBezTo>
                    <a:cubicBezTo>
                      <a:pt x="225" y="175"/>
                      <a:pt x="225" y="175"/>
                      <a:pt x="225" y="175"/>
                    </a:cubicBezTo>
                    <a:cubicBezTo>
                      <a:pt x="225" y="203"/>
                      <a:pt x="203" y="225"/>
                      <a:pt x="175" y="225"/>
                    </a:cubicBezTo>
                    <a:close/>
                  </a:path>
                </a:pathLst>
              </a:cu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33"/>
              <p:cNvSpPr>
                <a:spLocks/>
              </p:cNvSpPr>
              <p:nvPr/>
            </p:nvSpPr>
            <p:spPr bwMode="auto">
              <a:xfrm>
                <a:off x="10588625" y="3413125"/>
                <a:ext cx="336550" cy="190500"/>
              </a:xfrm>
              <a:custGeom>
                <a:avLst/>
                <a:gdLst>
                  <a:gd name="T0" fmla="*/ 143 w 153"/>
                  <a:gd name="T1" fmla="*/ 32 h 87"/>
                  <a:gd name="T2" fmla="*/ 126 w 153"/>
                  <a:gd name="T3" fmla="*/ 32 h 87"/>
                  <a:gd name="T4" fmla="*/ 107 w 153"/>
                  <a:gd name="T5" fmla="*/ 4 h 87"/>
                  <a:gd name="T6" fmla="*/ 107 w 153"/>
                  <a:gd name="T7" fmla="*/ 4 h 87"/>
                  <a:gd name="T8" fmla="*/ 106 w 153"/>
                  <a:gd name="T9" fmla="*/ 3 h 87"/>
                  <a:gd name="T10" fmla="*/ 105 w 153"/>
                  <a:gd name="T11" fmla="*/ 2 h 87"/>
                  <a:gd name="T12" fmla="*/ 104 w 153"/>
                  <a:gd name="T13" fmla="*/ 2 h 87"/>
                  <a:gd name="T14" fmla="*/ 101 w 153"/>
                  <a:gd name="T15" fmla="*/ 0 h 87"/>
                  <a:gd name="T16" fmla="*/ 100 w 153"/>
                  <a:gd name="T17" fmla="*/ 0 h 87"/>
                  <a:gd name="T18" fmla="*/ 99 w 153"/>
                  <a:gd name="T19" fmla="*/ 0 h 87"/>
                  <a:gd name="T20" fmla="*/ 99 w 153"/>
                  <a:gd name="T21" fmla="*/ 0 h 87"/>
                  <a:gd name="T22" fmla="*/ 97 w 153"/>
                  <a:gd name="T23" fmla="*/ 0 h 87"/>
                  <a:gd name="T24" fmla="*/ 97 w 153"/>
                  <a:gd name="T25" fmla="*/ 0 h 87"/>
                  <a:gd name="T26" fmla="*/ 95 w 153"/>
                  <a:gd name="T27" fmla="*/ 1 h 87"/>
                  <a:gd name="T28" fmla="*/ 94 w 153"/>
                  <a:gd name="T29" fmla="*/ 2 h 87"/>
                  <a:gd name="T30" fmla="*/ 93 w 153"/>
                  <a:gd name="T31" fmla="*/ 2 h 87"/>
                  <a:gd name="T32" fmla="*/ 92 w 153"/>
                  <a:gd name="T33" fmla="*/ 3 h 87"/>
                  <a:gd name="T34" fmla="*/ 91 w 153"/>
                  <a:gd name="T35" fmla="*/ 4 h 87"/>
                  <a:gd name="T36" fmla="*/ 91 w 153"/>
                  <a:gd name="T37" fmla="*/ 4 h 87"/>
                  <a:gd name="T38" fmla="*/ 54 w 153"/>
                  <a:gd name="T39" fmla="*/ 60 h 87"/>
                  <a:gd name="T40" fmla="*/ 40 w 153"/>
                  <a:gd name="T41" fmla="*/ 39 h 87"/>
                  <a:gd name="T42" fmla="*/ 32 w 153"/>
                  <a:gd name="T43" fmla="*/ 35 h 87"/>
                  <a:gd name="T44" fmla="*/ 10 w 153"/>
                  <a:gd name="T45" fmla="*/ 35 h 87"/>
                  <a:gd name="T46" fmla="*/ 0 w 153"/>
                  <a:gd name="T47" fmla="*/ 45 h 87"/>
                  <a:gd name="T48" fmla="*/ 10 w 153"/>
                  <a:gd name="T49" fmla="*/ 55 h 87"/>
                  <a:gd name="T50" fmla="*/ 27 w 153"/>
                  <a:gd name="T51" fmla="*/ 55 h 87"/>
                  <a:gd name="T52" fmla="*/ 46 w 153"/>
                  <a:gd name="T53" fmla="*/ 82 h 87"/>
                  <a:gd name="T54" fmla="*/ 54 w 153"/>
                  <a:gd name="T55" fmla="*/ 87 h 87"/>
                  <a:gd name="T56" fmla="*/ 62 w 153"/>
                  <a:gd name="T57" fmla="*/ 82 h 87"/>
                  <a:gd name="T58" fmla="*/ 99 w 153"/>
                  <a:gd name="T59" fmla="*/ 27 h 87"/>
                  <a:gd name="T60" fmla="*/ 113 w 153"/>
                  <a:gd name="T61" fmla="*/ 47 h 87"/>
                  <a:gd name="T62" fmla="*/ 121 w 153"/>
                  <a:gd name="T63" fmla="*/ 52 h 87"/>
                  <a:gd name="T64" fmla="*/ 143 w 153"/>
                  <a:gd name="T65" fmla="*/ 52 h 87"/>
                  <a:gd name="T66" fmla="*/ 153 w 153"/>
                  <a:gd name="T67" fmla="*/ 42 h 87"/>
                  <a:gd name="T68" fmla="*/ 143 w 153"/>
                  <a:gd name="T69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87">
                    <a:moveTo>
                      <a:pt x="143" y="32"/>
                    </a:moveTo>
                    <a:cubicBezTo>
                      <a:pt x="126" y="32"/>
                      <a:pt x="126" y="32"/>
                      <a:pt x="126" y="32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5" y="2"/>
                      <a:pt x="105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1"/>
                      <a:pt x="102" y="1"/>
                      <a:pt x="101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8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6" y="1"/>
                      <a:pt x="96" y="1"/>
                      <a:pt x="95" y="1"/>
                    </a:cubicBezTo>
                    <a:cubicBezTo>
                      <a:pt x="95" y="1"/>
                      <a:pt x="94" y="1"/>
                      <a:pt x="94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2"/>
                      <a:pt x="92" y="3"/>
                      <a:pt x="92" y="3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9" y="37"/>
                      <a:pt x="36" y="35"/>
                      <a:pt x="32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5" y="35"/>
                      <a:pt x="0" y="39"/>
                      <a:pt x="0" y="45"/>
                    </a:cubicBezTo>
                    <a:cubicBezTo>
                      <a:pt x="0" y="50"/>
                      <a:pt x="5" y="55"/>
                      <a:pt x="10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8" y="85"/>
                      <a:pt x="51" y="87"/>
                      <a:pt x="54" y="87"/>
                    </a:cubicBezTo>
                    <a:cubicBezTo>
                      <a:pt x="57" y="87"/>
                      <a:pt x="60" y="85"/>
                      <a:pt x="62" y="82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4" y="50"/>
                      <a:pt x="117" y="52"/>
                      <a:pt x="121" y="52"/>
                    </a:cubicBezTo>
                    <a:cubicBezTo>
                      <a:pt x="143" y="52"/>
                      <a:pt x="143" y="52"/>
                      <a:pt x="143" y="52"/>
                    </a:cubicBezTo>
                    <a:cubicBezTo>
                      <a:pt x="148" y="52"/>
                      <a:pt x="153" y="47"/>
                      <a:pt x="153" y="42"/>
                    </a:cubicBezTo>
                    <a:cubicBezTo>
                      <a:pt x="153" y="37"/>
                      <a:pt x="148" y="32"/>
                      <a:pt x="14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34"/>
              <p:cNvSpPr>
                <a:spLocks noEditPoints="1"/>
              </p:cNvSpPr>
              <p:nvPr/>
            </p:nvSpPr>
            <p:spPr bwMode="auto">
              <a:xfrm>
                <a:off x="10599738" y="4014788"/>
                <a:ext cx="314325" cy="315913"/>
              </a:xfrm>
              <a:custGeom>
                <a:avLst/>
                <a:gdLst>
                  <a:gd name="T0" fmla="*/ 74 w 143"/>
                  <a:gd name="T1" fmla="*/ 1 h 144"/>
                  <a:gd name="T2" fmla="*/ 1 w 143"/>
                  <a:gd name="T3" fmla="*/ 69 h 144"/>
                  <a:gd name="T4" fmla="*/ 16 w 143"/>
                  <a:gd name="T5" fmla="*/ 114 h 144"/>
                  <a:gd name="T6" fmla="*/ 119 w 143"/>
                  <a:gd name="T7" fmla="*/ 20 h 144"/>
                  <a:gd name="T8" fmla="*/ 74 w 143"/>
                  <a:gd name="T9" fmla="*/ 1 h 144"/>
                  <a:gd name="T10" fmla="*/ 127 w 143"/>
                  <a:gd name="T11" fmla="*/ 29 h 144"/>
                  <a:gd name="T12" fmla="*/ 24 w 143"/>
                  <a:gd name="T13" fmla="*/ 124 h 144"/>
                  <a:gd name="T14" fmla="*/ 69 w 143"/>
                  <a:gd name="T15" fmla="*/ 142 h 144"/>
                  <a:gd name="T16" fmla="*/ 142 w 143"/>
                  <a:gd name="T17" fmla="*/ 75 h 144"/>
                  <a:gd name="T18" fmla="*/ 127 w 143"/>
                  <a:gd name="T19" fmla="*/ 2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144">
                    <a:moveTo>
                      <a:pt x="74" y="1"/>
                    </a:moveTo>
                    <a:cubicBezTo>
                      <a:pt x="36" y="0"/>
                      <a:pt x="3" y="30"/>
                      <a:pt x="1" y="69"/>
                    </a:cubicBezTo>
                    <a:cubicBezTo>
                      <a:pt x="0" y="86"/>
                      <a:pt x="6" y="102"/>
                      <a:pt x="16" y="114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07" y="9"/>
                      <a:pt x="92" y="2"/>
                      <a:pt x="74" y="1"/>
                    </a:cubicBezTo>
                    <a:close/>
                    <a:moveTo>
                      <a:pt x="127" y="29"/>
                    </a:moveTo>
                    <a:cubicBezTo>
                      <a:pt x="24" y="124"/>
                      <a:pt x="24" y="124"/>
                      <a:pt x="24" y="124"/>
                    </a:cubicBezTo>
                    <a:cubicBezTo>
                      <a:pt x="36" y="135"/>
                      <a:pt x="51" y="141"/>
                      <a:pt x="69" y="142"/>
                    </a:cubicBezTo>
                    <a:cubicBezTo>
                      <a:pt x="107" y="144"/>
                      <a:pt x="140" y="114"/>
                      <a:pt x="142" y="75"/>
                    </a:cubicBezTo>
                    <a:cubicBezTo>
                      <a:pt x="143" y="58"/>
                      <a:pt x="137" y="42"/>
                      <a:pt x="12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35"/>
              <p:cNvSpPr>
                <a:spLocks/>
              </p:cNvSpPr>
              <p:nvPr/>
            </p:nvSpPr>
            <p:spPr bwMode="auto">
              <a:xfrm>
                <a:off x="5529263" y="3743325"/>
                <a:ext cx="496888" cy="495300"/>
              </a:xfrm>
              <a:custGeom>
                <a:avLst/>
                <a:gdLst>
                  <a:gd name="T0" fmla="*/ 51 w 226"/>
                  <a:gd name="T1" fmla="*/ 225 h 225"/>
                  <a:gd name="T2" fmla="*/ 176 w 226"/>
                  <a:gd name="T3" fmla="*/ 225 h 225"/>
                  <a:gd name="T4" fmla="*/ 226 w 226"/>
                  <a:gd name="T5" fmla="*/ 175 h 225"/>
                  <a:gd name="T6" fmla="*/ 226 w 226"/>
                  <a:gd name="T7" fmla="*/ 50 h 225"/>
                  <a:gd name="T8" fmla="*/ 176 w 226"/>
                  <a:gd name="T9" fmla="*/ 0 h 225"/>
                  <a:gd name="T10" fmla="*/ 51 w 226"/>
                  <a:gd name="T11" fmla="*/ 0 h 225"/>
                  <a:gd name="T12" fmla="*/ 0 w 226"/>
                  <a:gd name="T13" fmla="*/ 50 h 225"/>
                  <a:gd name="T14" fmla="*/ 0 w 226"/>
                  <a:gd name="T15" fmla="*/ 175 h 225"/>
                  <a:gd name="T16" fmla="*/ 51 w 226"/>
                  <a:gd name="T1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25">
                    <a:moveTo>
                      <a:pt x="51" y="225"/>
                    </a:moveTo>
                    <a:cubicBezTo>
                      <a:pt x="176" y="225"/>
                      <a:pt x="176" y="225"/>
                      <a:pt x="176" y="225"/>
                    </a:cubicBezTo>
                    <a:cubicBezTo>
                      <a:pt x="203" y="225"/>
                      <a:pt x="226" y="202"/>
                      <a:pt x="226" y="175"/>
                    </a:cubicBezTo>
                    <a:cubicBezTo>
                      <a:pt x="226" y="50"/>
                      <a:pt x="226" y="50"/>
                      <a:pt x="226" y="50"/>
                    </a:cubicBezTo>
                    <a:cubicBezTo>
                      <a:pt x="226" y="22"/>
                      <a:pt x="203" y="0"/>
                      <a:pt x="17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2"/>
                      <a:pt x="0" y="5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202"/>
                      <a:pt x="23" y="225"/>
                      <a:pt x="51" y="225"/>
                    </a:cubicBezTo>
                    <a:close/>
                  </a:path>
                </a:pathLst>
              </a:cu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36"/>
              <p:cNvSpPr>
                <a:spLocks/>
              </p:cNvSpPr>
              <p:nvPr/>
            </p:nvSpPr>
            <p:spPr bwMode="auto">
              <a:xfrm>
                <a:off x="5529263" y="4406900"/>
                <a:ext cx="496888" cy="495300"/>
              </a:xfrm>
              <a:custGeom>
                <a:avLst/>
                <a:gdLst>
                  <a:gd name="T0" fmla="*/ 176 w 226"/>
                  <a:gd name="T1" fmla="*/ 225 h 225"/>
                  <a:gd name="T2" fmla="*/ 51 w 226"/>
                  <a:gd name="T3" fmla="*/ 225 h 225"/>
                  <a:gd name="T4" fmla="*/ 0 w 226"/>
                  <a:gd name="T5" fmla="*/ 175 h 225"/>
                  <a:gd name="T6" fmla="*/ 0 w 226"/>
                  <a:gd name="T7" fmla="*/ 50 h 225"/>
                  <a:gd name="T8" fmla="*/ 51 w 226"/>
                  <a:gd name="T9" fmla="*/ 0 h 225"/>
                  <a:gd name="T10" fmla="*/ 176 w 226"/>
                  <a:gd name="T11" fmla="*/ 0 h 225"/>
                  <a:gd name="T12" fmla="*/ 226 w 226"/>
                  <a:gd name="T13" fmla="*/ 50 h 225"/>
                  <a:gd name="T14" fmla="*/ 226 w 226"/>
                  <a:gd name="T15" fmla="*/ 175 h 225"/>
                  <a:gd name="T16" fmla="*/ 176 w 226"/>
                  <a:gd name="T17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25">
                    <a:moveTo>
                      <a:pt x="176" y="225"/>
                    </a:moveTo>
                    <a:cubicBezTo>
                      <a:pt x="51" y="225"/>
                      <a:pt x="51" y="225"/>
                      <a:pt x="51" y="225"/>
                    </a:cubicBezTo>
                    <a:cubicBezTo>
                      <a:pt x="23" y="225"/>
                      <a:pt x="0" y="203"/>
                      <a:pt x="0" y="17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3" y="0"/>
                      <a:pt x="226" y="22"/>
                      <a:pt x="226" y="50"/>
                    </a:cubicBezTo>
                    <a:cubicBezTo>
                      <a:pt x="226" y="175"/>
                      <a:pt x="226" y="175"/>
                      <a:pt x="226" y="175"/>
                    </a:cubicBezTo>
                    <a:cubicBezTo>
                      <a:pt x="226" y="203"/>
                      <a:pt x="203" y="225"/>
                      <a:pt x="176" y="225"/>
                    </a:cubicBezTo>
                    <a:close/>
                  </a:path>
                </a:pathLst>
              </a:cu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37"/>
              <p:cNvSpPr>
                <a:spLocks/>
              </p:cNvSpPr>
              <p:nvPr/>
            </p:nvSpPr>
            <p:spPr bwMode="auto">
              <a:xfrm>
                <a:off x="5611813" y="3895725"/>
                <a:ext cx="333375" cy="190500"/>
              </a:xfrm>
              <a:custGeom>
                <a:avLst/>
                <a:gdLst>
                  <a:gd name="T0" fmla="*/ 143 w 152"/>
                  <a:gd name="T1" fmla="*/ 32 h 87"/>
                  <a:gd name="T2" fmla="*/ 125 w 152"/>
                  <a:gd name="T3" fmla="*/ 32 h 87"/>
                  <a:gd name="T4" fmla="*/ 107 w 152"/>
                  <a:gd name="T5" fmla="*/ 4 h 87"/>
                  <a:gd name="T6" fmla="*/ 106 w 152"/>
                  <a:gd name="T7" fmla="*/ 4 h 87"/>
                  <a:gd name="T8" fmla="*/ 105 w 152"/>
                  <a:gd name="T9" fmla="*/ 3 h 87"/>
                  <a:gd name="T10" fmla="*/ 104 w 152"/>
                  <a:gd name="T11" fmla="*/ 2 h 87"/>
                  <a:gd name="T12" fmla="*/ 104 w 152"/>
                  <a:gd name="T13" fmla="*/ 2 h 87"/>
                  <a:gd name="T14" fmla="*/ 100 w 152"/>
                  <a:gd name="T15" fmla="*/ 0 h 87"/>
                  <a:gd name="T16" fmla="*/ 100 w 152"/>
                  <a:gd name="T17" fmla="*/ 0 h 87"/>
                  <a:gd name="T18" fmla="*/ 99 w 152"/>
                  <a:gd name="T19" fmla="*/ 0 h 87"/>
                  <a:gd name="T20" fmla="*/ 98 w 152"/>
                  <a:gd name="T21" fmla="*/ 0 h 87"/>
                  <a:gd name="T22" fmla="*/ 97 w 152"/>
                  <a:gd name="T23" fmla="*/ 0 h 87"/>
                  <a:gd name="T24" fmla="*/ 96 w 152"/>
                  <a:gd name="T25" fmla="*/ 0 h 87"/>
                  <a:gd name="T26" fmla="*/ 95 w 152"/>
                  <a:gd name="T27" fmla="*/ 1 h 87"/>
                  <a:gd name="T28" fmla="*/ 93 w 152"/>
                  <a:gd name="T29" fmla="*/ 2 h 87"/>
                  <a:gd name="T30" fmla="*/ 93 w 152"/>
                  <a:gd name="T31" fmla="*/ 2 h 87"/>
                  <a:gd name="T32" fmla="*/ 92 w 152"/>
                  <a:gd name="T33" fmla="*/ 3 h 87"/>
                  <a:gd name="T34" fmla="*/ 91 w 152"/>
                  <a:gd name="T35" fmla="*/ 4 h 87"/>
                  <a:gd name="T36" fmla="*/ 91 w 152"/>
                  <a:gd name="T37" fmla="*/ 4 h 87"/>
                  <a:gd name="T38" fmla="*/ 54 w 152"/>
                  <a:gd name="T39" fmla="*/ 59 h 87"/>
                  <a:gd name="T40" fmla="*/ 40 w 152"/>
                  <a:gd name="T41" fmla="*/ 39 h 87"/>
                  <a:gd name="T42" fmla="*/ 32 w 152"/>
                  <a:gd name="T43" fmla="*/ 35 h 87"/>
                  <a:gd name="T44" fmla="*/ 10 w 152"/>
                  <a:gd name="T45" fmla="*/ 35 h 87"/>
                  <a:gd name="T46" fmla="*/ 0 w 152"/>
                  <a:gd name="T47" fmla="*/ 45 h 87"/>
                  <a:gd name="T48" fmla="*/ 10 w 152"/>
                  <a:gd name="T49" fmla="*/ 54 h 87"/>
                  <a:gd name="T50" fmla="*/ 27 w 152"/>
                  <a:gd name="T51" fmla="*/ 54 h 87"/>
                  <a:gd name="T52" fmla="*/ 46 w 152"/>
                  <a:gd name="T53" fmla="*/ 82 h 87"/>
                  <a:gd name="T54" fmla="*/ 54 w 152"/>
                  <a:gd name="T55" fmla="*/ 87 h 87"/>
                  <a:gd name="T56" fmla="*/ 62 w 152"/>
                  <a:gd name="T57" fmla="*/ 82 h 87"/>
                  <a:gd name="T58" fmla="*/ 99 w 152"/>
                  <a:gd name="T59" fmla="*/ 27 h 87"/>
                  <a:gd name="T60" fmla="*/ 112 w 152"/>
                  <a:gd name="T61" fmla="*/ 47 h 87"/>
                  <a:gd name="T62" fmla="*/ 120 w 152"/>
                  <a:gd name="T63" fmla="*/ 52 h 87"/>
                  <a:gd name="T64" fmla="*/ 143 w 152"/>
                  <a:gd name="T65" fmla="*/ 52 h 87"/>
                  <a:gd name="T66" fmla="*/ 152 w 152"/>
                  <a:gd name="T67" fmla="*/ 42 h 87"/>
                  <a:gd name="T68" fmla="*/ 143 w 152"/>
                  <a:gd name="T69" fmla="*/ 3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2" h="87">
                    <a:moveTo>
                      <a:pt x="143" y="32"/>
                    </a:moveTo>
                    <a:cubicBezTo>
                      <a:pt x="125" y="32"/>
                      <a:pt x="125" y="32"/>
                      <a:pt x="125" y="32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2"/>
                      <a:pt x="105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1"/>
                      <a:pt x="102" y="0"/>
                      <a:pt x="10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7" y="0"/>
                      <a:pt x="97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5" y="1"/>
                      <a:pt x="95" y="1"/>
                    </a:cubicBezTo>
                    <a:cubicBezTo>
                      <a:pt x="94" y="1"/>
                      <a:pt x="94" y="1"/>
                      <a:pt x="93" y="2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2" y="2"/>
                      <a:pt x="92" y="2"/>
                      <a:pt x="92" y="3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8" y="37"/>
                      <a:pt x="35" y="35"/>
                      <a:pt x="32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4" y="35"/>
                      <a:pt x="0" y="39"/>
                      <a:pt x="0" y="45"/>
                    </a:cubicBezTo>
                    <a:cubicBezTo>
                      <a:pt x="0" y="50"/>
                      <a:pt x="4" y="54"/>
                      <a:pt x="10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7" y="85"/>
                      <a:pt x="50" y="87"/>
                      <a:pt x="54" y="87"/>
                    </a:cubicBezTo>
                    <a:cubicBezTo>
                      <a:pt x="57" y="87"/>
                      <a:pt x="60" y="85"/>
                      <a:pt x="62" y="82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4" y="50"/>
                      <a:pt x="117" y="52"/>
                      <a:pt x="120" y="52"/>
                    </a:cubicBezTo>
                    <a:cubicBezTo>
                      <a:pt x="143" y="52"/>
                      <a:pt x="143" y="52"/>
                      <a:pt x="143" y="52"/>
                    </a:cubicBezTo>
                    <a:cubicBezTo>
                      <a:pt x="148" y="52"/>
                      <a:pt x="152" y="47"/>
                      <a:pt x="152" y="42"/>
                    </a:cubicBezTo>
                    <a:cubicBezTo>
                      <a:pt x="152" y="37"/>
                      <a:pt x="148" y="32"/>
                      <a:pt x="14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38"/>
              <p:cNvSpPr>
                <a:spLocks noEditPoints="1"/>
              </p:cNvSpPr>
              <p:nvPr/>
            </p:nvSpPr>
            <p:spPr bwMode="auto">
              <a:xfrm>
                <a:off x="5622925" y="4497388"/>
                <a:ext cx="311150" cy="315913"/>
              </a:xfrm>
              <a:custGeom>
                <a:avLst/>
                <a:gdLst>
                  <a:gd name="T0" fmla="*/ 74 w 142"/>
                  <a:gd name="T1" fmla="*/ 1 h 144"/>
                  <a:gd name="T2" fmla="*/ 1 w 142"/>
                  <a:gd name="T3" fmla="*/ 69 h 144"/>
                  <a:gd name="T4" fmla="*/ 15 w 142"/>
                  <a:gd name="T5" fmla="*/ 114 h 144"/>
                  <a:gd name="T6" fmla="*/ 118 w 142"/>
                  <a:gd name="T7" fmla="*/ 19 h 144"/>
                  <a:gd name="T8" fmla="*/ 74 w 142"/>
                  <a:gd name="T9" fmla="*/ 1 h 144"/>
                  <a:gd name="T10" fmla="*/ 127 w 142"/>
                  <a:gd name="T11" fmla="*/ 29 h 144"/>
                  <a:gd name="T12" fmla="*/ 24 w 142"/>
                  <a:gd name="T13" fmla="*/ 124 h 144"/>
                  <a:gd name="T14" fmla="*/ 68 w 142"/>
                  <a:gd name="T15" fmla="*/ 142 h 144"/>
                  <a:gd name="T16" fmla="*/ 141 w 142"/>
                  <a:gd name="T17" fmla="*/ 75 h 144"/>
                  <a:gd name="T18" fmla="*/ 127 w 142"/>
                  <a:gd name="T19" fmla="*/ 2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44">
                    <a:moveTo>
                      <a:pt x="74" y="1"/>
                    </a:moveTo>
                    <a:cubicBezTo>
                      <a:pt x="35" y="0"/>
                      <a:pt x="2" y="30"/>
                      <a:pt x="1" y="69"/>
                    </a:cubicBezTo>
                    <a:cubicBezTo>
                      <a:pt x="0" y="86"/>
                      <a:pt x="6" y="102"/>
                      <a:pt x="15" y="114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07" y="9"/>
                      <a:pt x="91" y="2"/>
                      <a:pt x="74" y="1"/>
                    </a:cubicBezTo>
                    <a:close/>
                    <a:moveTo>
                      <a:pt x="127" y="29"/>
                    </a:moveTo>
                    <a:cubicBezTo>
                      <a:pt x="24" y="124"/>
                      <a:pt x="24" y="124"/>
                      <a:pt x="24" y="124"/>
                    </a:cubicBezTo>
                    <a:cubicBezTo>
                      <a:pt x="36" y="134"/>
                      <a:pt x="51" y="141"/>
                      <a:pt x="68" y="142"/>
                    </a:cubicBezTo>
                    <a:cubicBezTo>
                      <a:pt x="107" y="144"/>
                      <a:pt x="140" y="113"/>
                      <a:pt x="141" y="75"/>
                    </a:cubicBezTo>
                    <a:cubicBezTo>
                      <a:pt x="142" y="57"/>
                      <a:pt x="137" y="41"/>
                      <a:pt x="12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Oval 139"/>
              <p:cNvSpPr>
                <a:spLocks noChangeArrowheads="1"/>
              </p:cNvSpPr>
              <p:nvPr/>
            </p:nvSpPr>
            <p:spPr bwMode="auto">
              <a:xfrm>
                <a:off x="8674100" y="2676525"/>
                <a:ext cx="550863" cy="550863"/>
              </a:xfrm>
              <a:prstGeom prst="ellipse">
                <a:avLst/>
              </a:pr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40"/>
              <p:cNvSpPr>
                <a:spLocks noEditPoints="1"/>
              </p:cNvSpPr>
              <p:nvPr/>
            </p:nvSpPr>
            <p:spPr bwMode="auto">
              <a:xfrm>
                <a:off x="8847138" y="2773363"/>
                <a:ext cx="204788" cy="357188"/>
              </a:xfrm>
              <a:custGeom>
                <a:avLst/>
                <a:gdLst>
                  <a:gd name="T0" fmla="*/ 0 w 93"/>
                  <a:gd name="T1" fmla="*/ 64 h 163"/>
                  <a:gd name="T2" fmla="*/ 0 w 93"/>
                  <a:gd name="T3" fmla="*/ 152 h 163"/>
                  <a:gd name="T4" fmla="*/ 11 w 93"/>
                  <a:gd name="T5" fmla="*/ 163 h 163"/>
                  <a:gd name="T6" fmla="*/ 82 w 93"/>
                  <a:gd name="T7" fmla="*/ 163 h 163"/>
                  <a:gd name="T8" fmla="*/ 93 w 93"/>
                  <a:gd name="T9" fmla="*/ 152 h 163"/>
                  <a:gd name="T10" fmla="*/ 93 w 93"/>
                  <a:gd name="T11" fmla="*/ 64 h 163"/>
                  <a:gd name="T12" fmla="*/ 66 w 93"/>
                  <a:gd name="T13" fmla="*/ 37 h 163"/>
                  <a:gd name="T14" fmla="*/ 66 w 93"/>
                  <a:gd name="T15" fmla="*/ 30 h 163"/>
                  <a:gd name="T16" fmla="*/ 74 w 93"/>
                  <a:gd name="T17" fmla="*/ 30 h 163"/>
                  <a:gd name="T18" fmla="*/ 82 w 93"/>
                  <a:gd name="T19" fmla="*/ 22 h 163"/>
                  <a:gd name="T20" fmla="*/ 82 w 93"/>
                  <a:gd name="T21" fmla="*/ 8 h 163"/>
                  <a:gd name="T22" fmla="*/ 74 w 93"/>
                  <a:gd name="T23" fmla="*/ 0 h 163"/>
                  <a:gd name="T24" fmla="*/ 19 w 93"/>
                  <a:gd name="T25" fmla="*/ 0 h 163"/>
                  <a:gd name="T26" fmla="*/ 11 w 93"/>
                  <a:gd name="T27" fmla="*/ 8 h 163"/>
                  <a:gd name="T28" fmla="*/ 11 w 93"/>
                  <a:gd name="T29" fmla="*/ 22 h 163"/>
                  <a:gd name="T30" fmla="*/ 19 w 93"/>
                  <a:gd name="T31" fmla="*/ 30 h 163"/>
                  <a:gd name="T32" fmla="*/ 27 w 93"/>
                  <a:gd name="T33" fmla="*/ 30 h 163"/>
                  <a:gd name="T34" fmla="*/ 27 w 93"/>
                  <a:gd name="T35" fmla="*/ 37 h 163"/>
                  <a:gd name="T36" fmla="*/ 0 w 93"/>
                  <a:gd name="T37" fmla="*/ 64 h 163"/>
                  <a:gd name="T38" fmla="*/ 57 w 93"/>
                  <a:gd name="T39" fmla="*/ 90 h 163"/>
                  <a:gd name="T40" fmla="*/ 46 w 93"/>
                  <a:gd name="T41" fmla="*/ 101 h 163"/>
                  <a:gd name="T42" fmla="*/ 35 w 93"/>
                  <a:gd name="T43" fmla="*/ 90 h 163"/>
                  <a:gd name="T44" fmla="*/ 46 w 93"/>
                  <a:gd name="T45" fmla="*/ 79 h 163"/>
                  <a:gd name="T46" fmla="*/ 57 w 93"/>
                  <a:gd name="T47" fmla="*/ 90 h 163"/>
                  <a:gd name="T48" fmla="*/ 63 w 93"/>
                  <a:gd name="T49" fmla="*/ 139 h 163"/>
                  <a:gd name="T50" fmla="*/ 74 w 93"/>
                  <a:gd name="T51" fmla="*/ 128 h 163"/>
                  <a:gd name="T52" fmla="*/ 85 w 93"/>
                  <a:gd name="T53" fmla="*/ 139 h 163"/>
                  <a:gd name="T54" fmla="*/ 74 w 93"/>
                  <a:gd name="T55" fmla="*/ 149 h 163"/>
                  <a:gd name="T56" fmla="*/ 63 w 93"/>
                  <a:gd name="T57" fmla="*/ 139 h 163"/>
                  <a:gd name="T58" fmla="*/ 60 w 93"/>
                  <a:gd name="T59" fmla="*/ 126 h 163"/>
                  <a:gd name="T60" fmla="*/ 49 w 93"/>
                  <a:gd name="T61" fmla="*/ 115 h 163"/>
                  <a:gd name="T62" fmla="*/ 60 w 93"/>
                  <a:gd name="T63" fmla="*/ 104 h 163"/>
                  <a:gd name="T64" fmla="*/ 71 w 93"/>
                  <a:gd name="T65" fmla="*/ 115 h 163"/>
                  <a:gd name="T66" fmla="*/ 60 w 93"/>
                  <a:gd name="T67" fmla="*/ 126 h 163"/>
                  <a:gd name="T68" fmla="*/ 35 w 93"/>
                  <a:gd name="T69" fmla="*/ 139 h 163"/>
                  <a:gd name="T70" fmla="*/ 46 w 93"/>
                  <a:gd name="T71" fmla="*/ 128 h 163"/>
                  <a:gd name="T72" fmla="*/ 57 w 93"/>
                  <a:gd name="T73" fmla="*/ 139 h 163"/>
                  <a:gd name="T74" fmla="*/ 46 w 93"/>
                  <a:gd name="T75" fmla="*/ 149 h 163"/>
                  <a:gd name="T76" fmla="*/ 35 w 93"/>
                  <a:gd name="T77" fmla="*/ 139 h 163"/>
                  <a:gd name="T78" fmla="*/ 32 w 93"/>
                  <a:gd name="T79" fmla="*/ 126 h 163"/>
                  <a:gd name="T80" fmla="*/ 21 w 93"/>
                  <a:gd name="T81" fmla="*/ 115 h 163"/>
                  <a:gd name="T82" fmla="*/ 32 w 93"/>
                  <a:gd name="T83" fmla="*/ 104 h 163"/>
                  <a:gd name="T84" fmla="*/ 43 w 93"/>
                  <a:gd name="T85" fmla="*/ 115 h 163"/>
                  <a:gd name="T86" fmla="*/ 32 w 93"/>
                  <a:gd name="T87" fmla="*/ 126 h 163"/>
                  <a:gd name="T88" fmla="*/ 7 w 93"/>
                  <a:gd name="T89" fmla="*/ 139 h 163"/>
                  <a:gd name="T90" fmla="*/ 18 w 93"/>
                  <a:gd name="T91" fmla="*/ 128 h 163"/>
                  <a:gd name="T92" fmla="*/ 29 w 93"/>
                  <a:gd name="T93" fmla="*/ 139 h 163"/>
                  <a:gd name="T94" fmla="*/ 18 w 93"/>
                  <a:gd name="T95" fmla="*/ 149 h 163"/>
                  <a:gd name="T96" fmla="*/ 7 w 93"/>
                  <a:gd name="T97" fmla="*/ 13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" h="163">
                    <a:moveTo>
                      <a:pt x="0" y="64"/>
                    </a:move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8"/>
                      <a:pt x="5" y="163"/>
                      <a:pt x="11" y="163"/>
                    </a:cubicBezTo>
                    <a:cubicBezTo>
                      <a:pt x="82" y="163"/>
                      <a:pt x="82" y="163"/>
                      <a:pt x="82" y="163"/>
                    </a:cubicBezTo>
                    <a:cubicBezTo>
                      <a:pt x="88" y="163"/>
                      <a:pt x="93" y="158"/>
                      <a:pt x="93" y="152"/>
                    </a:cubicBezTo>
                    <a:cubicBezTo>
                      <a:pt x="93" y="64"/>
                      <a:pt x="93" y="64"/>
                      <a:pt x="93" y="64"/>
                    </a:cubicBezTo>
                    <a:cubicBezTo>
                      <a:pt x="93" y="50"/>
                      <a:pt x="81" y="37"/>
                      <a:pt x="66" y="37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8" y="30"/>
                      <a:pt x="82" y="27"/>
                      <a:pt x="82" y="22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4"/>
                      <a:pt x="78" y="0"/>
                      <a:pt x="7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1" y="4"/>
                      <a:pt x="11" y="8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7"/>
                      <a:pt x="15" y="30"/>
                      <a:pt x="19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12" y="37"/>
                      <a:pt x="0" y="50"/>
                      <a:pt x="0" y="64"/>
                    </a:cubicBezTo>
                    <a:close/>
                    <a:moveTo>
                      <a:pt x="57" y="90"/>
                    </a:moveTo>
                    <a:cubicBezTo>
                      <a:pt x="57" y="96"/>
                      <a:pt x="52" y="101"/>
                      <a:pt x="46" y="101"/>
                    </a:cubicBezTo>
                    <a:cubicBezTo>
                      <a:pt x="40" y="101"/>
                      <a:pt x="35" y="96"/>
                      <a:pt x="35" y="90"/>
                    </a:cubicBezTo>
                    <a:cubicBezTo>
                      <a:pt x="35" y="84"/>
                      <a:pt x="40" y="79"/>
                      <a:pt x="46" y="79"/>
                    </a:cubicBezTo>
                    <a:cubicBezTo>
                      <a:pt x="52" y="79"/>
                      <a:pt x="57" y="84"/>
                      <a:pt x="57" y="90"/>
                    </a:cubicBezTo>
                    <a:close/>
                    <a:moveTo>
                      <a:pt x="63" y="139"/>
                    </a:moveTo>
                    <a:cubicBezTo>
                      <a:pt x="63" y="132"/>
                      <a:pt x="68" y="128"/>
                      <a:pt x="74" y="128"/>
                    </a:cubicBezTo>
                    <a:cubicBezTo>
                      <a:pt x="80" y="128"/>
                      <a:pt x="85" y="132"/>
                      <a:pt x="85" y="139"/>
                    </a:cubicBezTo>
                    <a:cubicBezTo>
                      <a:pt x="85" y="145"/>
                      <a:pt x="80" y="149"/>
                      <a:pt x="74" y="149"/>
                    </a:cubicBezTo>
                    <a:cubicBezTo>
                      <a:pt x="68" y="149"/>
                      <a:pt x="63" y="145"/>
                      <a:pt x="63" y="139"/>
                    </a:cubicBezTo>
                    <a:close/>
                    <a:moveTo>
                      <a:pt x="60" y="126"/>
                    </a:moveTo>
                    <a:cubicBezTo>
                      <a:pt x="54" y="126"/>
                      <a:pt x="49" y="121"/>
                      <a:pt x="49" y="115"/>
                    </a:cubicBezTo>
                    <a:cubicBezTo>
                      <a:pt x="49" y="109"/>
                      <a:pt x="54" y="104"/>
                      <a:pt x="60" y="104"/>
                    </a:cubicBezTo>
                    <a:cubicBezTo>
                      <a:pt x="66" y="104"/>
                      <a:pt x="71" y="109"/>
                      <a:pt x="71" y="115"/>
                    </a:cubicBezTo>
                    <a:cubicBezTo>
                      <a:pt x="71" y="121"/>
                      <a:pt x="66" y="126"/>
                      <a:pt x="60" y="126"/>
                    </a:cubicBezTo>
                    <a:close/>
                    <a:moveTo>
                      <a:pt x="35" y="139"/>
                    </a:moveTo>
                    <a:cubicBezTo>
                      <a:pt x="35" y="132"/>
                      <a:pt x="40" y="128"/>
                      <a:pt x="46" y="128"/>
                    </a:cubicBezTo>
                    <a:cubicBezTo>
                      <a:pt x="52" y="128"/>
                      <a:pt x="57" y="132"/>
                      <a:pt x="57" y="139"/>
                    </a:cubicBezTo>
                    <a:cubicBezTo>
                      <a:pt x="57" y="145"/>
                      <a:pt x="52" y="149"/>
                      <a:pt x="46" y="149"/>
                    </a:cubicBezTo>
                    <a:cubicBezTo>
                      <a:pt x="40" y="149"/>
                      <a:pt x="35" y="145"/>
                      <a:pt x="35" y="139"/>
                    </a:cubicBezTo>
                    <a:close/>
                    <a:moveTo>
                      <a:pt x="32" y="126"/>
                    </a:moveTo>
                    <a:cubicBezTo>
                      <a:pt x="26" y="126"/>
                      <a:pt x="21" y="121"/>
                      <a:pt x="21" y="115"/>
                    </a:cubicBezTo>
                    <a:cubicBezTo>
                      <a:pt x="21" y="109"/>
                      <a:pt x="26" y="104"/>
                      <a:pt x="32" y="104"/>
                    </a:cubicBezTo>
                    <a:cubicBezTo>
                      <a:pt x="38" y="104"/>
                      <a:pt x="43" y="109"/>
                      <a:pt x="43" y="115"/>
                    </a:cubicBezTo>
                    <a:cubicBezTo>
                      <a:pt x="43" y="121"/>
                      <a:pt x="38" y="126"/>
                      <a:pt x="32" y="126"/>
                    </a:cubicBezTo>
                    <a:close/>
                    <a:moveTo>
                      <a:pt x="7" y="139"/>
                    </a:moveTo>
                    <a:cubicBezTo>
                      <a:pt x="7" y="132"/>
                      <a:pt x="12" y="128"/>
                      <a:pt x="18" y="128"/>
                    </a:cubicBezTo>
                    <a:cubicBezTo>
                      <a:pt x="24" y="128"/>
                      <a:pt x="29" y="132"/>
                      <a:pt x="29" y="139"/>
                    </a:cubicBezTo>
                    <a:cubicBezTo>
                      <a:pt x="29" y="145"/>
                      <a:pt x="24" y="149"/>
                      <a:pt x="18" y="149"/>
                    </a:cubicBezTo>
                    <a:cubicBezTo>
                      <a:pt x="12" y="149"/>
                      <a:pt x="7" y="145"/>
                      <a:pt x="7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Oval 141"/>
              <p:cNvSpPr>
                <a:spLocks noChangeArrowheads="1"/>
              </p:cNvSpPr>
              <p:nvPr/>
            </p:nvSpPr>
            <p:spPr bwMode="auto">
              <a:xfrm>
                <a:off x="6854825" y="4611688"/>
                <a:ext cx="552450" cy="550863"/>
              </a:xfrm>
              <a:prstGeom prst="ellipse">
                <a:avLst/>
              </a:prstGeom>
              <a:solidFill>
                <a:srgbClr val="20ACC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42"/>
              <p:cNvSpPr>
                <a:spLocks/>
              </p:cNvSpPr>
              <p:nvPr/>
            </p:nvSpPr>
            <p:spPr bwMode="auto">
              <a:xfrm>
                <a:off x="6962775" y="4745038"/>
                <a:ext cx="336550" cy="288925"/>
              </a:xfrm>
              <a:custGeom>
                <a:avLst/>
                <a:gdLst>
                  <a:gd name="T0" fmla="*/ 110 w 153"/>
                  <a:gd name="T1" fmla="*/ 0 h 131"/>
                  <a:gd name="T2" fmla="*/ 76 w 153"/>
                  <a:gd name="T3" fmla="*/ 16 h 131"/>
                  <a:gd name="T4" fmla="*/ 43 w 153"/>
                  <a:gd name="T5" fmla="*/ 0 h 131"/>
                  <a:gd name="T6" fmla="*/ 0 w 153"/>
                  <a:gd name="T7" fmla="*/ 44 h 131"/>
                  <a:gd name="T8" fmla="*/ 59 w 153"/>
                  <a:gd name="T9" fmla="*/ 121 h 131"/>
                  <a:gd name="T10" fmla="*/ 94 w 153"/>
                  <a:gd name="T11" fmla="*/ 121 h 131"/>
                  <a:gd name="T12" fmla="*/ 153 w 153"/>
                  <a:gd name="T13" fmla="*/ 44 h 131"/>
                  <a:gd name="T14" fmla="*/ 110 w 153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31">
                    <a:moveTo>
                      <a:pt x="110" y="0"/>
                    </a:moveTo>
                    <a:cubicBezTo>
                      <a:pt x="96" y="0"/>
                      <a:pt x="84" y="6"/>
                      <a:pt x="76" y="16"/>
                    </a:cubicBezTo>
                    <a:cubicBezTo>
                      <a:pt x="68" y="6"/>
                      <a:pt x="57" y="0"/>
                      <a:pt x="43" y="0"/>
                    </a:cubicBezTo>
                    <a:cubicBezTo>
                      <a:pt x="19" y="0"/>
                      <a:pt x="0" y="20"/>
                      <a:pt x="0" y="44"/>
                    </a:cubicBezTo>
                    <a:cubicBezTo>
                      <a:pt x="0" y="61"/>
                      <a:pt x="36" y="99"/>
                      <a:pt x="59" y="121"/>
                    </a:cubicBezTo>
                    <a:cubicBezTo>
                      <a:pt x="69" y="131"/>
                      <a:pt x="84" y="131"/>
                      <a:pt x="94" y="121"/>
                    </a:cubicBezTo>
                    <a:cubicBezTo>
                      <a:pt x="116" y="99"/>
                      <a:pt x="153" y="61"/>
                      <a:pt x="153" y="44"/>
                    </a:cubicBezTo>
                    <a:cubicBezTo>
                      <a:pt x="153" y="20"/>
                      <a:pt x="134" y="0"/>
                      <a:pt x="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43"/>
              <p:cNvSpPr>
                <a:spLocks/>
              </p:cNvSpPr>
              <p:nvPr/>
            </p:nvSpPr>
            <p:spPr bwMode="auto">
              <a:xfrm>
                <a:off x="6180138" y="4702175"/>
                <a:ext cx="249238" cy="339725"/>
              </a:xfrm>
              <a:custGeom>
                <a:avLst/>
                <a:gdLst>
                  <a:gd name="T0" fmla="*/ 99 w 113"/>
                  <a:gd name="T1" fmla="*/ 155 h 155"/>
                  <a:gd name="T2" fmla="*/ 14 w 113"/>
                  <a:gd name="T3" fmla="*/ 155 h 155"/>
                  <a:gd name="T4" fmla="*/ 0 w 113"/>
                  <a:gd name="T5" fmla="*/ 141 h 155"/>
                  <a:gd name="T6" fmla="*/ 0 w 113"/>
                  <a:gd name="T7" fmla="*/ 14 h 155"/>
                  <a:gd name="T8" fmla="*/ 14 w 113"/>
                  <a:gd name="T9" fmla="*/ 0 h 155"/>
                  <a:gd name="T10" fmla="*/ 99 w 113"/>
                  <a:gd name="T11" fmla="*/ 0 h 155"/>
                  <a:gd name="T12" fmla="*/ 113 w 113"/>
                  <a:gd name="T13" fmla="*/ 14 h 155"/>
                  <a:gd name="T14" fmla="*/ 113 w 113"/>
                  <a:gd name="T15" fmla="*/ 141 h 155"/>
                  <a:gd name="T16" fmla="*/ 99 w 113"/>
                  <a:gd name="T17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55">
                    <a:moveTo>
                      <a:pt x="99" y="155"/>
                    </a:moveTo>
                    <a:cubicBezTo>
                      <a:pt x="14" y="155"/>
                      <a:pt x="14" y="155"/>
                      <a:pt x="14" y="155"/>
                    </a:cubicBezTo>
                    <a:cubicBezTo>
                      <a:pt x="6" y="155"/>
                      <a:pt x="0" y="149"/>
                      <a:pt x="0" y="14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6" y="0"/>
                      <a:pt x="113" y="6"/>
                      <a:pt x="113" y="14"/>
                    </a:cubicBezTo>
                    <a:cubicBezTo>
                      <a:pt x="113" y="141"/>
                      <a:pt x="113" y="141"/>
                      <a:pt x="113" y="141"/>
                    </a:cubicBezTo>
                    <a:cubicBezTo>
                      <a:pt x="113" y="149"/>
                      <a:pt x="106" y="155"/>
                      <a:pt x="99" y="155"/>
                    </a:cubicBezTo>
                    <a:close/>
                  </a:path>
                </a:pathLst>
              </a:custGeom>
              <a:solidFill>
                <a:srgbClr val="79A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44"/>
              <p:cNvSpPr>
                <a:spLocks/>
              </p:cNvSpPr>
              <p:nvPr/>
            </p:nvSpPr>
            <p:spPr bwMode="auto">
              <a:xfrm>
                <a:off x="6162675" y="4675188"/>
                <a:ext cx="280988" cy="95250"/>
              </a:xfrm>
              <a:custGeom>
                <a:avLst/>
                <a:gdLst>
                  <a:gd name="T0" fmla="*/ 121 w 128"/>
                  <a:gd name="T1" fmla="*/ 43 h 43"/>
                  <a:gd name="T2" fmla="*/ 7 w 128"/>
                  <a:gd name="T3" fmla="*/ 43 h 43"/>
                  <a:gd name="T4" fmla="*/ 0 w 128"/>
                  <a:gd name="T5" fmla="*/ 36 h 43"/>
                  <a:gd name="T6" fmla="*/ 0 w 128"/>
                  <a:gd name="T7" fmla="*/ 7 h 43"/>
                  <a:gd name="T8" fmla="*/ 7 w 128"/>
                  <a:gd name="T9" fmla="*/ 0 h 43"/>
                  <a:gd name="T10" fmla="*/ 121 w 128"/>
                  <a:gd name="T11" fmla="*/ 0 h 43"/>
                  <a:gd name="T12" fmla="*/ 128 w 128"/>
                  <a:gd name="T13" fmla="*/ 7 h 43"/>
                  <a:gd name="T14" fmla="*/ 128 w 128"/>
                  <a:gd name="T15" fmla="*/ 36 h 43"/>
                  <a:gd name="T16" fmla="*/ 121 w 128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43">
                    <a:moveTo>
                      <a:pt x="121" y="43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3" y="43"/>
                      <a:pt x="0" y="40"/>
                      <a:pt x="0" y="3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5" y="0"/>
                      <a:pt x="128" y="3"/>
                      <a:pt x="128" y="7"/>
                    </a:cubicBezTo>
                    <a:cubicBezTo>
                      <a:pt x="128" y="36"/>
                      <a:pt x="128" y="36"/>
                      <a:pt x="128" y="36"/>
                    </a:cubicBezTo>
                    <a:cubicBezTo>
                      <a:pt x="128" y="40"/>
                      <a:pt x="125" y="43"/>
                      <a:pt x="12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Rectangle 145"/>
              <p:cNvSpPr>
                <a:spLocks noChangeArrowheads="1"/>
              </p:cNvSpPr>
              <p:nvPr/>
            </p:nvSpPr>
            <p:spPr bwMode="auto">
              <a:xfrm>
                <a:off x="6219825" y="4835525"/>
                <a:ext cx="169863" cy="107950"/>
              </a:xfrm>
              <a:prstGeom prst="rect">
                <a:avLst/>
              </a:pr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46"/>
              <p:cNvSpPr>
                <a:spLocks/>
              </p:cNvSpPr>
              <p:nvPr/>
            </p:nvSpPr>
            <p:spPr bwMode="auto">
              <a:xfrm>
                <a:off x="5603875" y="2843213"/>
                <a:ext cx="182563" cy="220663"/>
              </a:xfrm>
              <a:custGeom>
                <a:avLst/>
                <a:gdLst>
                  <a:gd name="T0" fmla="*/ 83 w 83"/>
                  <a:gd name="T1" fmla="*/ 100 h 100"/>
                  <a:gd name="T2" fmla="*/ 32 w 83"/>
                  <a:gd name="T3" fmla="*/ 100 h 100"/>
                  <a:gd name="T4" fmla="*/ 0 w 83"/>
                  <a:gd name="T5" fmla="*/ 50 h 100"/>
                  <a:gd name="T6" fmla="*/ 32 w 83"/>
                  <a:gd name="T7" fmla="*/ 0 h 100"/>
                  <a:gd name="T8" fmla="*/ 83 w 83"/>
                  <a:gd name="T9" fmla="*/ 0 h 100"/>
                  <a:gd name="T10" fmla="*/ 83 w 83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00">
                    <a:moveTo>
                      <a:pt x="83" y="100"/>
                    </a:moveTo>
                    <a:cubicBezTo>
                      <a:pt x="32" y="100"/>
                      <a:pt x="32" y="100"/>
                      <a:pt x="32" y="100"/>
                    </a:cubicBezTo>
                    <a:cubicBezTo>
                      <a:pt x="14" y="100"/>
                      <a:pt x="0" y="78"/>
                      <a:pt x="0" y="50"/>
                    </a:cubicBezTo>
                    <a:cubicBezTo>
                      <a:pt x="0" y="22"/>
                      <a:pt x="14" y="0"/>
                      <a:pt x="32" y="0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83" y="100"/>
                    </a:ln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47"/>
              <p:cNvSpPr>
                <a:spLocks/>
              </p:cNvSpPr>
              <p:nvPr/>
            </p:nvSpPr>
            <p:spPr bwMode="auto">
              <a:xfrm>
                <a:off x="5786438" y="2843213"/>
                <a:ext cx="182563" cy="220663"/>
              </a:xfrm>
              <a:custGeom>
                <a:avLst/>
                <a:gdLst>
                  <a:gd name="T0" fmla="*/ 0 w 83"/>
                  <a:gd name="T1" fmla="*/ 100 h 100"/>
                  <a:gd name="T2" fmla="*/ 51 w 83"/>
                  <a:gd name="T3" fmla="*/ 100 h 100"/>
                  <a:gd name="T4" fmla="*/ 83 w 83"/>
                  <a:gd name="T5" fmla="*/ 50 h 100"/>
                  <a:gd name="T6" fmla="*/ 51 w 83"/>
                  <a:gd name="T7" fmla="*/ 0 h 100"/>
                  <a:gd name="T8" fmla="*/ 0 w 83"/>
                  <a:gd name="T9" fmla="*/ 0 h 100"/>
                  <a:gd name="T10" fmla="*/ 0 w 83"/>
                  <a:gd name="T11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00">
                    <a:moveTo>
                      <a:pt x="0" y="100"/>
                    </a:moveTo>
                    <a:cubicBezTo>
                      <a:pt x="51" y="100"/>
                      <a:pt x="51" y="100"/>
                      <a:pt x="51" y="100"/>
                    </a:cubicBezTo>
                    <a:cubicBezTo>
                      <a:pt x="69" y="100"/>
                      <a:pt x="83" y="78"/>
                      <a:pt x="83" y="50"/>
                    </a:cubicBezTo>
                    <a:cubicBezTo>
                      <a:pt x="83" y="22"/>
                      <a:pt x="69" y="0"/>
                      <a:pt x="5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97B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48"/>
              <p:cNvSpPr>
                <a:spLocks/>
              </p:cNvSpPr>
              <p:nvPr/>
            </p:nvSpPr>
            <p:spPr bwMode="auto">
              <a:xfrm>
                <a:off x="7415213" y="3467100"/>
                <a:ext cx="1265238" cy="890588"/>
              </a:xfrm>
              <a:custGeom>
                <a:avLst/>
                <a:gdLst>
                  <a:gd name="T0" fmla="*/ 553 w 575"/>
                  <a:gd name="T1" fmla="*/ 405 h 405"/>
                  <a:gd name="T2" fmla="*/ 21 w 575"/>
                  <a:gd name="T3" fmla="*/ 405 h 405"/>
                  <a:gd name="T4" fmla="*/ 0 w 575"/>
                  <a:gd name="T5" fmla="*/ 383 h 405"/>
                  <a:gd name="T6" fmla="*/ 0 w 575"/>
                  <a:gd name="T7" fmla="*/ 22 h 405"/>
                  <a:gd name="T8" fmla="*/ 21 w 575"/>
                  <a:gd name="T9" fmla="*/ 0 h 405"/>
                  <a:gd name="T10" fmla="*/ 553 w 575"/>
                  <a:gd name="T11" fmla="*/ 0 h 405"/>
                  <a:gd name="T12" fmla="*/ 575 w 575"/>
                  <a:gd name="T13" fmla="*/ 22 h 405"/>
                  <a:gd name="T14" fmla="*/ 575 w 575"/>
                  <a:gd name="T15" fmla="*/ 383 h 405"/>
                  <a:gd name="T16" fmla="*/ 553 w 575"/>
                  <a:gd name="T17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405">
                    <a:moveTo>
                      <a:pt x="553" y="405"/>
                    </a:moveTo>
                    <a:cubicBezTo>
                      <a:pt x="21" y="405"/>
                      <a:pt x="21" y="405"/>
                      <a:pt x="21" y="405"/>
                    </a:cubicBezTo>
                    <a:cubicBezTo>
                      <a:pt x="10" y="405"/>
                      <a:pt x="0" y="395"/>
                      <a:pt x="0" y="38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553" y="0"/>
                      <a:pt x="553" y="0"/>
                      <a:pt x="553" y="0"/>
                    </a:cubicBezTo>
                    <a:cubicBezTo>
                      <a:pt x="565" y="0"/>
                      <a:pt x="575" y="10"/>
                      <a:pt x="575" y="22"/>
                    </a:cubicBezTo>
                    <a:cubicBezTo>
                      <a:pt x="575" y="383"/>
                      <a:pt x="575" y="383"/>
                      <a:pt x="575" y="383"/>
                    </a:cubicBezTo>
                    <a:cubicBezTo>
                      <a:pt x="575" y="395"/>
                      <a:pt x="565" y="405"/>
                      <a:pt x="553" y="405"/>
                    </a:cubicBezTo>
                    <a:close/>
                  </a:path>
                </a:pathLst>
              </a:custGeom>
              <a:solidFill>
                <a:srgbClr val="79A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49"/>
              <p:cNvSpPr>
                <a:spLocks/>
              </p:cNvSpPr>
              <p:nvPr/>
            </p:nvSpPr>
            <p:spPr bwMode="auto">
              <a:xfrm>
                <a:off x="7415213" y="3425825"/>
                <a:ext cx="1265238" cy="889000"/>
              </a:xfrm>
              <a:custGeom>
                <a:avLst/>
                <a:gdLst>
                  <a:gd name="T0" fmla="*/ 553 w 575"/>
                  <a:gd name="T1" fmla="*/ 405 h 405"/>
                  <a:gd name="T2" fmla="*/ 21 w 575"/>
                  <a:gd name="T3" fmla="*/ 405 h 405"/>
                  <a:gd name="T4" fmla="*/ 0 w 575"/>
                  <a:gd name="T5" fmla="*/ 384 h 405"/>
                  <a:gd name="T6" fmla="*/ 0 w 575"/>
                  <a:gd name="T7" fmla="*/ 22 h 405"/>
                  <a:gd name="T8" fmla="*/ 21 w 575"/>
                  <a:gd name="T9" fmla="*/ 0 h 405"/>
                  <a:gd name="T10" fmla="*/ 553 w 575"/>
                  <a:gd name="T11" fmla="*/ 0 h 405"/>
                  <a:gd name="T12" fmla="*/ 575 w 575"/>
                  <a:gd name="T13" fmla="*/ 22 h 405"/>
                  <a:gd name="T14" fmla="*/ 575 w 575"/>
                  <a:gd name="T15" fmla="*/ 384 h 405"/>
                  <a:gd name="T16" fmla="*/ 553 w 575"/>
                  <a:gd name="T17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5" h="405">
                    <a:moveTo>
                      <a:pt x="553" y="405"/>
                    </a:moveTo>
                    <a:cubicBezTo>
                      <a:pt x="21" y="405"/>
                      <a:pt x="21" y="405"/>
                      <a:pt x="21" y="405"/>
                    </a:cubicBezTo>
                    <a:cubicBezTo>
                      <a:pt x="10" y="405"/>
                      <a:pt x="0" y="396"/>
                      <a:pt x="0" y="38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553" y="0"/>
                      <a:pt x="553" y="0"/>
                      <a:pt x="553" y="0"/>
                    </a:cubicBezTo>
                    <a:cubicBezTo>
                      <a:pt x="565" y="0"/>
                      <a:pt x="575" y="10"/>
                      <a:pt x="575" y="22"/>
                    </a:cubicBezTo>
                    <a:cubicBezTo>
                      <a:pt x="575" y="384"/>
                      <a:pt x="575" y="384"/>
                      <a:pt x="575" y="384"/>
                    </a:cubicBezTo>
                    <a:cubicBezTo>
                      <a:pt x="575" y="396"/>
                      <a:pt x="565" y="405"/>
                      <a:pt x="553" y="405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Rectangle 150"/>
              <p:cNvSpPr>
                <a:spLocks noChangeArrowheads="1"/>
              </p:cNvSpPr>
              <p:nvPr/>
            </p:nvSpPr>
            <p:spPr bwMode="auto">
              <a:xfrm>
                <a:off x="7462838" y="3473450"/>
                <a:ext cx="1171575" cy="79533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51"/>
              <p:cNvSpPr>
                <a:spLocks/>
              </p:cNvSpPr>
              <p:nvPr/>
            </p:nvSpPr>
            <p:spPr bwMode="auto">
              <a:xfrm>
                <a:off x="7983538" y="3568700"/>
                <a:ext cx="400050" cy="33338"/>
              </a:xfrm>
              <a:custGeom>
                <a:avLst/>
                <a:gdLst>
                  <a:gd name="T0" fmla="*/ 174 w 182"/>
                  <a:gd name="T1" fmla="*/ 15 h 15"/>
                  <a:gd name="T2" fmla="*/ 7 w 182"/>
                  <a:gd name="T3" fmla="*/ 15 h 15"/>
                  <a:gd name="T4" fmla="*/ 0 w 182"/>
                  <a:gd name="T5" fmla="*/ 7 h 15"/>
                  <a:gd name="T6" fmla="*/ 7 w 182"/>
                  <a:gd name="T7" fmla="*/ 0 h 15"/>
                  <a:gd name="T8" fmla="*/ 174 w 182"/>
                  <a:gd name="T9" fmla="*/ 0 h 15"/>
                  <a:gd name="T10" fmla="*/ 182 w 182"/>
                  <a:gd name="T11" fmla="*/ 7 h 15"/>
                  <a:gd name="T12" fmla="*/ 174 w 182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5">
                    <a:moveTo>
                      <a:pt x="174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9" y="0"/>
                      <a:pt x="182" y="3"/>
                      <a:pt x="182" y="7"/>
                    </a:cubicBezTo>
                    <a:cubicBezTo>
                      <a:pt x="182" y="11"/>
                      <a:pt x="179" y="15"/>
                      <a:pt x="174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52"/>
              <p:cNvSpPr>
                <a:spLocks/>
              </p:cNvSpPr>
              <p:nvPr/>
            </p:nvSpPr>
            <p:spPr bwMode="auto">
              <a:xfrm>
                <a:off x="7991475" y="3648075"/>
                <a:ext cx="508000" cy="14288"/>
              </a:xfrm>
              <a:custGeom>
                <a:avLst/>
                <a:gdLst>
                  <a:gd name="T0" fmla="*/ 227 w 231"/>
                  <a:gd name="T1" fmla="*/ 7 h 7"/>
                  <a:gd name="T2" fmla="*/ 3 w 231"/>
                  <a:gd name="T3" fmla="*/ 7 h 7"/>
                  <a:gd name="T4" fmla="*/ 0 w 231"/>
                  <a:gd name="T5" fmla="*/ 3 h 7"/>
                  <a:gd name="T6" fmla="*/ 3 w 231"/>
                  <a:gd name="T7" fmla="*/ 0 h 7"/>
                  <a:gd name="T8" fmla="*/ 227 w 231"/>
                  <a:gd name="T9" fmla="*/ 0 h 7"/>
                  <a:gd name="T10" fmla="*/ 231 w 231"/>
                  <a:gd name="T11" fmla="*/ 3 h 7"/>
                  <a:gd name="T12" fmla="*/ 227 w 231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7">
                    <a:moveTo>
                      <a:pt x="227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9" y="0"/>
                      <a:pt x="231" y="1"/>
                      <a:pt x="231" y="3"/>
                    </a:cubicBezTo>
                    <a:cubicBezTo>
                      <a:pt x="231" y="5"/>
                      <a:pt x="229" y="7"/>
                      <a:pt x="227" y="7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53"/>
              <p:cNvSpPr>
                <a:spLocks/>
              </p:cNvSpPr>
              <p:nvPr/>
            </p:nvSpPr>
            <p:spPr bwMode="auto">
              <a:xfrm>
                <a:off x="7991475" y="3678238"/>
                <a:ext cx="508000" cy="17463"/>
              </a:xfrm>
              <a:custGeom>
                <a:avLst/>
                <a:gdLst>
                  <a:gd name="T0" fmla="*/ 227 w 231"/>
                  <a:gd name="T1" fmla="*/ 8 h 8"/>
                  <a:gd name="T2" fmla="*/ 3 w 231"/>
                  <a:gd name="T3" fmla="*/ 8 h 8"/>
                  <a:gd name="T4" fmla="*/ 0 w 231"/>
                  <a:gd name="T5" fmla="*/ 4 h 8"/>
                  <a:gd name="T6" fmla="*/ 3 w 231"/>
                  <a:gd name="T7" fmla="*/ 0 h 8"/>
                  <a:gd name="T8" fmla="*/ 227 w 231"/>
                  <a:gd name="T9" fmla="*/ 0 h 8"/>
                  <a:gd name="T10" fmla="*/ 231 w 231"/>
                  <a:gd name="T11" fmla="*/ 4 h 8"/>
                  <a:gd name="T12" fmla="*/ 227 w 2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8">
                    <a:moveTo>
                      <a:pt x="227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9" y="0"/>
                      <a:pt x="231" y="2"/>
                      <a:pt x="231" y="4"/>
                    </a:cubicBezTo>
                    <a:cubicBezTo>
                      <a:pt x="231" y="6"/>
                      <a:pt x="229" y="8"/>
                      <a:pt x="227" y="8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54"/>
              <p:cNvSpPr>
                <a:spLocks/>
              </p:cNvSpPr>
              <p:nvPr/>
            </p:nvSpPr>
            <p:spPr bwMode="auto">
              <a:xfrm>
                <a:off x="7991475" y="3711575"/>
                <a:ext cx="382588" cy="14288"/>
              </a:xfrm>
              <a:custGeom>
                <a:avLst/>
                <a:gdLst>
                  <a:gd name="T0" fmla="*/ 170 w 174"/>
                  <a:gd name="T1" fmla="*/ 7 h 7"/>
                  <a:gd name="T2" fmla="*/ 3 w 174"/>
                  <a:gd name="T3" fmla="*/ 7 h 7"/>
                  <a:gd name="T4" fmla="*/ 0 w 174"/>
                  <a:gd name="T5" fmla="*/ 4 h 7"/>
                  <a:gd name="T6" fmla="*/ 3 w 174"/>
                  <a:gd name="T7" fmla="*/ 0 h 7"/>
                  <a:gd name="T8" fmla="*/ 170 w 174"/>
                  <a:gd name="T9" fmla="*/ 0 h 7"/>
                  <a:gd name="T10" fmla="*/ 174 w 174"/>
                  <a:gd name="T11" fmla="*/ 4 h 7"/>
                  <a:gd name="T12" fmla="*/ 170 w 17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7">
                    <a:moveTo>
                      <a:pt x="170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2" y="0"/>
                      <a:pt x="174" y="2"/>
                      <a:pt x="174" y="4"/>
                    </a:cubicBezTo>
                    <a:cubicBezTo>
                      <a:pt x="174" y="6"/>
                      <a:pt x="172" y="7"/>
                      <a:pt x="170" y="7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55"/>
              <p:cNvSpPr>
                <a:spLocks/>
              </p:cNvSpPr>
              <p:nvPr/>
            </p:nvSpPr>
            <p:spPr bwMode="auto">
              <a:xfrm>
                <a:off x="7983538" y="3800475"/>
                <a:ext cx="400050" cy="33338"/>
              </a:xfrm>
              <a:custGeom>
                <a:avLst/>
                <a:gdLst>
                  <a:gd name="T0" fmla="*/ 174 w 182"/>
                  <a:gd name="T1" fmla="*/ 15 h 15"/>
                  <a:gd name="T2" fmla="*/ 7 w 182"/>
                  <a:gd name="T3" fmla="*/ 15 h 15"/>
                  <a:gd name="T4" fmla="*/ 0 w 182"/>
                  <a:gd name="T5" fmla="*/ 7 h 15"/>
                  <a:gd name="T6" fmla="*/ 7 w 182"/>
                  <a:gd name="T7" fmla="*/ 0 h 15"/>
                  <a:gd name="T8" fmla="*/ 174 w 182"/>
                  <a:gd name="T9" fmla="*/ 0 h 15"/>
                  <a:gd name="T10" fmla="*/ 182 w 182"/>
                  <a:gd name="T11" fmla="*/ 7 h 15"/>
                  <a:gd name="T12" fmla="*/ 174 w 182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5">
                    <a:moveTo>
                      <a:pt x="174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9" y="0"/>
                      <a:pt x="182" y="3"/>
                      <a:pt x="182" y="7"/>
                    </a:cubicBezTo>
                    <a:cubicBezTo>
                      <a:pt x="182" y="12"/>
                      <a:pt x="179" y="15"/>
                      <a:pt x="174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156"/>
              <p:cNvSpPr>
                <a:spLocks/>
              </p:cNvSpPr>
              <p:nvPr/>
            </p:nvSpPr>
            <p:spPr bwMode="auto">
              <a:xfrm>
                <a:off x="7991475" y="3879850"/>
                <a:ext cx="508000" cy="15875"/>
              </a:xfrm>
              <a:custGeom>
                <a:avLst/>
                <a:gdLst>
                  <a:gd name="T0" fmla="*/ 227 w 231"/>
                  <a:gd name="T1" fmla="*/ 7 h 7"/>
                  <a:gd name="T2" fmla="*/ 3 w 231"/>
                  <a:gd name="T3" fmla="*/ 7 h 7"/>
                  <a:gd name="T4" fmla="*/ 0 w 231"/>
                  <a:gd name="T5" fmla="*/ 3 h 7"/>
                  <a:gd name="T6" fmla="*/ 3 w 231"/>
                  <a:gd name="T7" fmla="*/ 0 h 7"/>
                  <a:gd name="T8" fmla="*/ 227 w 231"/>
                  <a:gd name="T9" fmla="*/ 0 h 7"/>
                  <a:gd name="T10" fmla="*/ 231 w 231"/>
                  <a:gd name="T11" fmla="*/ 3 h 7"/>
                  <a:gd name="T12" fmla="*/ 227 w 231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7">
                    <a:moveTo>
                      <a:pt x="227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9" y="0"/>
                      <a:pt x="231" y="1"/>
                      <a:pt x="231" y="3"/>
                    </a:cubicBezTo>
                    <a:cubicBezTo>
                      <a:pt x="231" y="5"/>
                      <a:pt x="229" y="7"/>
                      <a:pt x="227" y="7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157"/>
              <p:cNvSpPr>
                <a:spLocks/>
              </p:cNvSpPr>
              <p:nvPr/>
            </p:nvSpPr>
            <p:spPr bwMode="auto">
              <a:xfrm>
                <a:off x="7991475" y="3911600"/>
                <a:ext cx="508000" cy="17463"/>
              </a:xfrm>
              <a:custGeom>
                <a:avLst/>
                <a:gdLst>
                  <a:gd name="T0" fmla="*/ 227 w 231"/>
                  <a:gd name="T1" fmla="*/ 8 h 8"/>
                  <a:gd name="T2" fmla="*/ 3 w 231"/>
                  <a:gd name="T3" fmla="*/ 8 h 8"/>
                  <a:gd name="T4" fmla="*/ 0 w 231"/>
                  <a:gd name="T5" fmla="*/ 4 h 8"/>
                  <a:gd name="T6" fmla="*/ 3 w 231"/>
                  <a:gd name="T7" fmla="*/ 0 h 8"/>
                  <a:gd name="T8" fmla="*/ 227 w 231"/>
                  <a:gd name="T9" fmla="*/ 0 h 8"/>
                  <a:gd name="T10" fmla="*/ 231 w 231"/>
                  <a:gd name="T11" fmla="*/ 4 h 8"/>
                  <a:gd name="T12" fmla="*/ 227 w 231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8">
                    <a:moveTo>
                      <a:pt x="227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9" y="0"/>
                      <a:pt x="231" y="2"/>
                      <a:pt x="231" y="4"/>
                    </a:cubicBezTo>
                    <a:cubicBezTo>
                      <a:pt x="231" y="6"/>
                      <a:pt x="229" y="8"/>
                      <a:pt x="227" y="8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158"/>
              <p:cNvSpPr>
                <a:spLocks/>
              </p:cNvSpPr>
              <p:nvPr/>
            </p:nvSpPr>
            <p:spPr bwMode="auto">
              <a:xfrm>
                <a:off x="7991475" y="3943350"/>
                <a:ext cx="382588" cy="17463"/>
              </a:xfrm>
              <a:custGeom>
                <a:avLst/>
                <a:gdLst>
                  <a:gd name="T0" fmla="*/ 170 w 174"/>
                  <a:gd name="T1" fmla="*/ 8 h 8"/>
                  <a:gd name="T2" fmla="*/ 3 w 174"/>
                  <a:gd name="T3" fmla="*/ 8 h 8"/>
                  <a:gd name="T4" fmla="*/ 0 w 174"/>
                  <a:gd name="T5" fmla="*/ 4 h 8"/>
                  <a:gd name="T6" fmla="*/ 3 w 174"/>
                  <a:gd name="T7" fmla="*/ 0 h 8"/>
                  <a:gd name="T8" fmla="*/ 170 w 174"/>
                  <a:gd name="T9" fmla="*/ 0 h 8"/>
                  <a:gd name="T10" fmla="*/ 174 w 174"/>
                  <a:gd name="T11" fmla="*/ 4 h 8"/>
                  <a:gd name="T12" fmla="*/ 170 w 17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8">
                    <a:moveTo>
                      <a:pt x="170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2" y="0"/>
                      <a:pt x="174" y="2"/>
                      <a:pt x="174" y="4"/>
                    </a:cubicBezTo>
                    <a:cubicBezTo>
                      <a:pt x="174" y="6"/>
                      <a:pt x="172" y="8"/>
                      <a:pt x="170" y="8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159"/>
              <p:cNvSpPr>
                <a:spLocks/>
              </p:cNvSpPr>
              <p:nvPr/>
            </p:nvSpPr>
            <p:spPr bwMode="auto">
              <a:xfrm>
                <a:off x="7983538" y="4033838"/>
                <a:ext cx="400050" cy="33338"/>
              </a:xfrm>
              <a:custGeom>
                <a:avLst/>
                <a:gdLst>
                  <a:gd name="T0" fmla="*/ 174 w 182"/>
                  <a:gd name="T1" fmla="*/ 15 h 15"/>
                  <a:gd name="T2" fmla="*/ 7 w 182"/>
                  <a:gd name="T3" fmla="*/ 15 h 15"/>
                  <a:gd name="T4" fmla="*/ 0 w 182"/>
                  <a:gd name="T5" fmla="*/ 8 h 15"/>
                  <a:gd name="T6" fmla="*/ 7 w 182"/>
                  <a:gd name="T7" fmla="*/ 0 h 15"/>
                  <a:gd name="T8" fmla="*/ 174 w 182"/>
                  <a:gd name="T9" fmla="*/ 0 h 15"/>
                  <a:gd name="T10" fmla="*/ 182 w 182"/>
                  <a:gd name="T11" fmla="*/ 8 h 15"/>
                  <a:gd name="T12" fmla="*/ 174 w 182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5">
                    <a:moveTo>
                      <a:pt x="174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2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9" y="0"/>
                      <a:pt x="182" y="4"/>
                      <a:pt x="182" y="8"/>
                    </a:cubicBezTo>
                    <a:cubicBezTo>
                      <a:pt x="182" y="12"/>
                      <a:pt x="179" y="15"/>
                      <a:pt x="174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160"/>
              <p:cNvSpPr>
                <a:spLocks/>
              </p:cNvSpPr>
              <p:nvPr/>
            </p:nvSpPr>
            <p:spPr bwMode="auto">
              <a:xfrm>
                <a:off x="7991475" y="4113213"/>
                <a:ext cx="508000" cy="15875"/>
              </a:xfrm>
              <a:custGeom>
                <a:avLst/>
                <a:gdLst>
                  <a:gd name="T0" fmla="*/ 227 w 231"/>
                  <a:gd name="T1" fmla="*/ 7 h 7"/>
                  <a:gd name="T2" fmla="*/ 3 w 231"/>
                  <a:gd name="T3" fmla="*/ 7 h 7"/>
                  <a:gd name="T4" fmla="*/ 0 w 231"/>
                  <a:gd name="T5" fmla="*/ 4 h 7"/>
                  <a:gd name="T6" fmla="*/ 3 w 231"/>
                  <a:gd name="T7" fmla="*/ 0 h 7"/>
                  <a:gd name="T8" fmla="*/ 227 w 231"/>
                  <a:gd name="T9" fmla="*/ 0 h 7"/>
                  <a:gd name="T10" fmla="*/ 231 w 231"/>
                  <a:gd name="T11" fmla="*/ 4 h 7"/>
                  <a:gd name="T12" fmla="*/ 227 w 231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7">
                    <a:moveTo>
                      <a:pt x="227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9" y="0"/>
                      <a:pt x="231" y="2"/>
                      <a:pt x="231" y="4"/>
                    </a:cubicBezTo>
                    <a:cubicBezTo>
                      <a:pt x="231" y="6"/>
                      <a:pt x="229" y="7"/>
                      <a:pt x="227" y="7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161"/>
              <p:cNvSpPr>
                <a:spLocks/>
              </p:cNvSpPr>
              <p:nvPr/>
            </p:nvSpPr>
            <p:spPr bwMode="auto">
              <a:xfrm>
                <a:off x="7991475" y="4146550"/>
                <a:ext cx="508000" cy="14288"/>
              </a:xfrm>
              <a:custGeom>
                <a:avLst/>
                <a:gdLst>
                  <a:gd name="T0" fmla="*/ 227 w 231"/>
                  <a:gd name="T1" fmla="*/ 7 h 7"/>
                  <a:gd name="T2" fmla="*/ 3 w 231"/>
                  <a:gd name="T3" fmla="*/ 7 h 7"/>
                  <a:gd name="T4" fmla="*/ 0 w 231"/>
                  <a:gd name="T5" fmla="*/ 3 h 7"/>
                  <a:gd name="T6" fmla="*/ 3 w 231"/>
                  <a:gd name="T7" fmla="*/ 0 h 7"/>
                  <a:gd name="T8" fmla="*/ 227 w 231"/>
                  <a:gd name="T9" fmla="*/ 0 h 7"/>
                  <a:gd name="T10" fmla="*/ 231 w 231"/>
                  <a:gd name="T11" fmla="*/ 3 h 7"/>
                  <a:gd name="T12" fmla="*/ 227 w 231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7">
                    <a:moveTo>
                      <a:pt x="227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9" y="0"/>
                      <a:pt x="231" y="1"/>
                      <a:pt x="231" y="3"/>
                    </a:cubicBezTo>
                    <a:cubicBezTo>
                      <a:pt x="231" y="5"/>
                      <a:pt x="229" y="7"/>
                      <a:pt x="227" y="7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162"/>
              <p:cNvSpPr>
                <a:spLocks/>
              </p:cNvSpPr>
              <p:nvPr/>
            </p:nvSpPr>
            <p:spPr bwMode="auto">
              <a:xfrm>
                <a:off x="7991475" y="4176713"/>
                <a:ext cx="382588" cy="17463"/>
              </a:xfrm>
              <a:custGeom>
                <a:avLst/>
                <a:gdLst>
                  <a:gd name="T0" fmla="*/ 170 w 174"/>
                  <a:gd name="T1" fmla="*/ 8 h 8"/>
                  <a:gd name="T2" fmla="*/ 3 w 174"/>
                  <a:gd name="T3" fmla="*/ 8 h 8"/>
                  <a:gd name="T4" fmla="*/ 0 w 174"/>
                  <a:gd name="T5" fmla="*/ 4 h 8"/>
                  <a:gd name="T6" fmla="*/ 3 w 174"/>
                  <a:gd name="T7" fmla="*/ 0 h 8"/>
                  <a:gd name="T8" fmla="*/ 170 w 174"/>
                  <a:gd name="T9" fmla="*/ 0 h 8"/>
                  <a:gd name="T10" fmla="*/ 174 w 174"/>
                  <a:gd name="T11" fmla="*/ 4 h 8"/>
                  <a:gd name="T12" fmla="*/ 170 w 17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8">
                    <a:moveTo>
                      <a:pt x="170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2" y="0"/>
                      <a:pt x="174" y="2"/>
                      <a:pt x="174" y="4"/>
                    </a:cubicBezTo>
                    <a:cubicBezTo>
                      <a:pt x="174" y="6"/>
                      <a:pt x="172" y="8"/>
                      <a:pt x="170" y="8"/>
                    </a:cubicBez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Rectangle 163"/>
              <p:cNvSpPr>
                <a:spLocks noChangeArrowheads="1"/>
              </p:cNvSpPr>
              <p:nvPr/>
            </p:nvSpPr>
            <p:spPr bwMode="auto">
              <a:xfrm>
                <a:off x="7572375" y="3568700"/>
                <a:ext cx="327025" cy="157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164"/>
              <p:cNvSpPr>
                <a:spLocks noEditPoints="1"/>
              </p:cNvSpPr>
              <p:nvPr/>
            </p:nvSpPr>
            <p:spPr bwMode="auto">
              <a:xfrm>
                <a:off x="7540625" y="3800475"/>
                <a:ext cx="390525" cy="387350"/>
              </a:xfrm>
              <a:custGeom>
                <a:avLst/>
                <a:gdLst>
                  <a:gd name="T0" fmla="*/ 161 w 177"/>
                  <a:gd name="T1" fmla="*/ 114 h 176"/>
                  <a:gd name="T2" fmla="*/ 155 w 177"/>
                  <a:gd name="T3" fmla="*/ 88 h 176"/>
                  <a:gd name="T4" fmla="*/ 130 w 177"/>
                  <a:gd name="T5" fmla="*/ 85 h 176"/>
                  <a:gd name="T6" fmla="*/ 99 w 177"/>
                  <a:gd name="T7" fmla="*/ 76 h 176"/>
                  <a:gd name="T8" fmla="*/ 86 w 177"/>
                  <a:gd name="T9" fmla="*/ 60 h 176"/>
                  <a:gd name="T10" fmla="*/ 86 w 177"/>
                  <a:gd name="T11" fmla="*/ 42 h 176"/>
                  <a:gd name="T12" fmla="*/ 99 w 177"/>
                  <a:gd name="T13" fmla="*/ 26 h 176"/>
                  <a:gd name="T14" fmla="*/ 99 w 177"/>
                  <a:gd name="T15" fmla="*/ 0 h 176"/>
                  <a:gd name="T16" fmla="*/ 90 w 177"/>
                  <a:gd name="T17" fmla="*/ 22 h 176"/>
                  <a:gd name="T18" fmla="*/ 77 w 177"/>
                  <a:gd name="T19" fmla="*/ 38 h 176"/>
                  <a:gd name="T20" fmla="*/ 46 w 177"/>
                  <a:gd name="T21" fmla="*/ 48 h 176"/>
                  <a:gd name="T22" fmla="*/ 21 w 177"/>
                  <a:gd name="T23" fmla="*/ 51 h 176"/>
                  <a:gd name="T24" fmla="*/ 16 w 177"/>
                  <a:gd name="T25" fmla="*/ 76 h 176"/>
                  <a:gd name="T26" fmla="*/ 0 w 177"/>
                  <a:gd name="T27" fmla="*/ 88 h 176"/>
                  <a:gd name="T28" fmla="*/ 16 w 177"/>
                  <a:gd name="T29" fmla="*/ 101 h 176"/>
                  <a:gd name="T30" fmla="*/ 21 w 177"/>
                  <a:gd name="T31" fmla="*/ 126 h 176"/>
                  <a:gd name="T32" fmla="*/ 46 w 177"/>
                  <a:gd name="T33" fmla="*/ 129 h 176"/>
                  <a:gd name="T34" fmla="*/ 77 w 177"/>
                  <a:gd name="T35" fmla="*/ 139 h 176"/>
                  <a:gd name="T36" fmla="*/ 90 w 177"/>
                  <a:gd name="T37" fmla="*/ 154 h 176"/>
                  <a:gd name="T38" fmla="*/ 99 w 177"/>
                  <a:gd name="T39" fmla="*/ 176 h 176"/>
                  <a:gd name="T40" fmla="*/ 130 w 177"/>
                  <a:gd name="T41" fmla="*/ 167 h 176"/>
                  <a:gd name="T42" fmla="*/ 155 w 177"/>
                  <a:gd name="T43" fmla="*/ 164 h 176"/>
                  <a:gd name="T44" fmla="*/ 130 w 177"/>
                  <a:gd name="T45" fmla="*/ 160 h 176"/>
                  <a:gd name="T46" fmla="*/ 99 w 177"/>
                  <a:gd name="T47" fmla="*/ 151 h 176"/>
                  <a:gd name="T48" fmla="*/ 86 w 177"/>
                  <a:gd name="T49" fmla="*/ 135 h 176"/>
                  <a:gd name="T50" fmla="*/ 86 w 177"/>
                  <a:gd name="T51" fmla="*/ 117 h 176"/>
                  <a:gd name="T52" fmla="*/ 96 w 177"/>
                  <a:gd name="T53" fmla="*/ 101 h 176"/>
                  <a:gd name="T54" fmla="*/ 111 w 177"/>
                  <a:gd name="T55" fmla="*/ 92 h 176"/>
                  <a:gd name="T56" fmla="*/ 142 w 177"/>
                  <a:gd name="T57" fmla="*/ 101 h 176"/>
                  <a:gd name="T58" fmla="*/ 155 w 177"/>
                  <a:gd name="T59" fmla="*/ 117 h 176"/>
                  <a:gd name="T60" fmla="*/ 164 w 177"/>
                  <a:gd name="T61" fmla="*/ 139 h 176"/>
                  <a:gd name="T62" fmla="*/ 164 w 177"/>
                  <a:gd name="T63" fmla="*/ 113 h 176"/>
                  <a:gd name="T64" fmla="*/ 25 w 177"/>
                  <a:gd name="T65" fmla="*/ 88 h 176"/>
                  <a:gd name="T66" fmla="*/ 31 w 177"/>
                  <a:gd name="T67" fmla="*/ 63 h 176"/>
                  <a:gd name="T68" fmla="*/ 46 w 177"/>
                  <a:gd name="T69" fmla="*/ 54 h 176"/>
                  <a:gd name="T70" fmla="*/ 77 w 177"/>
                  <a:gd name="T71" fmla="*/ 64 h 176"/>
                  <a:gd name="T72" fmla="*/ 90 w 177"/>
                  <a:gd name="T73" fmla="*/ 79 h 176"/>
                  <a:gd name="T74" fmla="*/ 90 w 177"/>
                  <a:gd name="T75" fmla="*/ 97 h 176"/>
                  <a:gd name="T76" fmla="*/ 81 w 177"/>
                  <a:gd name="T77" fmla="*/ 114 h 176"/>
                  <a:gd name="T78" fmla="*/ 65 w 177"/>
                  <a:gd name="T79" fmla="*/ 123 h 176"/>
                  <a:gd name="T80" fmla="*/ 34 w 177"/>
                  <a:gd name="T81" fmla="*/ 113 h 176"/>
                  <a:gd name="T82" fmla="*/ 21 w 177"/>
                  <a:gd name="T83" fmla="*/ 9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7" h="176">
                    <a:moveTo>
                      <a:pt x="164" y="113"/>
                    </a:moveTo>
                    <a:cubicBezTo>
                      <a:pt x="163" y="113"/>
                      <a:pt x="162" y="113"/>
                      <a:pt x="161" y="114"/>
                    </a:cubicBezTo>
                    <a:cubicBezTo>
                      <a:pt x="151" y="97"/>
                      <a:pt x="151" y="97"/>
                      <a:pt x="151" y="97"/>
                    </a:cubicBezTo>
                    <a:cubicBezTo>
                      <a:pt x="154" y="95"/>
                      <a:pt x="155" y="92"/>
                      <a:pt x="155" y="88"/>
                    </a:cubicBezTo>
                    <a:cubicBezTo>
                      <a:pt x="155" y="81"/>
                      <a:pt x="150" y="76"/>
                      <a:pt x="142" y="76"/>
                    </a:cubicBezTo>
                    <a:cubicBezTo>
                      <a:pt x="137" y="76"/>
                      <a:pt x="132" y="80"/>
                      <a:pt x="130" y="85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10" y="80"/>
                      <a:pt x="105" y="76"/>
                      <a:pt x="99" y="76"/>
                    </a:cubicBezTo>
                    <a:cubicBezTo>
                      <a:pt x="98" y="76"/>
                      <a:pt x="97" y="76"/>
                      <a:pt x="96" y="76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9" y="58"/>
                      <a:pt x="90" y="54"/>
                      <a:pt x="90" y="51"/>
                    </a:cubicBezTo>
                    <a:cubicBezTo>
                      <a:pt x="90" y="47"/>
                      <a:pt x="89" y="44"/>
                      <a:pt x="86" y="42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7" y="26"/>
                      <a:pt x="98" y="26"/>
                      <a:pt x="99" y="26"/>
                    </a:cubicBezTo>
                    <a:cubicBezTo>
                      <a:pt x="106" y="26"/>
                      <a:pt x="112" y="20"/>
                      <a:pt x="112" y="13"/>
                    </a:cubicBezTo>
                    <a:cubicBezTo>
                      <a:pt x="112" y="6"/>
                      <a:pt x="106" y="0"/>
                      <a:pt x="99" y="0"/>
                    </a:cubicBezTo>
                    <a:cubicBezTo>
                      <a:pt x="92" y="0"/>
                      <a:pt x="86" y="6"/>
                      <a:pt x="86" y="13"/>
                    </a:cubicBezTo>
                    <a:cubicBezTo>
                      <a:pt x="86" y="17"/>
                      <a:pt x="88" y="20"/>
                      <a:pt x="90" y="22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0" y="38"/>
                      <a:pt x="79" y="38"/>
                      <a:pt x="77" y="38"/>
                    </a:cubicBezTo>
                    <a:cubicBezTo>
                      <a:pt x="71" y="38"/>
                      <a:pt x="67" y="42"/>
                      <a:pt x="65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5" y="42"/>
                      <a:pt x="40" y="38"/>
                      <a:pt x="34" y="38"/>
                    </a:cubicBezTo>
                    <a:cubicBezTo>
                      <a:pt x="27" y="38"/>
                      <a:pt x="21" y="44"/>
                      <a:pt x="21" y="51"/>
                    </a:cubicBezTo>
                    <a:cubicBezTo>
                      <a:pt x="21" y="54"/>
                      <a:pt x="23" y="58"/>
                      <a:pt x="25" y="60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5" y="76"/>
                      <a:pt x="14" y="76"/>
                      <a:pt x="12" y="76"/>
                    </a:cubicBezTo>
                    <a:cubicBezTo>
                      <a:pt x="5" y="76"/>
                      <a:pt x="0" y="81"/>
                      <a:pt x="0" y="88"/>
                    </a:cubicBezTo>
                    <a:cubicBezTo>
                      <a:pt x="0" y="95"/>
                      <a:pt x="5" y="101"/>
                      <a:pt x="12" y="101"/>
                    </a:cubicBezTo>
                    <a:cubicBezTo>
                      <a:pt x="14" y="101"/>
                      <a:pt x="15" y="101"/>
                      <a:pt x="16" y="101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23" y="119"/>
                      <a:pt x="21" y="122"/>
                      <a:pt x="21" y="126"/>
                    </a:cubicBezTo>
                    <a:cubicBezTo>
                      <a:pt x="21" y="133"/>
                      <a:pt x="27" y="139"/>
                      <a:pt x="34" y="139"/>
                    </a:cubicBezTo>
                    <a:cubicBezTo>
                      <a:pt x="40" y="139"/>
                      <a:pt x="45" y="135"/>
                      <a:pt x="46" y="129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7" y="135"/>
                      <a:pt x="71" y="139"/>
                      <a:pt x="77" y="139"/>
                    </a:cubicBezTo>
                    <a:cubicBezTo>
                      <a:pt x="79" y="139"/>
                      <a:pt x="80" y="139"/>
                      <a:pt x="81" y="138"/>
                    </a:cubicBezTo>
                    <a:cubicBezTo>
                      <a:pt x="90" y="154"/>
                      <a:pt x="90" y="154"/>
                      <a:pt x="90" y="154"/>
                    </a:cubicBezTo>
                    <a:cubicBezTo>
                      <a:pt x="88" y="157"/>
                      <a:pt x="86" y="160"/>
                      <a:pt x="86" y="164"/>
                    </a:cubicBezTo>
                    <a:cubicBezTo>
                      <a:pt x="86" y="171"/>
                      <a:pt x="92" y="176"/>
                      <a:pt x="99" y="176"/>
                    </a:cubicBezTo>
                    <a:cubicBezTo>
                      <a:pt x="105" y="176"/>
                      <a:pt x="110" y="172"/>
                      <a:pt x="111" y="167"/>
                    </a:cubicBezTo>
                    <a:cubicBezTo>
                      <a:pt x="130" y="167"/>
                      <a:pt x="130" y="167"/>
                      <a:pt x="130" y="167"/>
                    </a:cubicBezTo>
                    <a:cubicBezTo>
                      <a:pt x="132" y="172"/>
                      <a:pt x="137" y="176"/>
                      <a:pt x="142" y="176"/>
                    </a:cubicBezTo>
                    <a:cubicBezTo>
                      <a:pt x="150" y="176"/>
                      <a:pt x="155" y="171"/>
                      <a:pt x="155" y="164"/>
                    </a:cubicBezTo>
                    <a:cubicBezTo>
                      <a:pt x="155" y="156"/>
                      <a:pt x="150" y="151"/>
                      <a:pt x="142" y="151"/>
                    </a:cubicBezTo>
                    <a:cubicBezTo>
                      <a:pt x="137" y="151"/>
                      <a:pt x="132" y="155"/>
                      <a:pt x="130" y="160"/>
                    </a:cubicBezTo>
                    <a:cubicBezTo>
                      <a:pt x="111" y="160"/>
                      <a:pt x="111" y="160"/>
                      <a:pt x="111" y="160"/>
                    </a:cubicBezTo>
                    <a:cubicBezTo>
                      <a:pt x="110" y="155"/>
                      <a:pt x="105" y="151"/>
                      <a:pt x="99" y="151"/>
                    </a:cubicBezTo>
                    <a:cubicBezTo>
                      <a:pt x="98" y="151"/>
                      <a:pt x="97" y="151"/>
                      <a:pt x="96" y="151"/>
                    </a:cubicBezTo>
                    <a:cubicBezTo>
                      <a:pt x="86" y="135"/>
                      <a:pt x="86" y="135"/>
                      <a:pt x="86" y="135"/>
                    </a:cubicBezTo>
                    <a:cubicBezTo>
                      <a:pt x="89" y="133"/>
                      <a:pt x="90" y="129"/>
                      <a:pt x="90" y="126"/>
                    </a:cubicBezTo>
                    <a:cubicBezTo>
                      <a:pt x="90" y="122"/>
                      <a:pt x="89" y="119"/>
                      <a:pt x="86" y="117"/>
                    </a:cubicBezTo>
                    <a:cubicBezTo>
                      <a:pt x="91" y="109"/>
                      <a:pt x="91" y="109"/>
                      <a:pt x="91" y="109"/>
                    </a:cubicBezTo>
                    <a:cubicBezTo>
                      <a:pt x="96" y="101"/>
                      <a:pt x="96" y="101"/>
                      <a:pt x="96" y="101"/>
                    </a:cubicBezTo>
                    <a:cubicBezTo>
                      <a:pt x="97" y="101"/>
                      <a:pt x="98" y="101"/>
                      <a:pt x="99" y="101"/>
                    </a:cubicBezTo>
                    <a:cubicBezTo>
                      <a:pt x="105" y="101"/>
                      <a:pt x="110" y="97"/>
                      <a:pt x="111" y="92"/>
                    </a:cubicBezTo>
                    <a:cubicBezTo>
                      <a:pt x="130" y="92"/>
                      <a:pt x="130" y="92"/>
                      <a:pt x="130" y="92"/>
                    </a:cubicBezTo>
                    <a:cubicBezTo>
                      <a:pt x="132" y="97"/>
                      <a:pt x="137" y="101"/>
                      <a:pt x="142" y="101"/>
                    </a:cubicBezTo>
                    <a:cubicBezTo>
                      <a:pt x="144" y="101"/>
                      <a:pt x="145" y="101"/>
                      <a:pt x="146" y="101"/>
                    </a:cubicBezTo>
                    <a:cubicBezTo>
                      <a:pt x="155" y="117"/>
                      <a:pt x="155" y="117"/>
                      <a:pt x="155" y="117"/>
                    </a:cubicBezTo>
                    <a:cubicBezTo>
                      <a:pt x="153" y="119"/>
                      <a:pt x="151" y="122"/>
                      <a:pt x="151" y="126"/>
                    </a:cubicBezTo>
                    <a:cubicBezTo>
                      <a:pt x="151" y="133"/>
                      <a:pt x="157" y="139"/>
                      <a:pt x="164" y="139"/>
                    </a:cubicBezTo>
                    <a:cubicBezTo>
                      <a:pt x="171" y="139"/>
                      <a:pt x="177" y="133"/>
                      <a:pt x="177" y="126"/>
                    </a:cubicBezTo>
                    <a:cubicBezTo>
                      <a:pt x="177" y="119"/>
                      <a:pt x="171" y="113"/>
                      <a:pt x="164" y="113"/>
                    </a:cubicBezTo>
                    <a:close/>
                    <a:moveTo>
                      <a:pt x="21" y="97"/>
                    </a:moveTo>
                    <a:cubicBezTo>
                      <a:pt x="24" y="95"/>
                      <a:pt x="25" y="92"/>
                      <a:pt x="25" y="88"/>
                    </a:cubicBezTo>
                    <a:cubicBezTo>
                      <a:pt x="25" y="85"/>
                      <a:pt x="24" y="82"/>
                      <a:pt x="21" y="79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2" y="63"/>
                      <a:pt x="33" y="64"/>
                      <a:pt x="34" y="64"/>
                    </a:cubicBezTo>
                    <a:cubicBezTo>
                      <a:pt x="40" y="64"/>
                      <a:pt x="45" y="60"/>
                      <a:pt x="46" y="54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7" y="60"/>
                      <a:pt x="71" y="64"/>
                      <a:pt x="77" y="64"/>
                    </a:cubicBezTo>
                    <a:cubicBezTo>
                      <a:pt x="79" y="64"/>
                      <a:pt x="80" y="63"/>
                      <a:pt x="81" y="63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88" y="82"/>
                      <a:pt x="86" y="85"/>
                      <a:pt x="86" y="88"/>
                    </a:cubicBezTo>
                    <a:cubicBezTo>
                      <a:pt x="86" y="92"/>
                      <a:pt x="88" y="95"/>
                      <a:pt x="90" y="97"/>
                    </a:cubicBezTo>
                    <a:cubicBezTo>
                      <a:pt x="85" y="106"/>
                      <a:pt x="85" y="106"/>
                      <a:pt x="85" y="106"/>
                    </a:cubicBezTo>
                    <a:cubicBezTo>
                      <a:pt x="81" y="114"/>
                      <a:pt x="81" y="114"/>
                      <a:pt x="81" y="114"/>
                    </a:cubicBezTo>
                    <a:cubicBezTo>
                      <a:pt x="80" y="113"/>
                      <a:pt x="79" y="113"/>
                      <a:pt x="77" y="113"/>
                    </a:cubicBezTo>
                    <a:cubicBezTo>
                      <a:pt x="71" y="113"/>
                      <a:pt x="67" y="117"/>
                      <a:pt x="65" y="123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5" y="117"/>
                      <a:pt x="40" y="113"/>
                      <a:pt x="34" y="113"/>
                    </a:cubicBezTo>
                    <a:cubicBezTo>
                      <a:pt x="33" y="113"/>
                      <a:pt x="32" y="113"/>
                      <a:pt x="31" y="114"/>
                    </a:cubicBezTo>
                    <a:lnTo>
                      <a:pt x="21" y="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165"/>
              <p:cNvSpPr>
                <a:spLocks/>
              </p:cNvSpPr>
              <p:nvPr/>
            </p:nvSpPr>
            <p:spPr bwMode="auto">
              <a:xfrm>
                <a:off x="9407525" y="2768600"/>
                <a:ext cx="831850" cy="274638"/>
              </a:xfrm>
              <a:custGeom>
                <a:avLst/>
                <a:gdLst>
                  <a:gd name="T0" fmla="*/ 354 w 378"/>
                  <a:gd name="T1" fmla="*/ 125 h 125"/>
                  <a:gd name="T2" fmla="*/ 24 w 378"/>
                  <a:gd name="T3" fmla="*/ 125 h 125"/>
                  <a:gd name="T4" fmla="*/ 0 w 378"/>
                  <a:gd name="T5" fmla="*/ 101 h 125"/>
                  <a:gd name="T6" fmla="*/ 0 w 378"/>
                  <a:gd name="T7" fmla="*/ 24 h 125"/>
                  <a:gd name="T8" fmla="*/ 24 w 378"/>
                  <a:gd name="T9" fmla="*/ 0 h 125"/>
                  <a:gd name="T10" fmla="*/ 354 w 378"/>
                  <a:gd name="T11" fmla="*/ 0 h 125"/>
                  <a:gd name="T12" fmla="*/ 378 w 378"/>
                  <a:gd name="T13" fmla="*/ 24 h 125"/>
                  <a:gd name="T14" fmla="*/ 378 w 378"/>
                  <a:gd name="T15" fmla="*/ 101 h 125"/>
                  <a:gd name="T16" fmla="*/ 354 w 378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125">
                    <a:moveTo>
                      <a:pt x="354" y="125"/>
                    </a:moveTo>
                    <a:cubicBezTo>
                      <a:pt x="24" y="125"/>
                      <a:pt x="24" y="125"/>
                      <a:pt x="24" y="125"/>
                    </a:cubicBezTo>
                    <a:cubicBezTo>
                      <a:pt x="11" y="125"/>
                      <a:pt x="0" y="115"/>
                      <a:pt x="0" y="10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67" y="0"/>
                      <a:pt x="378" y="10"/>
                      <a:pt x="378" y="24"/>
                    </a:cubicBezTo>
                    <a:cubicBezTo>
                      <a:pt x="378" y="101"/>
                      <a:pt x="378" y="101"/>
                      <a:pt x="378" y="101"/>
                    </a:cubicBezTo>
                    <a:cubicBezTo>
                      <a:pt x="378" y="115"/>
                      <a:pt x="367" y="125"/>
                      <a:pt x="354" y="12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166"/>
              <p:cNvSpPr>
                <a:spLocks noEditPoints="1"/>
              </p:cNvSpPr>
              <p:nvPr/>
            </p:nvSpPr>
            <p:spPr bwMode="auto">
              <a:xfrm>
                <a:off x="9399588" y="2760663"/>
                <a:ext cx="847725" cy="292100"/>
              </a:xfrm>
              <a:custGeom>
                <a:avLst/>
                <a:gdLst>
                  <a:gd name="T0" fmla="*/ 358 w 386"/>
                  <a:gd name="T1" fmla="*/ 133 h 133"/>
                  <a:gd name="T2" fmla="*/ 28 w 386"/>
                  <a:gd name="T3" fmla="*/ 133 h 133"/>
                  <a:gd name="T4" fmla="*/ 0 w 386"/>
                  <a:gd name="T5" fmla="*/ 105 h 133"/>
                  <a:gd name="T6" fmla="*/ 0 w 386"/>
                  <a:gd name="T7" fmla="*/ 28 h 133"/>
                  <a:gd name="T8" fmla="*/ 28 w 386"/>
                  <a:gd name="T9" fmla="*/ 0 h 133"/>
                  <a:gd name="T10" fmla="*/ 358 w 386"/>
                  <a:gd name="T11" fmla="*/ 0 h 133"/>
                  <a:gd name="T12" fmla="*/ 386 w 386"/>
                  <a:gd name="T13" fmla="*/ 28 h 133"/>
                  <a:gd name="T14" fmla="*/ 386 w 386"/>
                  <a:gd name="T15" fmla="*/ 105 h 133"/>
                  <a:gd name="T16" fmla="*/ 358 w 386"/>
                  <a:gd name="T17" fmla="*/ 133 h 133"/>
                  <a:gd name="T18" fmla="*/ 28 w 386"/>
                  <a:gd name="T19" fmla="*/ 8 h 133"/>
                  <a:gd name="T20" fmla="*/ 8 w 386"/>
                  <a:gd name="T21" fmla="*/ 28 h 133"/>
                  <a:gd name="T22" fmla="*/ 8 w 386"/>
                  <a:gd name="T23" fmla="*/ 105 h 133"/>
                  <a:gd name="T24" fmla="*/ 28 w 386"/>
                  <a:gd name="T25" fmla="*/ 125 h 133"/>
                  <a:gd name="T26" fmla="*/ 358 w 386"/>
                  <a:gd name="T27" fmla="*/ 125 h 133"/>
                  <a:gd name="T28" fmla="*/ 378 w 386"/>
                  <a:gd name="T29" fmla="*/ 105 h 133"/>
                  <a:gd name="T30" fmla="*/ 378 w 386"/>
                  <a:gd name="T31" fmla="*/ 28 h 133"/>
                  <a:gd name="T32" fmla="*/ 358 w 386"/>
                  <a:gd name="T33" fmla="*/ 8 h 133"/>
                  <a:gd name="T34" fmla="*/ 28 w 386"/>
                  <a:gd name="T35" fmla="*/ 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6" h="133">
                    <a:moveTo>
                      <a:pt x="358" y="133"/>
                    </a:moveTo>
                    <a:cubicBezTo>
                      <a:pt x="28" y="133"/>
                      <a:pt x="28" y="133"/>
                      <a:pt x="28" y="133"/>
                    </a:cubicBezTo>
                    <a:cubicBezTo>
                      <a:pt x="13" y="133"/>
                      <a:pt x="0" y="121"/>
                      <a:pt x="0" y="10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373" y="0"/>
                      <a:pt x="386" y="12"/>
                      <a:pt x="386" y="28"/>
                    </a:cubicBezTo>
                    <a:cubicBezTo>
                      <a:pt x="386" y="105"/>
                      <a:pt x="386" y="105"/>
                      <a:pt x="386" y="105"/>
                    </a:cubicBezTo>
                    <a:cubicBezTo>
                      <a:pt x="386" y="121"/>
                      <a:pt x="373" y="133"/>
                      <a:pt x="358" y="133"/>
                    </a:cubicBezTo>
                    <a:close/>
                    <a:moveTo>
                      <a:pt x="28" y="8"/>
                    </a:moveTo>
                    <a:cubicBezTo>
                      <a:pt x="17" y="8"/>
                      <a:pt x="8" y="17"/>
                      <a:pt x="8" y="28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16"/>
                      <a:pt x="17" y="125"/>
                      <a:pt x="28" y="125"/>
                    </a:cubicBezTo>
                    <a:cubicBezTo>
                      <a:pt x="358" y="125"/>
                      <a:pt x="358" y="125"/>
                      <a:pt x="358" y="125"/>
                    </a:cubicBezTo>
                    <a:cubicBezTo>
                      <a:pt x="369" y="125"/>
                      <a:pt x="378" y="116"/>
                      <a:pt x="378" y="105"/>
                    </a:cubicBezTo>
                    <a:cubicBezTo>
                      <a:pt x="378" y="28"/>
                      <a:pt x="378" y="28"/>
                      <a:pt x="378" y="28"/>
                    </a:cubicBezTo>
                    <a:cubicBezTo>
                      <a:pt x="378" y="17"/>
                      <a:pt x="369" y="8"/>
                      <a:pt x="358" y="8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167"/>
              <p:cNvSpPr>
                <a:spLocks/>
              </p:cNvSpPr>
              <p:nvPr/>
            </p:nvSpPr>
            <p:spPr bwMode="auto">
              <a:xfrm>
                <a:off x="9407525" y="4795838"/>
                <a:ext cx="831850" cy="274638"/>
              </a:xfrm>
              <a:custGeom>
                <a:avLst/>
                <a:gdLst>
                  <a:gd name="T0" fmla="*/ 354 w 378"/>
                  <a:gd name="T1" fmla="*/ 125 h 125"/>
                  <a:gd name="T2" fmla="*/ 24 w 378"/>
                  <a:gd name="T3" fmla="*/ 125 h 125"/>
                  <a:gd name="T4" fmla="*/ 0 w 378"/>
                  <a:gd name="T5" fmla="*/ 101 h 125"/>
                  <a:gd name="T6" fmla="*/ 0 w 378"/>
                  <a:gd name="T7" fmla="*/ 24 h 125"/>
                  <a:gd name="T8" fmla="*/ 24 w 378"/>
                  <a:gd name="T9" fmla="*/ 0 h 125"/>
                  <a:gd name="T10" fmla="*/ 354 w 378"/>
                  <a:gd name="T11" fmla="*/ 0 h 125"/>
                  <a:gd name="T12" fmla="*/ 378 w 378"/>
                  <a:gd name="T13" fmla="*/ 24 h 125"/>
                  <a:gd name="T14" fmla="*/ 378 w 378"/>
                  <a:gd name="T15" fmla="*/ 101 h 125"/>
                  <a:gd name="T16" fmla="*/ 354 w 378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125">
                    <a:moveTo>
                      <a:pt x="354" y="125"/>
                    </a:moveTo>
                    <a:cubicBezTo>
                      <a:pt x="24" y="125"/>
                      <a:pt x="24" y="125"/>
                      <a:pt x="24" y="125"/>
                    </a:cubicBezTo>
                    <a:cubicBezTo>
                      <a:pt x="11" y="125"/>
                      <a:pt x="0" y="115"/>
                      <a:pt x="0" y="10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67" y="0"/>
                      <a:pt x="378" y="10"/>
                      <a:pt x="378" y="24"/>
                    </a:cubicBezTo>
                    <a:cubicBezTo>
                      <a:pt x="378" y="101"/>
                      <a:pt x="378" y="101"/>
                      <a:pt x="378" y="101"/>
                    </a:cubicBezTo>
                    <a:cubicBezTo>
                      <a:pt x="378" y="115"/>
                      <a:pt x="367" y="125"/>
                      <a:pt x="354" y="125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168"/>
              <p:cNvSpPr>
                <a:spLocks noEditPoints="1"/>
              </p:cNvSpPr>
              <p:nvPr/>
            </p:nvSpPr>
            <p:spPr bwMode="auto">
              <a:xfrm>
                <a:off x="9399588" y="4787900"/>
                <a:ext cx="847725" cy="292100"/>
              </a:xfrm>
              <a:custGeom>
                <a:avLst/>
                <a:gdLst>
                  <a:gd name="T0" fmla="*/ 358 w 386"/>
                  <a:gd name="T1" fmla="*/ 133 h 133"/>
                  <a:gd name="T2" fmla="*/ 28 w 386"/>
                  <a:gd name="T3" fmla="*/ 133 h 133"/>
                  <a:gd name="T4" fmla="*/ 0 w 386"/>
                  <a:gd name="T5" fmla="*/ 105 h 133"/>
                  <a:gd name="T6" fmla="*/ 0 w 386"/>
                  <a:gd name="T7" fmla="*/ 28 h 133"/>
                  <a:gd name="T8" fmla="*/ 28 w 386"/>
                  <a:gd name="T9" fmla="*/ 0 h 133"/>
                  <a:gd name="T10" fmla="*/ 358 w 386"/>
                  <a:gd name="T11" fmla="*/ 0 h 133"/>
                  <a:gd name="T12" fmla="*/ 386 w 386"/>
                  <a:gd name="T13" fmla="*/ 28 h 133"/>
                  <a:gd name="T14" fmla="*/ 386 w 386"/>
                  <a:gd name="T15" fmla="*/ 105 h 133"/>
                  <a:gd name="T16" fmla="*/ 358 w 386"/>
                  <a:gd name="T17" fmla="*/ 133 h 133"/>
                  <a:gd name="T18" fmla="*/ 28 w 386"/>
                  <a:gd name="T19" fmla="*/ 8 h 133"/>
                  <a:gd name="T20" fmla="*/ 8 w 386"/>
                  <a:gd name="T21" fmla="*/ 28 h 133"/>
                  <a:gd name="T22" fmla="*/ 8 w 386"/>
                  <a:gd name="T23" fmla="*/ 105 h 133"/>
                  <a:gd name="T24" fmla="*/ 28 w 386"/>
                  <a:gd name="T25" fmla="*/ 125 h 133"/>
                  <a:gd name="T26" fmla="*/ 358 w 386"/>
                  <a:gd name="T27" fmla="*/ 125 h 133"/>
                  <a:gd name="T28" fmla="*/ 378 w 386"/>
                  <a:gd name="T29" fmla="*/ 105 h 133"/>
                  <a:gd name="T30" fmla="*/ 378 w 386"/>
                  <a:gd name="T31" fmla="*/ 28 h 133"/>
                  <a:gd name="T32" fmla="*/ 358 w 386"/>
                  <a:gd name="T33" fmla="*/ 8 h 133"/>
                  <a:gd name="T34" fmla="*/ 28 w 386"/>
                  <a:gd name="T35" fmla="*/ 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6" h="133">
                    <a:moveTo>
                      <a:pt x="358" y="133"/>
                    </a:moveTo>
                    <a:cubicBezTo>
                      <a:pt x="28" y="133"/>
                      <a:pt x="28" y="133"/>
                      <a:pt x="28" y="133"/>
                    </a:cubicBezTo>
                    <a:cubicBezTo>
                      <a:pt x="13" y="133"/>
                      <a:pt x="0" y="121"/>
                      <a:pt x="0" y="10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373" y="0"/>
                      <a:pt x="386" y="12"/>
                      <a:pt x="386" y="28"/>
                    </a:cubicBezTo>
                    <a:cubicBezTo>
                      <a:pt x="386" y="105"/>
                      <a:pt x="386" y="105"/>
                      <a:pt x="386" y="105"/>
                    </a:cubicBezTo>
                    <a:cubicBezTo>
                      <a:pt x="386" y="121"/>
                      <a:pt x="373" y="133"/>
                      <a:pt x="358" y="133"/>
                    </a:cubicBezTo>
                    <a:close/>
                    <a:moveTo>
                      <a:pt x="28" y="8"/>
                    </a:moveTo>
                    <a:cubicBezTo>
                      <a:pt x="17" y="8"/>
                      <a:pt x="8" y="17"/>
                      <a:pt x="8" y="28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8" y="116"/>
                      <a:pt x="17" y="125"/>
                      <a:pt x="28" y="125"/>
                    </a:cubicBezTo>
                    <a:cubicBezTo>
                      <a:pt x="358" y="125"/>
                      <a:pt x="358" y="125"/>
                      <a:pt x="358" y="125"/>
                    </a:cubicBezTo>
                    <a:cubicBezTo>
                      <a:pt x="369" y="125"/>
                      <a:pt x="378" y="116"/>
                      <a:pt x="378" y="105"/>
                    </a:cubicBezTo>
                    <a:cubicBezTo>
                      <a:pt x="378" y="28"/>
                      <a:pt x="378" y="28"/>
                      <a:pt x="378" y="28"/>
                    </a:cubicBezTo>
                    <a:cubicBezTo>
                      <a:pt x="378" y="17"/>
                      <a:pt x="369" y="8"/>
                      <a:pt x="358" y="8"/>
                    </a:cubicBez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766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169"/>
              <p:cNvSpPr>
                <a:spLocks/>
              </p:cNvSpPr>
              <p:nvPr/>
            </p:nvSpPr>
            <p:spPr bwMode="auto">
              <a:xfrm>
                <a:off x="7891463" y="2749550"/>
                <a:ext cx="298450" cy="171450"/>
              </a:xfrm>
              <a:custGeom>
                <a:avLst/>
                <a:gdLst>
                  <a:gd name="T0" fmla="*/ 127 w 136"/>
                  <a:gd name="T1" fmla="*/ 29 h 78"/>
                  <a:gd name="T2" fmla="*/ 112 w 136"/>
                  <a:gd name="T3" fmla="*/ 29 h 78"/>
                  <a:gd name="T4" fmla="*/ 95 w 136"/>
                  <a:gd name="T5" fmla="*/ 4 h 78"/>
                  <a:gd name="T6" fmla="*/ 95 w 136"/>
                  <a:gd name="T7" fmla="*/ 4 h 78"/>
                  <a:gd name="T8" fmla="*/ 94 w 136"/>
                  <a:gd name="T9" fmla="*/ 3 h 78"/>
                  <a:gd name="T10" fmla="*/ 93 w 136"/>
                  <a:gd name="T11" fmla="*/ 2 h 78"/>
                  <a:gd name="T12" fmla="*/ 90 w 136"/>
                  <a:gd name="T13" fmla="*/ 1 h 78"/>
                  <a:gd name="T14" fmla="*/ 89 w 136"/>
                  <a:gd name="T15" fmla="*/ 1 h 78"/>
                  <a:gd name="T16" fmla="*/ 88 w 136"/>
                  <a:gd name="T17" fmla="*/ 0 h 78"/>
                  <a:gd name="T18" fmla="*/ 88 w 136"/>
                  <a:gd name="T19" fmla="*/ 0 h 78"/>
                  <a:gd name="T20" fmla="*/ 86 w 136"/>
                  <a:gd name="T21" fmla="*/ 1 h 78"/>
                  <a:gd name="T22" fmla="*/ 86 w 136"/>
                  <a:gd name="T23" fmla="*/ 1 h 78"/>
                  <a:gd name="T24" fmla="*/ 85 w 136"/>
                  <a:gd name="T25" fmla="*/ 1 h 78"/>
                  <a:gd name="T26" fmla="*/ 83 w 136"/>
                  <a:gd name="T27" fmla="*/ 2 h 78"/>
                  <a:gd name="T28" fmla="*/ 83 w 136"/>
                  <a:gd name="T29" fmla="*/ 2 h 78"/>
                  <a:gd name="T30" fmla="*/ 82 w 136"/>
                  <a:gd name="T31" fmla="*/ 3 h 78"/>
                  <a:gd name="T32" fmla="*/ 81 w 136"/>
                  <a:gd name="T33" fmla="*/ 4 h 78"/>
                  <a:gd name="T34" fmla="*/ 81 w 136"/>
                  <a:gd name="T35" fmla="*/ 4 h 78"/>
                  <a:gd name="T36" fmla="*/ 48 w 136"/>
                  <a:gd name="T37" fmla="*/ 54 h 78"/>
                  <a:gd name="T38" fmla="*/ 36 w 136"/>
                  <a:gd name="T39" fmla="*/ 36 h 78"/>
                  <a:gd name="T40" fmla="*/ 28 w 136"/>
                  <a:gd name="T41" fmla="*/ 32 h 78"/>
                  <a:gd name="T42" fmla="*/ 8 w 136"/>
                  <a:gd name="T43" fmla="*/ 32 h 78"/>
                  <a:gd name="T44" fmla="*/ 0 w 136"/>
                  <a:gd name="T45" fmla="*/ 40 h 78"/>
                  <a:gd name="T46" fmla="*/ 8 w 136"/>
                  <a:gd name="T47" fmla="*/ 49 h 78"/>
                  <a:gd name="T48" fmla="*/ 24 w 136"/>
                  <a:gd name="T49" fmla="*/ 49 h 78"/>
                  <a:gd name="T50" fmla="*/ 40 w 136"/>
                  <a:gd name="T51" fmla="*/ 74 h 78"/>
                  <a:gd name="T52" fmla="*/ 48 w 136"/>
                  <a:gd name="T53" fmla="*/ 78 h 78"/>
                  <a:gd name="T54" fmla="*/ 55 w 136"/>
                  <a:gd name="T55" fmla="*/ 74 h 78"/>
                  <a:gd name="T56" fmla="*/ 88 w 136"/>
                  <a:gd name="T57" fmla="*/ 25 h 78"/>
                  <a:gd name="T58" fmla="*/ 100 w 136"/>
                  <a:gd name="T59" fmla="*/ 43 h 78"/>
                  <a:gd name="T60" fmla="*/ 107 w 136"/>
                  <a:gd name="T61" fmla="*/ 47 h 78"/>
                  <a:gd name="T62" fmla="*/ 127 w 136"/>
                  <a:gd name="T63" fmla="*/ 47 h 78"/>
                  <a:gd name="T64" fmla="*/ 136 w 136"/>
                  <a:gd name="T65" fmla="*/ 38 h 78"/>
                  <a:gd name="T66" fmla="*/ 127 w 136"/>
                  <a:gd name="T67" fmla="*/ 2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6" h="78">
                    <a:moveTo>
                      <a:pt x="127" y="29"/>
                    </a:moveTo>
                    <a:cubicBezTo>
                      <a:pt x="112" y="29"/>
                      <a:pt x="112" y="29"/>
                      <a:pt x="112" y="29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3" y="2"/>
                      <a:pt x="93" y="2"/>
                    </a:cubicBezTo>
                    <a:cubicBezTo>
                      <a:pt x="92" y="1"/>
                      <a:pt x="91" y="1"/>
                      <a:pt x="90" y="1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7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5" y="1"/>
                      <a:pt x="85" y="1"/>
                    </a:cubicBezTo>
                    <a:cubicBezTo>
                      <a:pt x="84" y="1"/>
                      <a:pt x="84" y="2"/>
                      <a:pt x="83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3"/>
                      <a:pt x="31" y="32"/>
                      <a:pt x="2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45"/>
                      <a:pt x="4" y="49"/>
                      <a:pt x="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2" y="77"/>
                      <a:pt x="45" y="78"/>
                      <a:pt x="48" y="78"/>
                    </a:cubicBezTo>
                    <a:cubicBezTo>
                      <a:pt x="51" y="78"/>
                      <a:pt x="53" y="77"/>
                      <a:pt x="55" y="74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2" y="45"/>
                      <a:pt x="104" y="47"/>
                      <a:pt x="107" y="47"/>
                    </a:cubicBezTo>
                    <a:cubicBezTo>
                      <a:pt x="127" y="47"/>
                      <a:pt x="127" y="47"/>
                      <a:pt x="127" y="47"/>
                    </a:cubicBezTo>
                    <a:cubicBezTo>
                      <a:pt x="132" y="47"/>
                      <a:pt x="136" y="43"/>
                      <a:pt x="136" y="38"/>
                    </a:cubicBezTo>
                    <a:cubicBezTo>
                      <a:pt x="136" y="33"/>
                      <a:pt x="132" y="29"/>
                      <a:pt x="12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170"/>
              <p:cNvSpPr>
                <a:spLocks/>
              </p:cNvSpPr>
              <p:nvPr/>
            </p:nvSpPr>
            <p:spPr bwMode="auto">
              <a:xfrm>
                <a:off x="7897813" y="4862513"/>
                <a:ext cx="282575" cy="282575"/>
              </a:xfrm>
              <a:custGeom>
                <a:avLst/>
                <a:gdLst>
                  <a:gd name="T0" fmla="*/ 96 w 129"/>
                  <a:gd name="T1" fmla="*/ 7 h 129"/>
                  <a:gd name="T2" fmla="*/ 106 w 129"/>
                  <a:gd name="T3" fmla="*/ 17 h 129"/>
                  <a:gd name="T4" fmla="*/ 95 w 129"/>
                  <a:gd name="T5" fmla="*/ 28 h 129"/>
                  <a:gd name="T6" fmla="*/ 83 w 129"/>
                  <a:gd name="T7" fmla="*/ 16 h 129"/>
                  <a:gd name="T8" fmla="*/ 75 w 129"/>
                  <a:gd name="T9" fmla="*/ 16 h 129"/>
                  <a:gd name="T10" fmla="*/ 75 w 129"/>
                  <a:gd name="T11" fmla="*/ 24 h 129"/>
                  <a:gd name="T12" fmla="*/ 76 w 129"/>
                  <a:gd name="T13" fmla="*/ 25 h 129"/>
                  <a:gd name="T14" fmla="*/ 21 w 129"/>
                  <a:gd name="T15" fmla="*/ 80 h 129"/>
                  <a:gd name="T16" fmla="*/ 25 w 129"/>
                  <a:gd name="T17" fmla="*/ 84 h 129"/>
                  <a:gd name="T18" fmla="*/ 22 w 129"/>
                  <a:gd name="T19" fmla="*/ 88 h 129"/>
                  <a:gd name="T20" fmla="*/ 22 w 129"/>
                  <a:gd name="T21" fmla="*/ 95 h 129"/>
                  <a:gd name="T22" fmla="*/ 26 w 129"/>
                  <a:gd name="T23" fmla="*/ 99 h 129"/>
                  <a:gd name="T24" fmla="*/ 0 w 129"/>
                  <a:gd name="T25" fmla="*/ 129 h 129"/>
                  <a:gd name="T26" fmla="*/ 31 w 129"/>
                  <a:gd name="T27" fmla="*/ 104 h 129"/>
                  <a:gd name="T28" fmla="*/ 35 w 129"/>
                  <a:gd name="T29" fmla="*/ 108 h 129"/>
                  <a:gd name="T30" fmla="*/ 41 w 129"/>
                  <a:gd name="T31" fmla="*/ 108 h 129"/>
                  <a:gd name="T32" fmla="*/ 45 w 129"/>
                  <a:gd name="T33" fmla="*/ 104 h 129"/>
                  <a:gd name="T34" fmla="*/ 50 w 129"/>
                  <a:gd name="T35" fmla="*/ 109 h 129"/>
                  <a:gd name="T36" fmla="*/ 104 w 129"/>
                  <a:gd name="T37" fmla="*/ 54 h 129"/>
                  <a:gd name="T38" fmla="*/ 105 w 129"/>
                  <a:gd name="T39" fmla="*/ 55 h 129"/>
                  <a:gd name="T40" fmla="*/ 114 w 129"/>
                  <a:gd name="T41" fmla="*/ 55 h 129"/>
                  <a:gd name="T42" fmla="*/ 114 w 129"/>
                  <a:gd name="T43" fmla="*/ 47 h 129"/>
                  <a:gd name="T44" fmla="*/ 102 w 129"/>
                  <a:gd name="T45" fmla="*/ 35 h 129"/>
                  <a:gd name="T46" fmla="*/ 113 w 129"/>
                  <a:gd name="T47" fmla="*/ 24 h 129"/>
                  <a:gd name="T48" fmla="*/ 123 w 129"/>
                  <a:gd name="T49" fmla="*/ 34 h 129"/>
                  <a:gd name="T50" fmla="*/ 129 w 129"/>
                  <a:gd name="T51" fmla="*/ 27 h 129"/>
                  <a:gd name="T52" fmla="*/ 103 w 129"/>
                  <a:gd name="T53" fmla="*/ 0 h 129"/>
                  <a:gd name="T54" fmla="*/ 96 w 129"/>
                  <a:gd name="T55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" h="129">
                    <a:moveTo>
                      <a:pt x="96" y="7"/>
                    </a:moveTo>
                    <a:cubicBezTo>
                      <a:pt x="106" y="17"/>
                      <a:pt x="106" y="17"/>
                      <a:pt x="106" y="17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1" y="14"/>
                      <a:pt x="77" y="14"/>
                      <a:pt x="75" y="16"/>
                    </a:cubicBezTo>
                    <a:cubicBezTo>
                      <a:pt x="73" y="18"/>
                      <a:pt x="73" y="22"/>
                      <a:pt x="75" y="24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0" y="90"/>
                      <a:pt x="20" y="93"/>
                      <a:pt x="22" y="95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7" y="110"/>
                      <a:pt x="40" y="110"/>
                      <a:pt x="41" y="108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5" y="55"/>
                      <a:pt x="105" y="55"/>
                      <a:pt x="105" y="55"/>
                    </a:cubicBezTo>
                    <a:cubicBezTo>
                      <a:pt x="108" y="57"/>
                      <a:pt x="111" y="57"/>
                      <a:pt x="114" y="55"/>
                    </a:cubicBezTo>
                    <a:cubicBezTo>
                      <a:pt x="116" y="53"/>
                      <a:pt x="116" y="49"/>
                      <a:pt x="114" y="47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129" y="27"/>
                      <a:pt x="129" y="27"/>
                      <a:pt x="129" y="27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171"/>
              <p:cNvSpPr>
                <a:spLocks/>
              </p:cNvSpPr>
              <p:nvPr/>
            </p:nvSpPr>
            <p:spPr bwMode="auto">
              <a:xfrm>
                <a:off x="8002588" y="4930775"/>
                <a:ext cx="109538" cy="109538"/>
              </a:xfrm>
              <a:custGeom>
                <a:avLst/>
                <a:gdLst>
                  <a:gd name="T0" fmla="*/ 24 w 69"/>
                  <a:gd name="T1" fmla="*/ 69 h 69"/>
                  <a:gd name="T2" fmla="*/ 0 w 69"/>
                  <a:gd name="T3" fmla="*/ 47 h 69"/>
                  <a:gd name="T4" fmla="*/ 47 w 69"/>
                  <a:gd name="T5" fmla="*/ 0 h 69"/>
                  <a:gd name="T6" fmla="*/ 69 w 69"/>
                  <a:gd name="T7" fmla="*/ 23 h 69"/>
                  <a:gd name="T8" fmla="*/ 24 w 69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9">
                    <a:moveTo>
                      <a:pt x="24" y="69"/>
                    </a:moveTo>
                    <a:lnTo>
                      <a:pt x="0" y="47"/>
                    </a:lnTo>
                    <a:lnTo>
                      <a:pt x="47" y="0"/>
                    </a:lnTo>
                    <a:lnTo>
                      <a:pt x="69" y="23"/>
                    </a:lnTo>
                    <a:lnTo>
                      <a:pt x="24" y="69"/>
                    </a:lnTo>
                    <a:close/>
                  </a:path>
                </a:pathLst>
              </a:custGeom>
              <a:solidFill>
                <a:srgbClr val="BFD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01552" y="259398"/>
            <a:ext cx="675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Стратегическое развитие телемедицины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66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7" grpId="0"/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981568"/>
          </a:xfrm>
          <a:prstGeom prst="rect">
            <a:avLst/>
          </a:prstGeom>
          <a:solidFill>
            <a:srgbClr val="1E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87375" y="4360191"/>
            <a:ext cx="3690157" cy="1325563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2399" b="0" kern="1200" cap="all" baseline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СПАСИБО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ЗА</a:t>
            </a:r>
          </a:p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ВНИМАНИЕ!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3074" y="312087"/>
            <a:ext cx="1671534" cy="6918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8332" y="-1726955"/>
            <a:ext cx="34262946" cy="134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_БАРС Груп">
  <a:themeElements>
    <a:clrScheme name="БАРС Груп">
      <a:dk1>
        <a:srgbClr val="0C0C0C"/>
      </a:dk1>
      <a:lt1>
        <a:srgbClr val="FFFFFF"/>
      </a:lt1>
      <a:dk2>
        <a:srgbClr val="7F7F7F"/>
      </a:dk2>
      <a:lt2>
        <a:srgbClr val="F2F2F2"/>
      </a:lt2>
      <a:accent1>
        <a:srgbClr val="387198"/>
      </a:accent1>
      <a:accent2>
        <a:srgbClr val="7FCAFF"/>
      </a:accent2>
      <a:accent3>
        <a:srgbClr val="FFC000"/>
      </a:accent3>
      <a:accent4>
        <a:srgbClr val="387198"/>
      </a:accent4>
      <a:accent5>
        <a:srgbClr val="92D050"/>
      </a:accent5>
      <a:accent6>
        <a:srgbClr val="387198"/>
      </a:accent6>
      <a:hlink>
        <a:srgbClr val="00B0F0"/>
      </a:hlink>
      <a:folHlink>
        <a:srgbClr val="0070C0"/>
      </a:folHlink>
    </a:clrScheme>
    <a:fontScheme name="БАРС Груп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7916D1-FFB1-724F-9FFD-AE2368A9A8A1}" vid="{72BFC0CC-21D1-0E45-88B4-3DC32596B05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7916D1-FFB1-724F-9FFD-AE2368A9A8A1}" vid="{60BD9F55-391B-AA4A-9BE1-8C727123EA4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презентации БГ 2017</Template>
  <TotalTime>601</TotalTime>
  <Words>276</Words>
  <Application>Microsoft Office PowerPoint</Application>
  <PresentationFormat>Широкоэкранный</PresentationFormat>
  <Paragraphs>87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Trebuchet MS</vt:lpstr>
      <vt:lpstr>Wingdings</vt:lpstr>
      <vt:lpstr>Wingdings 2</vt:lpstr>
      <vt:lpstr>Wingdings 3</vt:lpstr>
      <vt:lpstr>Презентация_БАРС Груп</vt:lpstr>
      <vt:lpstr>Custom Design</vt:lpstr>
      <vt:lpstr>Презентация PowerPoint</vt:lpstr>
      <vt:lpstr>Презентация PowerPoint</vt:lpstr>
      <vt:lpstr>Дистанционное проведение консультации</vt:lpstr>
      <vt:lpstr>ВРАЧ-ВРАЧ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телемедицина</dc:title>
  <dc:creator>Айгуль Валиуллина</dc:creator>
  <cp:lastModifiedBy>Автор Документа</cp:lastModifiedBy>
  <cp:revision>58</cp:revision>
  <dcterms:created xsi:type="dcterms:W3CDTF">2018-05-17T04:50:51Z</dcterms:created>
  <dcterms:modified xsi:type="dcterms:W3CDTF">2019-04-03T09:22:43Z</dcterms:modified>
</cp:coreProperties>
</file>