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1" autoAdjust="0"/>
    <p:restoredTop sz="94660"/>
  </p:normalViewPr>
  <p:slideViewPr>
    <p:cSldViewPr snapToGrid="0">
      <p:cViewPr>
        <p:scale>
          <a:sx n="75" d="100"/>
          <a:sy n="75" d="100"/>
        </p:scale>
        <p:origin x="2292" y="1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3A25C-6201-4783-9CC8-5BD9F18A1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95EFE9-623F-4D1C-9B2F-9FF589EA5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859431-1A8B-42BE-AA1B-6BCE6DF8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44F8-52A1-40FB-BB84-DA4927023F3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1D0896-3511-495C-9FCA-09DC26E7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23B36-C511-47AA-9C8D-5DA7AE6D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F5C-F54B-4318-9168-B2D40F0F0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7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001E6-CE85-424D-A4B3-6A5EAE57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727E7A-2157-4DD0-B119-F8E34EA91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A5803-FC62-4251-A115-FBA67F9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44F8-52A1-40FB-BB84-DA4927023F3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96CBFE-7088-4DE0-AA03-34BD33D3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876D8-5265-4B15-9670-9D183F8F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F5C-F54B-4318-9168-B2D40F0F0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5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3C5AC6-3C7C-4718-8131-D40B92D75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0C837B-B2C0-497E-909A-EEBB5882C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1A5967-B587-4875-BE2A-40F92C26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44F8-52A1-40FB-BB84-DA4927023F3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966E23-1CD0-44BB-BDDD-7FDAE23D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592E71-5305-4346-BD54-A16F17BE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F5C-F54B-4318-9168-B2D40F0F0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1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8D59B-2786-4F7B-A519-1255CBE4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BCA879-10EC-4CDE-A75F-7666813BB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36A176-AC55-4637-B222-C5C808C2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44F8-52A1-40FB-BB84-DA4927023F3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C7A20-44AB-4403-A8B8-0FF65640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B218BE-296F-48E6-BE39-BB509389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F5C-F54B-4318-9168-B2D40F0F0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4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5BD9D-0C7A-4625-9EAA-51F9C21E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CB65FB-693F-4CDC-A8F3-B87802CF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263248-7414-457A-BE16-69DA770D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44F8-52A1-40FB-BB84-DA4927023F3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CDB6C0-D88E-4555-BA64-FF7FBE5D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81B00-319A-47E7-A3FA-AA384BF8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F5C-F54B-4318-9168-B2D40F0F0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3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F11F5-CA25-4F4D-BA06-EF95FE28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F7C16-3724-4E3F-84B5-C51654767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841E10-1CCC-4D23-9A10-755D47342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97A207-89B9-4076-8D31-F20153F1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44F8-52A1-40FB-BB84-DA4927023F3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D5008F-9F56-40E1-8BAE-1F31BA72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D387AE-2C29-464E-89E9-C7087633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F5C-F54B-4318-9168-B2D40F0F0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82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C5C12-30F7-4C78-A39E-EEEA70C0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A53A2D-9AC3-4240-AAC3-EC361290B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AB3E8-DD50-47C0-B825-C248D6F43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5714-10B3-4FD0-B549-4419B7F30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B9A2C5-BD60-4019-9D35-8C0F17F34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3B2432-4A32-4657-9867-7627BCC5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44F8-52A1-40FB-BB84-DA4927023F3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07C8BC-B6D6-47C6-98CE-D35DA2A1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BA80CA-38ED-459A-9C4A-074C4149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F5C-F54B-4318-9168-B2D40F0F0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3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45384-D3AB-48F1-8C39-C564AAF7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F0F986-9C47-4EC8-B64E-05D608E5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44F8-52A1-40FB-BB84-DA4927023F3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10921D-351C-4B1D-9363-0BBFA3B6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C08139-A0D0-44A2-8BCF-0D787C20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F5C-F54B-4318-9168-B2D40F0F0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4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4AB816-F497-4E0B-86F4-F5B03081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44F8-52A1-40FB-BB84-DA4927023F3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7F149A-3570-4DBC-BFBD-1380E5B4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18C9C7-99E2-486C-A473-94D479D9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F5C-F54B-4318-9168-B2D40F0F0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15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F088C-6FA4-4152-9D3B-414CE1CF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FF624-B16A-4521-BC39-04B7ED23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4C0A9E-DF60-4D8F-B38D-A15358651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C09309-5E9E-4F5A-BDD6-B438FEE3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44F8-52A1-40FB-BB84-DA4927023F3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489616-ADF7-4DBF-8BCA-34D10939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0888AC-DB17-48F7-9F99-B0FAEF1C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F5C-F54B-4318-9168-B2D40F0F0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5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46AD0-ECC0-40CE-95C0-316E6C769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BD47C9-1352-4637-BAAE-E7F052C38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E5D120-C919-4AB0-A1C0-19F2EC148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2FC695-3B46-41FE-89AA-11B2CB2E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44F8-52A1-40FB-BB84-DA4927023F3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4201E4-3AC0-46E4-9017-72C72870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C31B8-C409-4B16-8F19-1FB03D39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F5C-F54B-4318-9168-B2D40F0F0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2CCB8-588E-4050-837D-4E24A478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48E88A-CDA2-453E-B6C4-F1F7C2CE8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B9BFB9-5912-40F9-8455-89D4CFD4E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E44F8-52A1-40FB-BB84-DA4927023F3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10DCCF-4206-4434-9B22-AAB1E284F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7787E-5C1C-4B52-9984-2AAA1C794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F5C-F54B-4318-9168-B2D40F0F0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5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950FE1-12EA-4D06-8703-9EBFDB12F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9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B44DCE-377D-475C-9601-E01B9C551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" y="0"/>
            <a:ext cx="12116066" cy="689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7063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290C8E-0396-4A1D-954A-ED7636591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5134"/>
            <a:ext cx="12192000" cy="856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3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3D0CC2-3C90-4CB9-A730-7DCD98A8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266"/>
            <a:ext cx="12191999" cy="748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9584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C8D753-6278-469F-8E6D-1D3271C03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5500"/>
            <a:ext cx="12192000" cy="85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1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A82C6F-6552-4993-867C-B5959DD3C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9" y="-696384"/>
            <a:ext cx="12198259" cy="82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1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063314-5ABA-4F9B-B7FB-CC242D4B0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0033"/>
            <a:ext cx="12192000" cy="823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4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AC5C0C-2026-43C3-B8EB-9715D0477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9836BB-95DF-4C45-ADF4-2198C7ED0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1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C50891-1B8D-4B3B-8FE4-61412A9C2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AE5A30-8E9D-4BAB-AFD6-E675F01A6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3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B0B1E0-E757-4C7F-A91F-B012D0FBA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8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8F4BCA-D539-45D5-B5CF-C2892830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1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FA0263-108C-4C97-A8B7-87FA2E8FF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0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876A23-2F2D-4FC6-B6E9-6AB6173F7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700"/>
            <a:ext cx="121920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962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D69751-4C07-4166-8E81-39268B908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966"/>
            <a:ext cx="12192000" cy="80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6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Danj Zmeisko</dc:creator>
  <cp:lastModifiedBy>Danj Zmeisko</cp:lastModifiedBy>
  <cp:revision>3</cp:revision>
  <dcterms:created xsi:type="dcterms:W3CDTF">2020-04-06T13:29:06Z</dcterms:created>
  <dcterms:modified xsi:type="dcterms:W3CDTF">2020-04-06T13:51:59Z</dcterms:modified>
</cp:coreProperties>
</file>