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44" r:id="rId4"/>
    <p:sldMasterId id="2147483648" r:id="rId5"/>
    <p:sldMasterId id="2147483762" r:id="rId6"/>
  </p:sldMasterIdLst>
  <p:notesMasterIdLst>
    <p:notesMasterId r:id="rId20"/>
  </p:notesMasterIdLst>
  <p:handoutMasterIdLst>
    <p:handoutMasterId r:id="rId21"/>
  </p:handoutMasterIdLst>
  <p:sldIdLst>
    <p:sldId id="256" r:id="rId7"/>
    <p:sldId id="275" r:id="rId8"/>
    <p:sldId id="258" r:id="rId9"/>
    <p:sldId id="285" r:id="rId10"/>
    <p:sldId id="278" r:id="rId11"/>
    <p:sldId id="277" r:id="rId12"/>
    <p:sldId id="276" r:id="rId13"/>
    <p:sldId id="264" r:id="rId14"/>
    <p:sldId id="279" r:id="rId15"/>
    <p:sldId id="281" r:id="rId16"/>
    <p:sldId id="283" r:id="rId17"/>
    <p:sldId id="284" r:id="rId18"/>
    <p:sldId id="286" r:id="rId1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5033" autoAdjust="0"/>
  </p:normalViewPr>
  <p:slideViewPr>
    <p:cSldViewPr snapToGrid="0" snapToObjects="1">
      <p:cViewPr varScale="1">
        <p:scale>
          <a:sx n="111" d="100"/>
          <a:sy n="111" d="100"/>
        </p:scale>
        <p:origin x="6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78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 /><Relationship Id="rId13" Type="http://schemas.openxmlformats.org/officeDocument/2006/relationships/slide" Target="slides/slide7.xml" /><Relationship Id="rId18" Type="http://schemas.openxmlformats.org/officeDocument/2006/relationships/slide" Target="slides/slide12.xml" /><Relationship Id="rId3" Type="http://schemas.openxmlformats.org/officeDocument/2006/relationships/customXml" Target="../customXml/item3.xml" /><Relationship Id="rId21" Type="http://schemas.openxmlformats.org/officeDocument/2006/relationships/handoutMaster" Target="handoutMasters/handoutMaster1.xml" /><Relationship Id="rId7" Type="http://schemas.openxmlformats.org/officeDocument/2006/relationships/slide" Target="slides/slide1.xml" /><Relationship Id="rId12" Type="http://schemas.openxmlformats.org/officeDocument/2006/relationships/slide" Target="slides/slide6.xml" /><Relationship Id="rId17" Type="http://schemas.openxmlformats.org/officeDocument/2006/relationships/slide" Target="slides/slide11.xml" /><Relationship Id="rId25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0.xml" /><Relationship Id="rId20" Type="http://schemas.openxmlformats.org/officeDocument/2006/relationships/notesMaster" Target="notesMasters/notesMaster1.xml" /><Relationship Id="rId1" Type="http://schemas.openxmlformats.org/officeDocument/2006/relationships/customXml" Target="../customXml/item1.xml" /><Relationship Id="rId6" Type="http://schemas.openxmlformats.org/officeDocument/2006/relationships/slideMaster" Target="slideMasters/slideMaster3.xml" /><Relationship Id="rId11" Type="http://schemas.openxmlformats.org/officeDocument/2006/relationships/slide" Target="slides/slide5.xml" /><Relationship Id="rId24" Type="http://schemas.openxmlformats.org/officeDocument/2006/relationships/theme" Target="theme/theme1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9.xml" /><Relationship Id="rId23" Type="http://schemas.openxmlformats.org/officeDocument/2006/relationships/viewProps" Target="viewProps.xml" /><Relationship Id="rId10" Type="http://schemas.openxmlformats.org/officeDocument/2006/relationships/slide" Target="slides/slide4.xml" /><Relationship Id="rId19" Type="http://schemas.openxmlformats.org/officeDocument/2006/relationships/slide" Target="slides/slide13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3.xml" /><Relationship Id="rId14" Type="http://schemas.openxmlformats.org/officeDocument/2006/relationships/slide" Target="slides/slide8.xml" /><Relationship Id="rId22" Type="http://schemas.openxmlformats.org/officeDocument/2006/relationships/presProps" Target="pres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noProof="0" dirty="0">
              <a:solidFill>
                <a:schemeClr val="tx1"/>
              </a:solidFill>
              <a:latin typeface="Calibri"/>
            </a:rPr>
            <a:t>mcmd.org</a:t>
          </a:r>
          <a:endParaRPr lang="ru-RU" noProof="0" dirty="0">
            <a:solidFill>
              <a:schemeClr val="tx1"/>
            </a:solidFill>
          </a:endParaRPr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r>
            <a:rPr lang="ru-RU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dirty="0">
            <a:solidFill>
              <a:schemeClr val="tx1"/>
            </a:solidFill>
          </a:endParaRPr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3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3"/>
      <dgm:spPr/>
    </dgm:pt>
    <dgm:pt modelId="{E8808FF5-F3ED-46B1-95E2-D92700BCB305}" type="pres">
      <dgm:prSet presAssocID="{BFED5C8B-2EC5-44EC-9B1A-1211FB3F5000}" presName="vert1" presStyleCnt="0"/>
      <dgm:spPr/>
    </dgm:pt>
    <dgm:pt modelId="{D7FFCF90-B2EB-4D2F-AA1C-4290D9584DAD}" type="pres">
      <dgm:prSet presAssocID="{E39563C5-C199-4F5B-A899-8CC0710341A0}" presName="thickLine" presStyleLbl="alignNode1" presStyleIdx="2" presStyleCnt="3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2" presStyleCnt="3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9D0CBB46-33FA-4E18-A062-EBF114061820}" type="presOf" srcId="{E39563C5-C199-4F5B-A899-8CC0710341A0}" destId="{53A474A9-1C6C-4236-B146-F1400647EF47}" srcOrd="0" destOrd="0" presId="urn:microsoft.com/office/officeart/2008/layout/LinedList"/>
    <dgm:cxn modelId="{5A0FE96B-2256-466E-B527-13BB36EA4BDB}" type="presOf" srcId="{BFED5C8B-2EC5-44EC-9B1A-1211FB3F5000}" destId="{8CA14B1B-3CFE-48A8-8209-94CF75F0CAF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21C9D2C9-EB7F-4953-BE73-7FF415FBDCB6}" type="presOf" srcId="{66039115-797B-304C-9FC0-EFABB1F21232}" destId="{69901660-2F16-4E87-A61C-5C8948038306}" srcOrd="0" destOrd="0" presId="urn:microsoft.com/office/officeart/2008/layout/LinedList"/>
    <dgm:cxn modelId="{BBAD9FDB-1013-4B11-A9AE-2815527D1B78}" srcId="{489A589A-46DE-0F49-B460-E7914F3E440D}" destId="{E39563C5-C199-4F5B-A899-8CC0710341A0}" srcOrd="2" destOrd="0" parTransId="{6531EA77-44C5-4E3D-BA04-70C1E49BCD39}" sibTransId="{BC971DAC-9BE2-44B2-ABE4-8099C777E9C4}"/>
    <dgm:cxn modelId="{C7D09D22-F3B9-4A16-AEE3-6C11221E7B60}" type="presParOf" srcId="{0420686B-E106-4749-B654-608FCED2F8E9}" destId="{80A4513D-A280-4840-951A-69E896D3B984}" srcOrd="0" destOrd="0" presId="urn:microsoft.com/office/officeart/2008/layout/LinedList"/>
    <dgm:cxn modelId="{65227832-2A89-4EA2-9A49-E8F8466D2A5F}" type="presParOf" srcId="{0420686B-E106-4749-B654-608FCED2F8E9}" destId="{CB9AD506-FA33-4C16-BD24-B1036AF3B8BC}" srcOrd="1" destOrd="0" presId="urn:microsoft.com/office/officeart/2008/layout/LinedList"/>
    <dgm:cxn modelId="{25C6782B-614B-4C80-9022-B1C0E0AE44ED}" type="presParOf" srcId="{CB9AD506-FA33-4C16-BD24-B1036AF3B8BC}" destId="{69901660-2F16-4E87-A61C-5C8948038306}" srcOrd="0" destOrd="0" presId="urn:microsoft.com/office/officeart/2008/layout/LinedList"/>
    <dgm:cxn modelId="{C7289895-3BFA-4388-9BC7-0FD701CA9337}" type="presParOf" srcId="{CB9AD506-FA33-4C16-BD24-B1036AF3B8BC}" destId="{1F167D0C-E0F1-4A61-B8DB-61D10BF7E98A}" srcOrd="1" destOrd="0" presId="urn:microsoft.com/office/officeart/2008/layout/LinedList"/>
    <dgm:cxn modelId="{4BD64B66-273D-475B-8872-5512282A6B7A}" type="presParOf" srcId="{0420686B-E106-4749-B654-608FCED2F8E9}" destId="{1350ECA9-720D-4812-BE9A-03E3168D2749}" srcOrd="2" destOrd="0" presId="urn:microsoft.com/office/officeart/2008/layout/LinedList"/>
    <dgm:cxn modelId="{15B1F2B4-7BE7-4095-A31E-77A979289FFF}" type="presParOf" srcId="{0420686B-E106-4749-B654-608FCED2F8E9}" destId="{D7E95005-4ACF-43C7-8134-8FBB76ACB09E}" srcOrd="3" destOrd="0" presId="urn:microsoft.com/office/officeart/2008/layout/LinedList"/>
    <dgm:cxn modelId="{E9057E2A-CCDC-4D4D-81BC-FBE235F1B1C5}" type="presParOf" srcId="{D7E95005-4ACF-43C7-8134-8FBB76ACB09E}" destId="{8CA14B1B-3CFE-48A8-8209-94CF75F0CAF6}" srcOrd="0" destOrd="0" presId="urn:microsoft.com/office/officeart/2008/layout/LinedList"/>
    <dgm:cxn modelId="{A925B810-D8D8-4EFE-A2C4-C8695A11DCCB}" type="presParOf" srcId="{D7E95005-4ACF-43C7-8134-8FBB76ACB09E}" destId="{E8808FF5-F3ED-46B1-95E2-D92700BCB305}" srcOrd="1" destOrd="0" presId="urn:microsoft.com/office/officeart/2008/layout/LinedList"/>
    <dgm:cxn modelId="{56238072-F35A-49ED-9C2C-5BCF34F48EE9}" type="presParOf" srcId="{0420686B-E106-4749-B654-608FCED2F8E9}" destId="{D7FFCF90-B2EB-4D2F-AA1C-4290D9584DAD}" srcOrd="4" destOrd="0" presId="urn:microsoft.com/office/officeart/2008/layout/LinedList"/>
    <dgm:cxn modelId="{A64EDEAA-8F6D-4CEA-A54D-737E334F7076}" type="presParOf" srcId="{0420686B-E106-4749-B654-608FCED2F8E9}" destId="{69AEA0FB-8CB3-4A4A-B0B0-D3DB360271F8}" srcOrd="5" destOrd="0" presId="urn:microsoft.com/office/officeart/2008/layout/LinedList"/>
    <dgm:cxn modelId="{4A983217-1A18-4CCC-AC41-C53084F3BE72}" type="presParOf" srcId="{69AEA0FB-8CB3-4A4A-B0B0-D3DB360271F8}" destId="{53A474A9-1C6C-4236-B146-F1400647EF47}" srcOrd="0" destOrd="0" presId="urn:microsoft.com/office/officeart/2008/layout/LinedList"/>
    <dgm:cxn modelId="{39F3AD3A-D75C-4DE2-A9B2-ED363CB1DC37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E5B76ED-C686-4E97-9A28-74231B4FDDD1}" type="doc">
      <dgm:prSet loTypeId="urn:microsoft.com/office/officeart/2009/3/layout/CircleRelationship" loCatId="relationship" qsTypeId="urn:microsoft.com/office/officeart/2005/8/quickstyle/simple4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ACDF401D-1501-4E44-B7BD-6C91972FBFB7}">
      <dgm:prSet phldr="0"/>
      <dgm:spPr/>
      <dgm:t>
        <a:bodyPr/>
        <a:lstStyle/>
        <a:p>
          <a:pPr algn="l" rtl="0"/>
          <a:r>
            <a:rPr lang="ru-RU" b="0" noProof="0" dirty="0"/>
            <a:t>Основные бизнес модели</a:t>
          </a:r>
          <a:r>
            <a:rPr lang="ru-RU" sz="1500" b="0" noProof="0" dirty="0"/>
            <a:t> </a:t>
          </a:r>
          <a:endParaRPr lang="en-US" b="0" noProof="0" dirty="0">
            <a:latin typeface="Calibri Light" panose="020F0302020204030204"/>
          </a:endParaRPr>
        </a:p>
      </dgm:t>
    </dgm:pt>
    <dgm:pt modelId="{51FAD6D9-A900-4480-AFB6-7C01CDE6D8B8}" type="parTrans" cxnId="{91AB4BED-B27C-4400-A2F5-551B835E52F9}">
      <dgm:prSet/>
      <dgm:spPr/>
    </dgm:pt>
    <dgm:pt modelId="{5967B027-BB49-41BB-9654-0F63706D4C18}" type="sibTrans" cxnId="{91AB4BED-B27C-4400-A2F5-551B835E52F9}">
      <dgm:prSet/>
      <dgm:spPr/>
    </dgm:pt>
    <dgm:pt modelId="{F235DAA8-3600-43AB-9156-E12B70B95929}">
      <dgm:prSet phldr="0"/>
      <dgm:spPr/>
      <dgm:t>
        <a:bodyPr/>
        <a:lstStyle/>
        <a:p>
          <a:pPr rtl="0"/>
          <a:r>
            <a:rPr lang="ru-RU" sz="1500" b="0" noProof="0" dirty="0"/>
            <a:t>страховой </a:t>
          </a:r>
          <a:r>
            <a:rPr lang="ru-RU" sz="1500" b="0" noProof="0" dirty="0">
              <a:latin typeface="Calibri Light" panose="020F0302020204030204"/>
            </a:rPr>
            <a:t>компанией или больничной</a:t>
          </a:r>
          <a:r>
            <a:rPr lang="ru-RU" sz="1500" b="0" noProof="0" dirty="0"/>
            <a:t> кассой</a:t>
          </a:r>
          <a:r>
            <a:rPr lang="ru-RU" b="0" noProof="0" dirty="0">
              <a:latin typeface="Calibri Light" panose="020F0302020204030204"/>
            </a:rPr>
            <a:t> </a:t>
          </a:r>
        </a:p>
      </dgm:t>
    </dgm:pt>
    <dgm:pt modelId="{35E663F3-4124-4206-AA95-FFC0C213333F}" type="parTrans" cxnId="{2F59A1DD-CE06-4523-97CC-F9F31A547CF1}">
      <dgm:prSet/>
      <dgm:spPr/>
    </dgm:pt>
    <dgm:pt modelId="{BB9013FF-971A-412F-95CA-C64CC9DC1667}" type="sibTrans" cxnId="{2F59A1DD-CE06-4523-97CC-F9F31A547CF1}">
      <dgm:prSet/>
      <dgm:spPr/>
    </dgm:pt>
    <dgm:pt modelId="{5036D505-25D4-4C49-96A7-5D7CD3AF67A8}">
      <dgm:prSet phldr="0"/>
      <dgm:spPr/>
      <dgm:t>
        <a:bodyPr/>
        <a:lstStyle/>
        <a:p>
          <a:pPr rtl="0"/>
          <a:r>
            <a:rPr lang="ru-RU" sz="1500" b="0" noProof="0" dirty="0"/>
            <a:t>для снижения давления </a:t>
          </a:r>
          <a:r>
            <a:rPr lang="ru-RU" sz="1500" b="0" noProof="0" dirty="0">
              <a:latin typeface="Calibri Light" panose="020F0302020204030204"/>
            </a:rPr>
            <a:t>на первичное</a:t>
          </a:r>
          <a:r>
            <a:rPr lang="ru-RU" sz="1500" b="0" noProof="0" dirty="0"/>
            <a:t> </a:t>
          </a:r>
          <a:r>
            <a:rPr lang="ru-RU" b="0" noProof="0" dirty="0">
              <a:latin typeface="Calibri Light" panose="020F0302020204030204"/>
            </a:rPr>
            <a:t>здравоохранение</a:t>
          </a:r>
        </a:p>
      </dgm:t>
    </dgm:pt>
    <dgm:pt modelId="{2407B894-ADCE-49BA-9B72-5C7340EB802A}" type="parTrans" cxnId="{DAF19653-9189-48C1-B04A-F8B0FE211627}">
      <dgm:prSet/>
      <dgm:spPr/>
    </dgm:pt>
    <dgm:pt modelId="{8C15EAD4-62DE-4BA9-87E2-2D42A79B2D4E}" type="sibTrans" cxnId="{DAF19653-9189-48C1-B04A-F8B0FE211627}">
      <dgm:prSet/>
      <dgm:spPr/>
    </dgm:pt>
    <dgm:pt modelId="{7B5D8246-106D-480A-BC74-1FE1236C6E96}">
      <dgm:prSet phldr="0"/>
      <dgm:spPr/>
      <dgm:t>
        <a:bodyPr/>
        <a:lstStyle/>
        <a:p>
          <a:pPr rtl="0"/>
          <a:r>
            <a:rPr lang="ru-RU" sz="1500" b="0" noProof="0" dirty="0">
              <a:latin typeface="Calibri Light" panose="020F0302020204030204"/>
            </a:rPr>
            <a:t>Частные</a:t>
          </a:r>
          <a:r>
            <a:rPr lang="ru-RU" sz="1500" b="0" noProof="0" dirty="0"/>
            <a:t> клиники для расширения форматов коммуникации с </a:t>
          </a:r>
          <a:r>
            <a:rPr lang="ru-RU" b="0" noProof="0" dirty="0">
              <a:latin typeface="Calibri Light" panose="020F0302020204030204"/>
            </a:rPr>
            <a:t>пациентам</a:t>
          </a:r>
        </a:p>
      </dgm:t>
    </dgm:pt>
    <dgm:pt modelId="{9F4192ED-0333-4F74-B91E-10F5E3B1B62A}" type="parTrans" cxnId="{7FBF3B92-3D86-4D9E-A375-BC287C3F6B09}">
      <dgm:prSet/>
      <dgm:spPr/>
    </dgm:pt>
    <dgm:pt modelId="{F32FEB69-DEB7-4418-A303-B03B4B8E53FC}" type="sibTrans" cxnId="{7FBF3B92-3D86-4D9E-A375-BC287C3F6B09}">
      <dgm:prSet/>
      <dgm:spPr/>
    </dgm:pt>
    <dgm:pt modelId="{75DA0132-F026-4161-AF3B-D2459F7EED8B}">
      <dgm:prSet phldr="0"/>
      <dgm:spPr/>
      <dgm:t>
        <a:bodyPr/>
        <a:lstStyle/>
        <a:p>
          <a:r>
            <a:rPr lang="ru-RU" sz="1500" b="0" noProof="0" dirty="0">
              <a:latin typeface="Calibri Light" panose="020F0302020204030204"/>
            </a:rPr>
            <a:t>В</a:t>
          </a:r>
          <a:r>
            <a:rPr lang="ru-RU" sz="1500" b="0" noProof="0" dirty="0"/>
            <a:t> израильских больницах до COVID 19 аппарат практически не присутствует</a:t>
          </a:r>
          <a:endParaRPr lang="ru-RU" dirty="0"/>
        </a:p>
      </dgm:t>
    </dgm:pt>
    <dgm:pt modelId="{F6A40CB2-673C-43DE-B621-9817D33AF18B}" type="parTrans" cxnId="{C88526D9-1627-4967-AE85-6A9D46511135}">
      <dgm:prSet/>
      <dgm:spPr/>
    </dgm:pt>
    <dgm:pt modelId="{5F4BF32B-7530-44EE-BC94-7612FB8A0CED}" type="sibTrans" cxnId="{C88526D9-1627-4967-AE85-6A9D46511135}">
      <dgm:prSet/>
      <dgm:spPr/>
    </dgm:pt>
    <dgm:pt modelId="{978361A2-1C65-4BA2-AA36-4F9163156292}">
      <dgm:prSet phldr="0"/>
      <dgm:spPr/>
      <dgm:t>
        <a:bodyPr/>
        <a:lstStyle/>
        <a:p>
          <a:r>
            <a:rPr lang="ru-RU" sz="1500" b="0" noProof="0" dirty="0"/>
            <a:t>это использование </a:t>
          </a:r>
          <a:r>
            <a:rPr lang="ru-RU" sz="1500" b="0" noProof="0" dirty="0">
              <a:latin typeface="Calibri Light" panose="020F0302020204030204"/>
            </a:rPr>
            <a:t>государством</a:t>
          </a:r>
          <a:r>
            <a:rPr lang="ru-RU" b="0" noProof="0" dirty="0">
              <a:latin typeface="Calibri Light" panose="020F0302020204030204"/>
            </a:rPr>
            <a:t> </a:t>
          </a:r>
          <a:endParaRPr lang="ru-RU" dirty="0"/>
        </a:p>
      </dgm:t>
    </dgm:pt>
    <dgm:pt modelId="{A58D75E1-0051-46B4-B49A-37A4F02253B1}" type="parTrans" cxnId="{BB5FE9AA-86B8-45B9-BDDB-C28FB057B6A8}">
      <dgm:prSet/>
      <dgm:spPr/>
    </dgm:pt>
    <dgm:pt modelId="{B3E5DCA1-581F-43B4-8679-8754C0E4DB85}" type="sibTrans" cxnId="{BB5FE9AA-86B8-45B9-BDDB-C28FB057B6A8}">
      <dgm:prSet/>
      <dgm:spPr/>
    </dgm:pt>
    <dgm:pt modelId="{EC323DFF-E2DA-4381-8948-5F3D2CD82207}" type="pres">
      <dgm:prSet presAssocID="{BE5B76ED-C686-4E97-9A28-74231B4FDDD1}" presName="Name0" presStyleCnt="0">
        <dgm:presLayoutVars>
          <dgm:chMax val="1"/>
          <dgm:chPref val="1"/>
        </dgm:presLayoutVars>
      </dgm:prSet>
      <dgm:spPr/>
    </dgm:pt>
    <dgm:pt modelId="{1F36B5F6-8D8B-402C-8D30-A26E03E1ADBD}" type="pres">
      <dgm:prSet presAssocID="{ACDF401D-1501-4E44-B7BD-6C91972FBFB7}" presName="Parent" presStyleLbl="node0" presStyleIdx="0" presStyleCnt="1">
        <dgm:presLayoutVars>
          <dgm:chMax val="5"/>
          <dgm:chPref val="5"/>
        </dgm:presLayoutVars>
      </dgm:prSet>
      <dgm:spPr/>
    </dgm:pt>
    <dgm:pt modelId="{EA227AD9-AA95-4A7D-9F0C-36A3A2DE2172}" type="pres">
      <dgm:prSet presAssocID="{ACDF401D-1501-4E44-B7BD-6C91972FBFB7}" presName="Accent2" presStyleLbl="node1" presStyleIdx="0" presStyleCnt="19"/>
      <dgm:spPr/>
    </dgm:pt>
    <dgm:pt modelId="{8988C929-CDEA-47AB-88AA-70EF9FD1F89B}" type="pres">
      <dgm:prSet presAssocID="{ACDF401D-1501-4E44-B7BD-6C91972FBFB7}" presName="Accent3" presStyleLbl="node1" presStyleIdx="1" presStyleCnt="19"/>
      <dgm:spPr/>
    </dgm:pt>
    <dgm:pt modelId="{1B639C43-B522-4960-A4A3-335E5E030E47}" type="pres">
      <dgm:prSet presAssocID="{ACDF401D-1501-4E44-B7BD-6C91972FBFB7}" presName="Accent4" presStyleLbl="node1" presStyleIdx="2" presStyleCnt="19"/>
      <dgm:spPr/>
    </dgm:pt>
    <dgm:pt modelId="{7A83678D-3F36-439C-B871-F1A158C951F1}" type="pres">
      <dgm:prSet presAssocID="{ACDF401D-1501-4E44-B7BD-6C91972FBFB7}" presName="Accent5" presStyleLbl="node1" presStyleIdx="3" presStyleCnt="19"/>
      <dgm:spPr/>
    </dgm:pt>
    <dgm:pt modelId="{2E4B1CB0-379F-40C4-AEAB-7BB943D0FAB5}" type="pres">
      <dgm:prSet presAssocID="{ACDF401D-1501-4E44-B7BD-6C91972FBFB7}" presName="Accent6" presStyleLbl="node1" presStyleIdx="4" presStyleCnt="19"/>
      <dgm:spPr/>
    </dgm:pt>
    <dgm:pt modelId="{4D04B32A-7D30-493B-B8FB-2A01D2B4A7A6}" type="pres">
      <dgm:prSet presAssocID="{978361A2-1C65-4BA2-AA36-4F9163156292}" presName="Child1" presStyleLbl="node1" presStyleIdx="5" presStyleCnt="19">
        <dgm:presLayoutVars>
          <dgm:chMax val="0"/>
          <dgm:chPref val="0"/>
        </dgm:presLayoutVars>
      </dgm:prSet>
      <dgm:spPr/>
    </dgm:pt>
    <dgm:pt modelId="{89E9104E-5824-4A08-B3A6-CC5E35144BDB}" type="pres">
      <dgm:prSet presAssocID="{978361A2-1C65-4BA2-AA36-4F9163156292}" presName="Accent7" presStyleCnt="0"/>
      <dgm:spPr/>
    </dgm:pt>
    <dgm:pt modelId="{560D3C30-2066-4B65-89A5-373230513D0E}" type="pres">
      <dgm:prSet presAssocID="{978361A2-1C65-4BA2-AA36-4F9163156292}" presName="AccentHold1" presStyleLbl="node1" presStyleIdx="6" presStyleCnt="19"/>
      <dgm:spPr/>
    </dgm:pt>
    <dgm:pt modelId="{0B2A6261-FFDE-4CE7-992F-41FA694B254D}" type="pres">
      <dgm:prSet presAssocID="{978361A2-1C65-4BA2-AA36-4F9163156292}" presName="Accent8" presStyleCnt="0"/>
      <dgm:spPr/>
    </dgm:pt>
    <dgm:pt modelId="{9AC9B409-DB94-45E2-8652-842236662D40}" type="pres">
      <dgm:prSet presAssocID="{978361A2-1C65-4BA2-AA36-4F9163156292}" presName="AccentHold2" presStyleLbl="node1" presStyleIdx="7" presStyleCnt="19"/>
      <dgm:spPr/>
    </dgm:pt>
    <dgm:pt modelId="{943F2F3A-C9FF-4315-801D-F5E1FFB0E3F0}" type="pres">
      <dgm:prSet presAssocID="{F235DAA8-3600-43AB-9156-E12B70B95929}" presName="Child2" presStyleLbl="node1" presStyleIdx="8" presStyleCnt="19">
        <dgm:presLayoutVars>
          <dgm:chMax val="0"/>
          <dgm:chPref val="0"/>
        </dgm:presLayoutVars>
      </dgm:prSet>
      <dgm:spPr/>
    </dgm:pt>
    <dgm:pt modelId="{4F61724A-7F5B-425B-AF78-1A0F092D3D2F}" type="pres">
      <dgm:prSet presAssocID="{F235DAA8-3600-43AB-9156-E12B70B95929}" presName="Accent9" presStyleCnt="0"/>
      <dgm:spPr/>
    </dgm:pt>
    <dgm:pt modelId="{D505E3DE-76CB-4BC7-90A8-A8045C82A9C4}" type="pres">
      <dgm:prSet presAssocID="{F235DAA8-3600-43AB-9156-E12B70B95929}" presName="AccentHold1" presStyleLbl="node1" presStyleIdx="9" presStyleCnt="19"/>
      <dgm:spPr/>
    </dgm:pt>
    <dgm:pt modelId="{DAAD9FF2-E99D-4A10-90BF-16C12E65533D}" type="pres">
      <dgm:prSet presAssocID="{F235DAA8-3600-43AB-9156-E12B70B95929}" presName="Accent10" presStyleCnt="0"/>
      <dgm:spPr/>
    </dgm:pt>
    <dgm:pt modelId="{7174374A-34A7-4593-B221-78BE52505E3D}" type="pres">
      <dgm:prSet presAssocID="{F235DAA8-3600-43AB-9156-E12B70B95929}" presName="AccentHold2" presStyleLbl="node1" presStyleIdx="10" presStyleCnt="19"/>
      <dgm:spPr/>
    </dgm:pt>
    <dgm:pt modelId="{9747905F-771C-4F84-B091-C930E05BEAAE}" type="pres">
      <dgm:prSet presAssocID="{F235DAA8-3600-43AB-9156-E12B70B95929}" presName="Accent11" presStyleCnt="0"/>
      <dgm:spPr/>
    </dgm:pt>
    <dgm:pt modelId="{1213A02E-D567-46C1-8CFE-1CF7C9707828}" type="pres">
      <dgm:prSet presAssocID="{F235DAA8-3600-43AB-9156-E12B70B95929}" presName="AccentHold3" presStyleLbl="node1" presStyleIdx="11" presStyleCnt="19"/>
      <dgm:spPr/>
    </dgm:pt>
    <dgm:pt modelId="{AC522BB6-61FF-4B23-910A-E8F5EEAB17AB}" type="pres">
      <dgm:prSet presAssocID="{5036D505-25D4-4C49-96A7-5D7CD3AF67A8}" presName="Child3" presStyleLbl="node1" presStyleIdx="12" presStyleCnt="19">
        <dgm:presLayoutVars>
          <dgm:chMax val="0"/>
          <dgm:chPref val="0"/>
        </dgm:presLayoutVars>
      </dgm:prSet>
      <dgm:spPr/>
    </dgm:pt>
    <dgm:pt modelId="{658A7041-3102-486E-BB67-66289E9018DA}" type="pres">
      <dgm:prSet presAssocID="{5036D505-25D4-4C49-96A7-5D7CD3AF67A8}" presName="Accent12" presStyleCnt="0"/>
      <dgm:spPr/>
    </dgm:pt>
    <dgm:pt modelId="{C20EFC52-E7D6-4B2B-874D-D4F502C5FAFF}" type="pres">
      <dgm:prSet presAssocID="{5036D505-25D4-4C49-96A7-5D7CD3AF67A8}" presName="AccentHold1" presStyleLbl="node1" presStyleIdx="13" presStyleCnt="19"/>
      <dgm:spPr/>
    </dgm:pt>
    <dgm:pt modelId="{07FD462F-677B-4AA1-A1BD-6B8119F71B5F}" type="pres">
      <dgm:prSet presAssocID="{7B5D8246-106D-480A-BC74-1FE1236C6E96}" presName="Child4" presStyleLbl="node1" presStyleIdx="14" presStyleCnt="19">
        <dgm:presLayoutVars>
          <dgm:chMax val="0"/>
          <dgm:chPref val="0"/>
        </dgm:presLayoutVars>
      </dgm:prSet>
      <dgm:spPr/>
    </dgm:pt>
    <dgm:pt modelId="{45233F55-E126-403A-BAEC-DCBBE9B4F215}" type="pres">
      <dgm:prSet presAssocID="{7B5D8246-106D-480A-BC74-1FE1236C6E96}" presName="Accent13" presStyleCnt="0"/>
      <dgm:spPr/>
    </dgm:pt>
    <dgm:pt modelId="{A59AE730-B4CB-4CA5-B2DA-0DCE7E914859}" type="pres">
      <dgm:prSet presAssocID="{7B5D8246-106D-480A-BC74-1FE1236C6E96}" presName="AccentHold1" presStyleLbl="node1" presStyleIdx="15" presStyleCnt="19"/>
      <dgm:spPr/>
    </dgm:pt>
    <dgm:pt modelId="{86B383F6-1E57-4477-8F0D-DA4D20FE8AD6}" type="pres">
      <dgm:prSet presAssocID="{75DA0132-F026-4161-AF3B-D2459F7EED8B}" presName="Child5" presStyleLbl="node1" presStyleIdx="16" presStyleCnt="19">
        <dgm:presLayoutVars>
          <dgm:chMax val="0"/>
          <dgm:chPref val="0"/>
        </dgm:presLayoutVars>
      </dgm:prSet>
      <dgm:spPr/>
    </dgm:pt>
    <dgm:pt modelId="{0CDA649B-DA02-43A4-B8E4-047E00D32C3F}" type="pres">
      <dgm:prSet presAssocID="{75DA0132-F026-4161-AF3B-D2459F7EED8B}" presName="Accent15" presStyleCnt="0"/>
      <dgm:spPr/>
    </dgm:pt>
    <dgm:pt modelId="{6046D04A-A439-48BF-8B68-5F2A2E6554A9}" type="pres">
      <dgm:prSet presAssocID="{75DA0132-F026-4161-AF3B-D2459F7EED8B}" presName="AccentHold2" presStyleLbl="node1" presStyleIdx="17" presStyleCnt="19"/>
      <dgm:spPr/>
    </dgm:pt>
    <dgm:pt modelId="{F74F4A5C-B559-4E52-9A9E-EA9B11A9F6C1}" type="pres">
      <dgm:prSet presAssocID="{75DA0132-F026-4161-AF3B-D2459F7EED8B}" presName="Accent16" presStyleCnt="0"/>
      <dgm:spPr/>
    </dgm:pt>
    <dgm:pt modelId="{2EEA9E04-64F1-4A99-B0D7-488362509BFE}" type="pres">
      <dgm:prSet presAssocID="{75DA0132-F026-4161-AF3B-D2459F7EED8B}" presName="AccentHold3" presStyleLbl="node1" presStyleIdx="18" presStyleCnt="19"/>
      <dgm:spPr/>
    </dgm:pt>
  </dgm:ptLst>
  <dgm:cxnLst>
    <dgm:cxn modelId="{BF8CEE11-12D1-462A-95BA-E0BC7B093AEA}" type="presOf" srcId="{ACDF401D-1501-4E44-B7BD-6C91972FBFB7}" destId="{1F36B5F6-8D8B-402C-8D30-A26E03E1ADBD}" srcOrd="0" destOrd="0" presId="urn:microsoft.com/office/officeart/2009/3/layout/CircleRelationship"/>
    <dgm:cxn modelId="{DAF19653-9189-48C1-B04A-F8B0FE211627}" srcId="{ACDF401D-1501-4E44-B7BD-6C91972FBFB7}" destId="{5036D505-25D4-4C49-96A7-5D7CD3AF67A8}" srcOrd="2" destOrd="0" parTransId="{2407B894-ADCE-49BA-9B72-5C7340EB802A}" sibTransId="{8C15EAD4-62DE-4BA9-87E2-2D42A79B2D4E}"/>
    <dgm:cxn modelId="{29D2047F-FC6E-4496-8426-23FB7F3EEF7F}" type="presOf" srcId="{978361A2-1C65-4BA2-AA36-4F9163156292}" destId="{4D04B32A-7D30-493B-B8FB-2A01D2B4A7A6}" srcOrd="0" destOrd="0" presId="urn:microsoft.com/office/officeart/2009/3/layout/CircleRelationship"/>
    <dgm:cxn modelId="{7FBF3B92-3D86-4D9E-A375-BC287C3F6B09}" srcId="{ACDF401D-1501-4E44-B7BD-6C91972FBFB7}" destId="{7B5D8246-106D-480A-BC74-1FE1236C6E96}" srcOrd="3" destOrd="0" parTransId="{9F4192ED-0333-4F74-B91E-10F5E3B1B62A}" sibTransId="{F32FEB69-DEB7-4418-A303-B03B4B8E53FC}"/>
    <dgm:cxn modelId="{BFFC26A1-5A5F-4011-AFB0-3DE1263203FD}" type="presOf" srcId="{7B5D8246-106D-480A-BC74-1FE1236C6E96}" destId="{07FD462F-677B-4AA1-A1BD-6B8119F71B5F}" srcOrd="0" destOrd="0" presId="urn:microsoft.com/office/officeart/2009/3/layout/CircleRelationship"/>
    <dgm:cxn modelId="{F0B830A3-8E64-46FF-B7FB-C9334E98936D}" type="presOf" srcId="{5036D505-25D4-4C49-96A7-5D7CD3AF67A8}" destId="{AC522BB6-61FF-4B23-910A-E8F5EEAB17AB}" srcOrd="0" destOrd="0" presId="urn:microsoft.com/office/officeart/2009/3/layout/CircleRelationship"/>
    <dgm:cxn modelId="{BB5FE9AA-86B8-45B9-BDDB-C28FB057B6A8}" srcId="{ACDF401D-1501-4E44-B7BD-6C91972FBFB7}" destId="{978361A2-1C65-4BA2-AA36-4F9163156292}" srcOrd="0" destOrd="0" parTransId="{A58D75E1-0051-46B4-B49A-37A4F02253B1}" sibTransId="{B3E5DCA1-581F-43B4-8679-8754C0E4DB85}"/>
    <dgm:cxn modelId="{93C02CB1-EDB7-482E-9626-49344EB5DC11}" type="presOf" srcId="{F235DAA8-3600-43AB-9156-E12B70B95929}" destId="{943F2F3A-C9FF-4315-801D-F5E1FFB0E3F0}" srcOrd="0" destOrd="0" presId="urn:microsoft.com/office/officeart/2009/3/layout/CircleRelationship"/>
    <dgm:cxn modelId="{C88526D9-1627-4967-AE85-6A9D46511135}" srcId="{ACDF401D-1501-4E44-B7BD-6C91972FBFB7}" destId="{75DA0132-F026-4161-AF3B-D2459F7EED8B}" srcOrd="4" destOrd="0" parTransId="{F6A40CB2-673C-43DE-B621-9817D33AF18B}" sibTransId="{5F4BF32B-7530-44EE-BC94-7612FB8A0CED}"/>
    <dgm:cxn modelId="{2F59A1DD-CE06-4523-97CC-F9F31A547CF1}" srcId="{ACDF401D-1501-4E44-B7BD-6C91972FBFB7}" destId="{F235DAA8-3600-43AB-9156-E12B70B95929}" srcOrd="1" destOrd="0" parTransId="{35E663F3-4124-4206-AA95-FFC0C213333F}" sibTransId="{BB9013FF-971A-412F-95CA-C64CC9DC1667}"/>
    <dgm:cxn modelId="{A3AC16E3-96A0-4DCE-A502-BF3413F7EEBB}" type="presOf" srcId="{BE5B76ED-C686-4E97-9A28-74231B4FDDD1}" destId="{EC323DFF-E2DA-4381-8948-5F3D2CD82207}" srcOrd="0" destOrd="0" presId="urn:microsoft.com/office/officeart/2009/3/layout/CircleRelationship"/>
    <dgm:cxn modelId="{91AB4BED-B27C-4400-A2F5-551B835E52F9}" srcId="{BE5B76ED-C686-4E97-9A28-74231B4FDDD1}" destId="{ACDF401D-1501-4E44-B7BD-6C91972FBFB7}" srcOrd="0" destOrd="0" parTransId="{51FAD6D9-A900-4480-AFB6-7C01CDE6D8B8}" sibTransId="{5967B027-BB49-41BB-9654-0F63706D4C18}"/>
    <dgm:cxn modelId="{A4965AFE-D89C-4FFF-8FB8-1ED7A1856F8B}" type="presOf" srcId="{75DA0132-F026-4161-AF3B-D2459F7EED8B}" destId="{86B383F6-1E57-4477-8F0D-DA4D20FE8AD6}" srcOrd="0" destOrd="0" presId="urn:microsoft.com/office/officeart/2009/3/layout/CircleRelationship"/>
    <dgm:cxn modelId="{36CECE8F-0E1E-4430-8F4F-AAE5FEEFA69D}" type="presParOf" srcId="{EC323DFF-E2DA-4381-8948-5F3D2CD82207}" destId="{1F36B5F6-8D8B-402C-8D30-A26E03E1ADBD}" srcOrd="0" destOrd="0" presId="urn:microsoft.com/office/officeart/2009/3/layout/CircleRelationship"/>
    <dgm:cxn modelId="{BD74710E-E03B-4218-A942-8C8C92F2C2E3}" type="presParOf" srcId="{EC323DFF-E2DA-4381-8948-5F3D2CD82207}" destId="{EA227AD9-AA95-4A7D-9F0C-36A3A2DE2172}" srcOrd="1" destOrd="0" presId="urn:microsoft.com/office/officeart/2009/3/layout/CircleRelationship"/>
    <dgm:cxn modelId="{C7E3293A-F7AA-499C-924F-03AC5335B239}" type="presParOf" srcId="{EC323DFF-E2DA-4381-8948-5F3D2CD82207}" destId="{8988C929-CDEA-47AB-88AA-70EF9FD1F89B}" srcOrd="2" destOrd="0" presId="urn:microsoft.com/office/officeart/2009/3/layout/CircleRelationship"/>
    <dgm:cxn modelId="{7607FF1B-58DA-45DC-8E41-7D0CCC116B9E}" type="presParOf" srcId="{EC323DFF-E2DA-4381-8948-5F3D2CD82207}" destId="{1B639C43-B522-4960-A4A3-335E5E030E47}" srcOrd="3" destOrd="0" presId="urn:microsoft.com/office/officeart/2009/3/layout/CircleRelationship"/>
    <dgm:cxn modelId="{8F890E1C-1C5F-4A63-9E33-FB78ABB19873}" type="presParOf" srcId="{EC323DFF-E2DA-4381-8948-5F3D2CD82207}" destId="{7A83678D-3F36-439C-B871-F1A158C951F1}" srcOrd="4" destOrd="0" presId="urn:microsoft.com/office/officeart/2009/3/layout/CircleRelationship"/>
    <dgm:cxn modelId="{380E6DC9-6918-4418-8148-C9165341FA9F}" type="presParOf" srcId="{EC323DFF-E2DA-4381-8948-5F3D2CD82207}" destId="{2E4B1CB0-379F-40C4-AEAB-7BB943D0FAB5}" srcOrd="5" destOrd="0" presId="urn:microsoft.com/office/officeart/2009/3/layout/CircleRelationship"/>
    <dgm:cxn modelId="{BF3EFEC1-39E1-4CD1-86F5-DECEA5F77448}" type="presParOf" srcId="{EC323DFF-E2DA-4381-8948-5F3D2CD82207}" destId="{4D04B32A-7D30-493B-B8FB-2A01D2B4A7A6}" srcOrd="6" destOrd="0" presId="urn:microsoft.com/office/officeart/2009/3/layout/CircleRelationship"/>
    <dgm:cxn modelId="{746B295A-1DB0-4E0B-BD7F-93277E72076B}" type="presParOf" srcId="{EC323DFF-E2DA-4381-8948-5F3D2CD82207}" destId="{89E9104E-5824-4A08-B3A6-CC5E35144BDB}" srcOrd="7" destOrd="0" presId="urn:microsoft.com/office/officeart/2009/3/layout/CircleRelationship"/>
    <dgm:cxn modelId="{2DBDE051-4D71-4412-83BC-3C55E2893FD4}" type="presParOf" srcId="{89E9104E-5824-4A08-B3A6-CC5E35144BDB}" destId="{560D3C30-2066-4B65-89A5-373230513D0E}" srcOrd="0" destOrd="0" presId="urn:microsoft.com/office/officeart/2009/3/layout/CircleRelationship"/>
    <dgm:cxn modelId="{A16472E4-4AD6-4F6B-AFFA-E6750A332240}" type="presParOf" srcId="{EC323DFF-E2DA-4381-8948-5F3D2CD82207}" destId="{0B2A6261-FFDE-4CE7-992F-41FA694B254D}" srcOrd="8" destOrd="0" presId="urn:microsoft.com/office/officeart/2009/3/layout/CircleRelationship"/>
    <dgm:cxn modelId="{83B560E5-07CE-4762-A6A3-7024CF3275EA}" type="presParOf" srcId="{0B2A6261-FFDE-4CE7-992F-41FA694B254D}" destId="{9AC9B409-DB94-45E2-8652-842236662D40}" srcOrd="0" destOrd="0" presId="urn:microsoft.com/office/officeart/2009/3/layout/CircleRelationship"/>
    <dgm:cxn modelId="{55523887-10CD-4B5D-949E-205B564623C1}" type="presParOf" srcId="{EC323DFF-E2DA-4381-8948-5F3D2CD82207}" destId="{943F2F3A-C9FF-4315-801D-F5E1FFB0E3F0}" srcOrd="9" destOrd="0" presId="urn:microsoft.com/office/officeart/2009/3/layout/CircleRelationship"/>
    <dgm:cxn modelId="{29418082-E726-4578-814E-D1F178978594}" type="presParOf" srcId="{EC323DFF-E2DA-4381-8948-5F3D2CD82207}" destId="{4F61724A-7F5B-425B-AF78-1A0F092D3D2F}" srcOrd="10" destOrd="0" presId="urn:microsoft.com/office/officeart/2009/3/layout/CircleRelationship"/>
    <dgm:cxn modelId="{C6C6C361-7A19-436F-8C2E-5142993CD47B}" type="presParOf" srcId="{4F61724A-7F5B-425B-AF78-1A0F092D3D2F}" destId="{D505E3DE-76CB-4BC7-90A8-A8045C82A9C4}" srcOrd="0" destOrd="0" presId="urn:microsoft.com/office/officeart/2009/3/layout/CircleRelationship"/>
    <dgm:cxn modelId="{35D8FB86-44CD-4D9B-95C4-53F096F8DB50}" type="presParOf" srcId="{EC323DFF-E2DA-4381-8948-5F3D2CD82207}" destId="{DAAD9FF2-E99D-4A10-90BF-16C12E65533D}" srcOrd="11" destOrd="0" presId="urn:microsoft.com/office/officeart/2009/3/layout/CircleRelationship"/>
    <dgm:cxn modelId="{0B0B2230-5C00-4446-A426-9D9E98D1F822}" type="presParOf" srcId="{DAAD9FF2-E99D-4A10-90BF-16C12E65533D}" destId="{7174374A-34A7-4593-B221-78BE52505E3D}" srcOrd="0" destOrd="0" presId="urn:microsoft.com/office/officeart/2009/3/layout/CircleRelationship"/>
    <dgm:cxn modelId="{8C77294D-F5FC-464C-BA0C-2FB22E096769}" type="presParOf" srcId="{EC323DFF-E2DA-4381-8948-5F3D2CD82207}" destId="{9747905F-771C-4F84-B091-C930E05BEAAE}" srcOrd="12" destOrd="0" presId="urn:microsoft.com/office/officeart/2009/3/layout/CircleRelationship"/>
    <dgm:cxn modelId="{FA75EAAA-BD5C-4996-8759-A535FF7E54E1}" type="presParOf" srcId="{9747905F-771C-4F84-B091-C930E05BEAAE}" destId="{1213A02E-D567-46C1-8CFE-1CF7C9707828}" srcOrd="0" destOrd="0" presId="urn:microsoft.com/office/officeart/2009/3/layout/CircleRelationship"/>
    <dgm:cxn modelId="{771F93CC-EBFA-40EB-90D4-97CE89359959}" type="presParOf" srcId="{EC323DFF-E2DA-4381-8948-5F3D2CD82207}" destId="{AC522BB6-61FF-4B23-910A-E8F5EEAB17AB}" srcOrd="13" destOrd="0" presId="urn:microsoft.com/office/officeart/2009/3/layout/CircleRelationship"/>
    <dgm:cxn modelId="{99D1245D-FB78-490F-B118-CFF254A7C88F}" type="presParOf" srcId="{EC323DFF-E2DA-4381-8948-5F3D2CD82207}" destId="{658A7041-3102-486E-BB67-66289E9018DA}" srcOrd="14" destOrd="0" presId="urn:microsoft.com/office/officeart/2009/3/layout/CircleRelationship"/>
    <dgm:cxn modelId="{7573B2C0-D1F5-41FD-B174-31EECE00C98C}" type="presParOf" srcId="{658A7041-3102-486E-BB67-66289E9018DA}" destId="{C20EFC52-E7D6-4B2B-874D-D4F502C5FAFF}" srcOrd="0" destOrd="0" presId="urn:microsoft.com/office/officeart/2009/3/layout/CircleRelationship"/>
    <dgm:cxn modelId="{7276A46D-DC43-44A6-9F6E-07619215C016}" type="presParOf" srcId="{EC323DFF-E2DA-4381-8948-5F3D2CD82207}" destId="{07FD462F-677B-4AA1-A1BD-6B8119F71B5F}" srcOrd="15" destOrd="0" presId="urn:microsoft.com/office/officeart/2009/3/layout/CircleRelationship"/>
    <dgm:cxn modelId="{55997C79-CEBF-490D-BACE-028369C34E7C}" type="presParOf" srcId="{EC323DFF-E2DA-4381-8948-5F3D2CD82207}" destId="{45233F55-E126-403A-BAEC-DCBBE9B4F215}" srcOrd="16" destOrd="0" presId="urn:microsoft.com/office/officeart/2009/3/layout/CircleRelationship"/>
    <dgm:cxn modelId="{64F57C23-F172-42E1-96D0-90501A5CA9D1}" type="presParOf" srcId="{45233F55-E126-403A-BAEC-DCBBE9B4F215}" destId="{A59AE730-B4CB-4CA5-B2DA-0DCE7E914859}" srcOrd="0" destOrd="0" presId="urn:microsoft.com/office/officeart/2009/3/layout/CircleRelationship"/>
    <dgm:cxn modelId="{550594F1-B697-422A-886A-F19A46914407}" type="presParOf" srcId="{EC323DFF-E2DA-4381-8948-5F3D2CD82207}" destId="{86B383F6-1E57-4477-8F0D-DA4D20FE8AD6}" srcOrd="17" destOrd="0" presId="urn:microsoft.com/office/officeart/2009/3/layout/CircleRelationship"/>
    <dgm:cxn modelId="{366A05CA-FE5D-45BD-B0A8-0D0AED5AC86D}" type="presParOf" srcId="{EC323DFF-E2DA-4381-8948-5F3D2CD82207}" destId="{0CDA649B-DA02-43A4-B8E4-047E00D32C3F}" srcOrd="18" destOrd="0" presId="urn:microsoft.com/office/officeart/2009/3/layout/CircleRelationship"/>
    <dgm:cxn modelId="{24A5F72E-04A4-4912-957D-C33FA595A001}" type="presParOf" srcId="{0CDA649B-DA02-43A4-B8E4-047E00D32C3F}" destId="{6046D04A-A439-48BF-8B68-5F2A2E6554A9}" srcOrd="0" destOrd="0" presId="urn:microsoft.com/office/officeart/2009/3/layout/CircleRelationship"/>
    <dgm:cxn modelId="{033566F2-47FE-4892-B19C-B4CC7B579628}" type="presParOf" srcId="{EC323DFF-E2DA-4381-8948-5F3D2CD82207}" destId="{F74F4A5C-B559-4E52-9A9E-EA9B11A9F6C1}" srcOrd="19" destOrd="0" presId="urn:microsoft.com/office/officeart/2009/3/layout/CircleRelationship"/>
    <dgm:cxn modelId="{2E7DB7B9-D22E-4841-90D5-89EB7EEB8660}" type="presParOf" srcId="{F74F4A5C-B559-4E52-9A9E-EA9B11A9F6C1}" destId="{2EEA9E04-64F1-4A99-B0D7-488362509BFE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noProof="0" dirty="0">
              <a:solidFill>
                <a:schemeClr val="tx1"/>
              </a:solidFill>
              <a:latin typeface="Calibri"/>
            </a:rPr>
            <a:t>mcmd.org</a:t>
          </a:r>
          <a:endParaRPr lang="ru-RU" noProof="0" dirty="0">
            <a:solidFill>
              <a:schemeClr val="tx1"/>
            </a:solidFill>
          </a:endParaRPr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r>
            <a:rPr lang="ru-RU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dirty="0">
            <a:solidFill>
              <a:schemeClr val="tx1"/>
            </a:solidFill>
          </a:endParaRPr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3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3"/>
      <dgm:spPr/>
    </dgm:pt>
    <dgm:pt modelId="{E8808FF5-F3ED-46B1-95E2-D92700BCB305}" type="pres">
      <dgm:prSet presAssocID="{BFED5C8B-2EC5-44EC-9B1A-1211FB3F5000}" presName="vert1" presStyleCnt="0"/>
      <dgm:spPr/>
    </dgm:pt>
    <dgm:pt modelId="{D7FFCF90-B2EB-4D2F-AA1C-4290D9584DAD}" type="pres">
      <dgm:prSet presAssocID="{E39563C5-C199-4F5B-A899-8CC0710341A0}" presName="thickLine" presStyleLbl="alignNode1" presStyleIdx="2" presStyleCnt="3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2" presStyleCnt="3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9D0CBB46-33FA-4E18-A062-EBF114061820}" type="presOf" srcId="{E39563C5-C199-4F5B-A899-8CC0710341A0}" destId="{53A474A9-1C6C-4236-B146-F1400647EF47}" srcOrd="0" destOrd="0" presId="urn:microsoft.com/office/officeart/2008/layout/LinedList"/>
    <dgm:cxn modelId="{5A0FE96B-2256-466E-B527-13BB36EA4BDB}" type="presOf" srcId="{BFED5C8B-2EC5-44EC-9B1A-1211FB3F5000}" destId="{8CA14B1B-3CFE-48A8-8209-94CF75F0CAF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21C9D2C9-EB7F-4953-BE73-7FF415FBDCB6}" type="presOf" srcId="{66039115-797B-304C-9FC0-EFABB1F21232}" destId="{69901660-2F16-4E87-A61C-5C8948038306}" srcOrd="0" destOrd="0" presId="urn:microsoft.com/office/officeart/2008/layout/LinedList"/>
    <dgm:cxn modelId="{BBAD9FDB-1013-4B11-A9AE-2815527D1B78}" srcId="{489A589A-46DE-0F49-B460-E7914F3E440D}" destId="{E39563C5-C199-4F5B-A899-8CC0710341A0}" srcOrd="2" destOrd="0" parTransId="{6531EA77-44C5-4E3D-BA04-70C1E49BCD39}" sibTransId="{BC971DAC-9BE2-44B2-ABE4-8099C777E9C4}"/>
    <dgm:cxn modelId="{C7D09D22-F3B9-4A16-AEE3-6C11221E7B60}" type="presParOf" srcId="{0420686B-E106-4749-B654-608FCED2F8E9}" destId="{80A4513D-A280-4840-951A-69E896D3B984}" srcOrd="0" destOrd="0" presId="urn:microsoft.com/office/officeart/2008/layout/LinedList"/>
    <dgm:cxn modelId="{65227832-2A89-4EA2-9A49-E8F8466D2A5F}" type="presParOf" srcId="{0420686B-E106-4749-B654-608FCED2F8E9}" destId="{CB9AD506-FA33-4C16-BD24-B1036AF3B8BC}" srcOrd="1" destOrd="0" presId="urn:microsoft.com/office/officeart/2008/layout/LinedList"/>
    <dgm:cxn modelId="{25C6782B-614B-4C80-9022-B1C0E0AE44ED}" type="presParOf" srcId="{CB9AD506-FA33-4C16-BD24-B1036AF3B8BC}" destId="{69901660-2F16-4E87-A61C-5C8948038306}" srcOrd="0" destOrd="0" presId="urn:microsoft.com/office/officeart/2008/layout/LinedList"/>
    <dgm:cxn modelId="{C7289895-3BFA-4388-9BC7-0FD701CA9337}" type="presParOf" srcId="{CB9AD506-FA33-4C16-BD24-B1036AF3B8BC}" destId="{1F167D0C-E0F1-4A61-B8DB-61D10BF7E98A}" srcOrd="1" destOrd="0" presId="urn:microsoft.com/office/officeart/2008/layout/LinedList"/>
    <dgm:cxn modelId="{4BD64B66-273D-475B-8872-5512282A6B7A}" type="presParOf" srcId="{0420686B-E106-4749-B654-608FCED2F8E9}" destId="{1350ECA9-720D-4812-BE9A-03E3168D2749}" srcOrd="2" destOrd="0" presId="urn:microsoft.com/office/officeart/2008/layout/LinedList"/>
    <dgm:cxn modelId="{15B1F2B4-7BE7-4095-A31E-77A979289FFF}" type="presParOf" srcId="{0420686B-E106-4749-B654-608FCED2F8E9}" destId="{D7E95005-4ACF-43C7-8134-8FBB76ACB09E}" srcOrd="3" destOrd="0" presId="urn:microsoft.com/office/officeart/2008/layout/LinedList"/>
    <dgm:cxn modelId="{E9057E2A-CCDC-4D4D-81BC-FBE235F1B1C5}" type="presParOf" srcId="{D7E95005-4ACF-43C7-8134-8FBB76ACB09E}" destId="{8CA14B1B-3CFE-48A8-8209-94CF75F0CAF6}" srcOrd="0" destOrd="0" presId="urn:microsoft.com/office/officeart/2008/layout/LinedList"/>
    <dgm:cxn modelId="{A925B810-D8D8-4EFE-A2C4-C8695A11DCCB}" type="presParOf" srcId="{D7E95005-4ACF-43C7-8134-8FBB76ACB09E}" destId="{E8808FF5-F3ED-46B1-95E2-D92700BCB305}" srcOrd="1" destOrd="0" presId="urn:microsoft.com/office/officeart/2008/layout/LinedList"/>
    <dgm:cxn modelId="{56238072-F35A-49ED-9C2C-5BCF34F48EE9}" type="presParOf" srcId="{0420686B-E106-4749-B654-608FCED2F8E9}" destId="{D7FFCF90-B2EB-4D2F-AA1C-4290D9584DAD}" srcOrd="4" destOrd="0" presId="urn:microsoft.com/office/officeart/2008/layout/LinedList"/>
    <dgm:cxn modelId="{A64EDEAA-8F6D-4CEA-A54D-737E334F7076}" type="presParOf" srcId="{0420686B-E106-4749-B654-608FCED2F8E9}" destId="{69AEA0FB-8CB3-4A4A-B0B0-D3DB360271F8}" srcOrd="5" destOrd="0" presId="urn:microsoft.com/office/officeart/2008/layout/LinedList"/>
    <dgm:cxn modelId="{4A983217-1A18-4CCC-AC41-C53084F3BE72}" type="presParOf" srcId="{69AEA0FB-8CB3-4A4A-B0B0-D3DB360271F8}" destId="{53A474A9-1C6C-4236-B146-F1400647EF47}" srcOrd="0" destOrd="0" presId="urn:microsoft.com/office/officeart/2008/layout/LinedList"/>
    <dgm:cxn modelId="{39F3AD3A-D75C-4DE2-A9B2-ED363CB1DC37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noProof="0" dirty="0">
              <a:solidFill>
                <a:schemeClr val="tx1"/>
              </a:solidFill>
              <a:latin typeface="Calibri"/>
            </a:rPr>
            <a:t>mcmd.org</a:t>
          </a:r>
          <a:endParaRPr lang="ru-RU" noProof="0" dirty="0">
            <a:solidFill>
              <a:schemeClr val="tx1"/>
            </a:solidFill>
          </a:endParaRPr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r>
            <a:rPr lang="ru-RU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dirty="0">
            <a:solidFill>
              <a:schemeClr val="tx1"/>
            </a:solidFill>
          </a:endParaRPr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3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3"/>
      <dgm:spPr/>
    </dgm:pt>
    <dgm:pt modelId="{E8808FF5-F3ED-46B1-95E2-D92700BCB305}" type="pres">
      <dgm:prSet presAssocID="{BFED5C8B-2EC5-44EC-9B1A-1211FB3F5000}" presName="vert1" presStyleCnt="0"/>
      <dgm:spPr/>
    </dgm:pt>
    <dgm:pt modelId="{D7FFCF90-B2EB-4D2F-AA1C-4290D9584DAD}" type="pres">
      <dgm:prSet presAssocID="{E39563C5-C199-4F5B-A899-8CC0710341A0}" presName="thickLine" presStyleLbl="alignNode1" presStyleIdx="2" presStyleCnt="3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2" presStyleCnt="3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9D0CBB46-33FA-4E18-A062-EBF114061820}" type="presOf" srcId="{E39563C5-C199-4F5B-A899-8CC0710341A0}" destId="{53A474A9-1C6C-4236-B146-F1400647EF47}" srcOrd="0" destOrd="0" presId="urn:microsoft.com/office/officeart/2008/layout/LinedList"/>
    <dgm:cxn modelId="{5A0FE96B-2256-466E-B527-13BB36EA4BDB}" type="presOf" srcId="{BFED5C8B-2EC5-44EC-9B1A-1211FB3F5000}" destId="{8CA14B1B-3CFE-48A8-8209-94CF75F0CAF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21C9D2C9-EB7F-4953-BE73-7FF415FBDCB6}" type="presOf" srcId="{66039115-797B-304C-9FC0-EFABB1F21232}" destId="{69901660-2F16-4E87-A61C-5C8948038306}" srcOrd="0" destOrd="0" presId="urn:microsoft.com/office/officeart/2008/layout/LinedList"/>
    <dgm:cxn modelId="{BBAD9FDB-1013-4B11-A9AE-2815527D1B78}" srcId="{489A589A-46DE-0F49-B460-E7914F3E440D}" destId="{E39563C5-C199-4F5B-A899-8CC0710341A0}" srcOrd="2" destOrd="0" parTransId="{6531EA77-44C5-4E3D-BA04-70C1E49BCD39}" sibTransId="{BC971DAC-9BE2-44B2-ABE4-8099C777E9C4}"/>
    <dgm:cxn modelId="{C7D09D22-F3B9-4A16-AEE3-6C11221E7B60}" type="presParOf" srcId="{0420686B-E106-4749-B654-608FCED2F8E9}" destId="{80A4513D-A280-4840-951A-69E896D3B984}" srcOrd="0" destOrd="0" presId="urn:microsoft.com/office/officeart/2008/layout/LinedList"/>
    <dgm:cxn modelId="{65227832-2A89-4EA2-9A49-E8F8466D2A5F}" type="presParOf" srcId="{0420686B-E106-4749-B654-608FCED2F8E9}" destId="{CB9AD506-FA33-4C16-BD24-B1036AF3B8BC}" srcOrd="1" destOrd="0" presId="urn:microsoft.com/office/officeart/2008/layout/LinedList"/>
    <dgm:cxn modelId="{25C6782B-614B-4C80-9022-B1C0E0AE44ED}" type="presParOf" srcId="{CB9AD506-FA33-4C16-BD24-B1036AF3B8BC}" destId="{69901660-2F16-4E87-A61C-5C8948038306}" srcOrd="0" destOrd="0" presId="urn:microsoft.com/office/officeart/2008/layout/LinedList"/>
    <dgm:cxn modelId="{C7289895-3BFA-4388-9BC7-0FD701CA9337}" type="presParOf" srcId="{CB9AD506-FA33-4C16-BD24-B1036AF3B8BC}" destId="{1F167D0C-E0F1-4A61-B8DB-61D10BF7E98A}" srcOrd="1" destOrd="0" presId="urn:microsoft.com/office/officeart/2008/layout/LinedList"/>
    <dgm:cxn modelId="{4BD64B66-273D-475B-8872-5512282A6B7A}" type="presParOf" srcId="{0420686B-E106-4749-B654-608FCED2F8E9}" destId="{1350ECA9-720D-4812-BE9A-03E3168D2749}" srcOrd="2" destOrd="0" presId="urn:microsoft.com/office/officeart/2008/layout/LinedList"/>
    <dgm:cxn modelId="{15B1F2B4-7BE7-4095-A31E-77A979289FFF}" type="presParOf" srcId="{0420686B-E106-4749-B654-608FCED2F8E9}" destId="{D7E95005-4ACF-43C7-8134-8FBB76ACB09E}" srcOrd="3" destOrd="0" presId="urn:microsoft.com/office/officeart/2008/layout/LinedList"/>
    <dgm:cxn modelId="{E9057E2A-CCDC-4D4D-81BC-FBE235F1B1C5}" type="presParOf" srcId="{D7E95005-4ACF-43C7-8134-8FBB76ACB09E}" destId="{8CA14B1B-3CFE-48A8-8209-94CF75F0CAF6}" srcOrd="0" destOrd="0" presId="urn:microsoft.com/office/officeart/2008/layout/LinedList"/>
    <dgm:cxn modelId="{A925B810-D8D8-4EFE-A2C4-C8695A11DCCB}" type="presParOf" srcId="{D7E95005-4ACF-43C7-8134-8FBB76ACB09E}" destId="{E8808FF5-F3ED-46B1-95E2-D92700BCB305}" srcOrd="1" destOrd="0" presId="urn:microsoft.com/office/officeart/2008/layout/LinedList"/>
    <dgm:cxn modelId="{56238072-F35A-49ED-9C2C-5BCF34F48EE9}" type="presParOf" srcId="{0420686B-E106-4749-B654-608FCED2F8E9}" destId="{D7FFCF90-B2EB-4D2F-AA1C-4290D9584DAD}" srcOrd="4" destOrd="0" presId="urn:microsoft.com/office/officeart/2008/layout/LinedList"/>
    <dgm:cxn modelId="{A64EDEAA-8F6D-4CEA-A54D-737E334F7076}" type="presParOf" srcId="{0420686B-E106-4749-B654-608FCED2F8E9}" destId="{69AEA0FB-8CB3-4A4A-B0B0-D3DB360271F8}" srcOrd="5" destOrd="0" presId="urn:microsoft.com/office/officeart/2008/layout/LinedList"/>
    <dgm:cxn modelId="{4A983217-1A18-4CCC-AC41-C53084F3BE72}" type="presParOf" srcId="{69AEA0FB-8CB3-4A4A-B0B0-D3DB360271F8}" destId="{53A474A9-1C6C-4236-B146-F1400647EF47}" srcOrd="0" destOrd="0" presId="urn:microsoft.com/office/officeart/2008/layout/LinedList"/>
    <dgm:cxn modelId="{39F3AD3A-D75C-4DE2-A9B2-ED363CB1DC37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noProof="0" dirty="0">
              <a:solidFill>
                <a:schemeClr val="tx1"/>
              </a:solidFill>
              <a:latin typeface="Calibri"/>
            </a:rPr>
            <a:t>mcmd.org</a:t>
          </a:r>
          <a:endParaRPr lang="ru-RU" noProof="0" dirty="0">
            <a:solidFill>
              <a:schemeClr val="tx1"/>
            </a:solidFill>
          </a:endParaRPr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r>
            <a:rPr lang="ru-RU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dirty="0">
            <a:solidFill>
              <a:schemeClr val="tx1"/>
            </a:solidFill>
          </a:endParaRPr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3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3"/>
      <dgm:spPr/>
    </dgm:pt>
    <dgm:pt modelId="{E8808FF5-F3ED-46B1-95E2-D92700BCB305}" type="pres">
      <dgm:prSet presAssocID="{BFED5C8B-2EC5-44EC-9B1A-1211FB3F5000}" presName="vert1" presStyleCnt="0"/>
      <dgm:spPr/>
    </dgm:pt>
    <dgm:pt modelId="{D7FFCF90-B2EB-4D2F-AA1C-4290D9584DAD}" type="pres">
      <dgm:prSet presAssocID="{E39563C5-C199-4F5B-A899-8CC0710341A0}" presName="thickLine" presStyleLbl="alignNode1" presStyleIdx="2" presStyleCnt="3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2" presStyleCnt="3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9D0CBB46-33FA-4E18-A062-EBF114061820}" type="presOf" srcId="{E39563C5-C199-4F5B-A899-8CC0710341A0}" destId="{53A474A9-1C6C-4236-B146-F1400647EF47}" srcOrd="0" destOrd="0" presId="urn:microsoft.com/office/officeart/2008/layout/LinedList"/>
    <dgm:cxn modelId="{5A0FE96B-2256-466E-B527-13BB36EA4BDB}" type="presOf" srcId="{BFED5C8B-2EC5-44EC-9B1A-1211FB3F5000}" destId="{8CA14B1B-3CFE-48A8-8209-94CF75F0CAF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21C9D2C9-EB7F-4953-BE73-7FF415FBDCB6}" type="presOf" srcId="{66039115-797B-304C-9FC0-EFABB1F21232}" destId="{69901660-2F16-4E87-A61C-5C8948038306}" srcOrd="0" destOrd="0" presId="urn:microsoft.com/office/officeart/2008/layout/LinedList"/>
    <dgm:cxn modelId="{BBAD9FDB-1013-4B11-A9AE-2815527D1B78}" srcId="{489A589A-46DE-0F49-B460-E7914F3E440D}" destId="{E39563C5-C199-4F5B-A899-8CC0710341A0}" srcOrd="2" destOrd="0" parTransId="{6531EA77-44C5-4E3D-BA04-70C1E49BCD39}" sibTransId="{BC971DAC-9BE2-44B2-ABE4-8099C777E9C4}"/>
    <dgm:cxn modelId="{C7D09D22-F3B9-4A16-AEE3-6C11221E7B60}" type="presParOf" srcId="{0420686B-E106-4749-B654-608FCED2F8E9}" destId="{80A4513D-A280-4840-951A-69E896D3B984}" srcOrd="0" destOrd="0" presId="urn:microsoft.com/office/officeart/2008/layout/LinedList"/>
    <dgm:cxn modelId="{65227832-2A89-4EA2-9A49-E8F8466D2A5F}" type="presParOf" srcId="{0420686B-E106-4749-B654-608FCED2F8E9}" destId="{CB9AD506-FA33-4C16-BD24-B1036AF3B8BC}" srcOrd="1" destOrd="0" presId="urn:microsoft.com/office/officeart/2008/layout/LinedList"/>
    <dgm:cxn modelId="{25C6782B-614B-4C80-9022-B1C0E0AE44ED}" type="presParOf" srcId="{CB9AD506-FA33-4C16-BD24-B1036AF3B8BC}" destId="{69901660-2F16-4E87-A61C-5C8948038306}" srcOrd="0" destOrd="0" presId="urn:microsoft.com/office/officeart/2008/layout/LinedList"/>
    <dgm:cxn modelId="{C7289895-3BFA-4388-9BC7-0FD701CA9337}" type="presParOf" srcId="{CB9AD506-FA33-4C16-BD24-B1036AF3B8BC}" destId="{1F167D0C-E0F1-4A61-B8DB-61D10BF7E98A}" srcOrd="1" destOrd="0" presId="urn:microsoft.com/office/officeart/2008/layout/LinedList"/>
    <dgm:cxn modelId="{4BD64B66-273D-475B-8872-5512282A6B7A}" type="presParOf" srcId="{0420686B-E106-4749-B654-608FCED2F8E9}" destId="{1350ECA9-720D-4812-BE9A-03E3168D2749}" srcOrd="2" destOrd="0" presId="urn:microsoft.com/office/officeart/2008/layout/LinedList"/>
    <dgm:cxn modelId="{15B1F2B4-7BE7-4095-A31E-77A979289FFF}" type="presParOf" srcId="{0420686B-E106-4749-B654-608FCED2F8E9}" destId="{D7E95005-4ACF-43C7-8134-8FBB76ACB09E}" srcOrd="3" destOrd="0" presId="urn:microsoft.com/office/officeart/2008/layout/LinedList"/>
    <dgm:cxn modelId="{E9057E2A-CCDC-4D4D-81BC-FBE235F1B1C5}" type="presParOf" srcId="{D7E95005-4ACF-43C7-8134-8FBB76ACB09E}" destId="{8CA14B1B-3CFE-48A8-8209-94CF75F0CAF6}" srcOrd="0" destOrd="0" presId="urn:microsoft.com/office/officeart/2008/layout/LinedList"/>
    <dgm:cxn modelId="{A925B810-D8D8-4EFE-A2C4-C8695A11DCCB}" type="presParOf" srcId="{D7E95005-4ACF-43C7-8134-8FBB76ACB09E}" destId="{E8808FF5-F3ED-46B1-95E2-D92700BCB305}" srcOrd="1" destOrd="0" presId="urn:microsoft.com/office/officeart/2008/layout/LinedList"/>
    <dgm:cxn modelId="{56238072-F35A-49ED-9C2C-5BCF34F48EE9}" type="presParOf" srcId="{0420686B-E106-4749-B654-608FCED2F8E9}" destId="{D7FFCF90-B2EB-4D2F-AA1C-4290D9584DAD}" srcOrd="4" destOrd="0" presId="urn:microsoft.com/office/officeart/2008/layout/LinedList"/>
    <dgm:cxn modelId="{A64EDEAA-8F6D-4CEA-A54D-737E334F7076}" type="presParOf" srcId="{0420686B-E106-4749-B654-608FCED2F8E9}" destId="{69AEA0FB-8CB3-4A4A-B0B0-D3DB360271F8}" srcOrd="5" destOrd="0" presId="urn:microsoft.com/office/officeart/2008/layout/LinedList"/>
    <dgm:cxn modelId="{4A983217-1A18-4CCC-AC41-C53084F3BE72}" type="presParOf" srcId="{69AEA0FB-8CB3-4A4A-B0B0-D3DB360271F8}" destId="{53A474A9-1C6C-4236-B146-F1400647EF47}" srcOrd="0" destOrd="0" presId="urn:microsoft.com/office/officeart/2008/layout/LinedList"/>
    <dgm:cxn modelId="{39F3AD3A-D75C-4DE2-A9B2-ED363CB1DC37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noProof="0" dirty="0">
              <a:solidFill>
                <a:schemeClr val="tx1"/>
              </a:solidFill>
              <a:latin typeface="Calibri"/>
            </a:rPr>
            <a:t>mcmd.org</a:t>
          </a:r>
          <a:endParaRPr lang="ru-RU" noProof="0" dirty="0">
            <a:solidFill>
              <a:schemeClr val="tx1"/>
            </a:solidFill>
          </a:endParaRPr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r>
            <a:rPr lang="ru-RU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dirty="0">
            <a:solidFill>
              <a:schemeClr val="tx1"/>
            </a:solidFill>
          </a:endParaRPr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3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3"/>
      <dgm:spPr/>
    </dgm:pt>
    <dgm:pt modelId="{E8808FF5-F3ED-46B1-95E2-D92700BCB305}" type="pres">
      <dgm:prSet presAssocID="{BFED5C8B-2EC5-44EC-9B1A-1211FB3F5000}" presName="vert1" presStyleCnt="0"/>
      <dgm:spPr/>
    </dgm:pt>
    <dgm:pt modelId="{D7FFCF90-B2EB-4D2F-AA1C-4290D9584DAD}" type="pres">
      <dgm:prSet presAssocID="{E39563C5-C199-4F5B-A899-8CC0710341A0}" presName="thickLine" presStyleLbl="alignNode1" presStyleIdx="2" presStyleCnt="3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2" presStyleCnt="3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9D0CBB46-33FA-4E18-A062-EBF114061820}" type="presOf" srcId="{E39563C5-C199-4F5B-A899-8CC0710341A0}" destId="{53A474A9-1C6C-4236-B146-F1400647EF47}" srcOrd="0" destOrd="0" presId="urn:microsoft.com/office/officeart/2008/layout/LinedList"/>
    <dgm:cxn modelId="{5A0FE96B-2256-466E-B527-13BB36EA4BDB}" type="presOf" srcId="{BFED5C8B-2EC5-44EC-9B1A-1211FB3F5000}" destId="{8CA14B1B-3CFE-48A8-8209-94CF75F0CAF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21C9D2C9-EB7F-4953-BE73-7FF415FBDCB6}" type="presOf" srcId="{66039115-797B-304C-9FC0-EFABB1F21232}" destId="{69901660-2F16-4E87-A61C-5C8948038306}" srcOrd="0" destOrd="0" presId="urn:microsoft.com/office/officeart/2008/layout/LinedList"/>
    <dgm:cxn modelId="{BBAD9FDB-1013-4B11-A9AE-2815527D1B78}" srcId="{489A589A-46DE-0F49-B460-E7914F3E440D}" destId="{E39563C5-C199-4F5B-A899-8CC0710341A0}" srcOrd="2" destOrd="0" parTransId="{6531EA77-44C5-4E3D-BA04-70C1E49BCD39}" sibTransId="{BC971DAC-9BE2-44B2-ABE4-8099C777E9C4}"/>
    <dgm:cxn modelId="{C7D09D22-F3B9-4A16-AEE3-6C11221E7B60}" type="presParOf" srcId="{0420686B-E106-4749-B654-608FCED2F8E9}" destId="{80A4513D-A280-4840-951A-69E896D3B984}" srcOrd="0" destOrd="0" presId="urn:microsoft.com/office/officeart/2008/layout/LinedList"/>
    <dgm:cxn modelId="{65227832-2A89-4EA2-9A49-E8F8466D2A5F}" type="presParOf" srcId="{0420686B-E106-4749-B654-608FCED2F8E9}" destId="{CB9AD506-FA33-4C16-BD24-B1036AF3B8BC}" srcOrd="1" destOrd="0" presId="urn:microsoft.com/office/officeart/2008/layout/LinedList"/>
    <dgm:cxn modelId="{25C6782B-614B-4C80-9022-B1C0E0AE44ED}" type="presParOf" srcId="{CB9AD506-FA33-4C16-BD24-B1036AF3B8BC}" destId="{69901660-2F16-4E87-A61C-5C8948038306}" srcOrd="0" destOrd="0" presId="urn:microsoft.com/office/officeart/2008/layout/LinedList"/>
    <dgm:cxn modelId="{C7289895-3BFA-4388-9BC7-0FD701CA9337}" type="presParOf" srcId="{CB9AD506-FA33-4C16-BD24-B1036AF3B8BC}" destId="{1F167D0C-E0F1-4A61-B8DB-61D10BF7E98A}" srcOrd="1" destOrd="0" presId="urn:microsoft.com/office/officeart/2008/layout/LinedList"/>
    <dgm:cxn modelId="{4BD64B66-273D-475B-8872-5512282A6B7A}" type="presParOf" srcId="{0420686B-E106-4749-B654-608FCED2F8E9}" destId="{1350ECA9-720D-4812-BE9A-03E3168D2749}" srcOrd="2" destOrd="0" presId="urn:microsoft.com/office/officeart/2008/layout/LinedList"/>
    <dgm:cxn modelId="{15B1F2B4-7BE7-4095-A31E-77A979289FFF}" type="presParOf" srcId="{0420686B-E106-4749-B654-608FCED2F8E9}" destId="{D7E95005-4ACF-43C7-8134-8FBB76ACB09E}" srcOrd="3" destOrd="0" presId="urn:microsoft.com/office/officeart/2008/layout/LinedList"/>
    <dgm:cxn modelId="{E9057E2A-CCDC-4D4D-81BC-FBE235F1B1C5}" type="presParOf" srcId="{D7E95005-4ACF-43C7-8134-8FBB76ACB09E}" destId="{8CA14B1B-3CFE-48A8-8209-94CF75F0CAF6}" srcOrd="0" destOrd="0" presId="urn:microsoft.com/office/officeart/2008/layout/LinedList"/>
    <dgm:cxn modelId="{A925B810-D8D8-4EFE-A2C4-C8695A11DCCB}" type="presParOf" srcId="{D7E95005-4ACF-43C7-8134-8FBB76ACB09E}" destId="{E8808FF5-F3ED-46B1-95E2-D92700BCB305}" srcOrd="1" destOrd="0" presId="urn:microsoft.com/office/officeart/2008/layout/LinedList"/>
    <dgm:cxn modelId="{56238072-F35A-49ED-9C2C-5BCF34F48EE9}" type="presParOf" srcId="{0420686B-E106-4749-B654-608FCED2F8E9}" destId="{D7FFCF90-B2EB-4D2F-AA1C-4290D9584DAD}" srcOrd="4" destOrd="0" presId="urn:microsoft.com/office/officeart/2008/layout/LinedList"/>
    <dgm:cxn modelId="{A64EDEAA-8F6D-4CEA-A54D-737E334F7076}" type="presParOf" srcId="{0420686B-E106-4749-B654-608FCED2F8E9}" destId="{69AEA0FB-8CB3-4A4A-B0B0-D3DB360271F8}" srcOrd="5" destOrd="0" presId="urn:microsoft.com/office/officeart/2008/layout/LinedList"/>
    <dgm:cxn modelId="{4A983217-1A18-4CCC-AC41-C53084F3BE72}" type="presParOf" srcId="{69AEA0FB-8CB3-4A4A-B0B0-D3DB360271F8}" destId="{53A474A9-1C6C-4236-B146-F1400647EF47}" srcOrd="0" destOrd="0" presId="urn:microsoft.com/office/officeart/2008/layout/LinedList"/>
    <dgm:cxn modelId="{39F3AD3A-D75C-4DE2-A9B2-ED363CB1DC37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noProof="0" dirty="0">
              <a:solidFill>
                <a:schemeClr val="tx1"/>
              </a:solidFill>
              <a:latin typeface="Calibri"/>
            </a:rPr>
            <a:t>mcmd.org</a:t>
          </a:r>
          <a:endParaRPr lang="ru-RU" noProof="0" dirty="0">
            <a:solidFill>
              <a:schemeClr val="tx1"/>
            </a:solidFill>
          </a:endParaRPr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pPr rtl="0"/>
          <a:r>
            <a:rPr lang="ru-RU" noProof="0" dirty="0">
              <a:solidFill>
                <a:schemeClr val="tx1"/>
              </a:solidFill>
              <a:latin typeface="Calibri"/>
            </a:rPr>
            <a:t>TYTO CARE</a:t>
          </a:r>
          <a:endParaRPr lang="ru-RU" noProof="0" dirty="0">
            <a:solidFill>
              <a:schemeClr val="tx1"/>
            </a:solidFill>
            <a:latin typeface="Calibri Light" panose="020F0302020204030204"/>
            <a:cs typeface="Calibri Light" panose="020F0302020204030204"/>
          </a:endParaRPr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D2279316-3193-4F8D-9EF8-09CB345B7F34}">
      <dgm:prSet phldr="0"/>
      <dgm:spPr/>
      <dgm:t>
        <a:bodyPr/>
        <a:lstStyle/>
        <a:p>
          <a:r>
            <a:rPr lang="ru-RU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dirty="0"/>
        </a:p>
      </dgm:t>
    </dgm:pt>
    <dgm:pt modelId="{D45D8A87-9719-4BB8-8AA9-3A56725A2913}" type="parTrans" cxnId="{F9FDE745-287A-437B-BB47-DAB69D9B5009}">
      <dgm:prSet/>
      <dgm:spPr/>
    </dgm:pt>
    <dgm:pt modelId="{5056FC99-F54A-455A-A7DB-40722DDBAB84}" type="sibTrans" cxnId="{F9FDE745-287A-437B-BB47-DAB69D9B5009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4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4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4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4"/>
      <dgm:spPr/>
    </dgm:pt>
    <dgm:pt modelId="{E8808FF5-F3ED-46B1-95E2-D92700BCB305}" type="pres">
      <dgm:prSet presAssocID="{BFED5C8B-2EC5-44EC-9B1A-1211FB3F5000}" presName="vert1" presStyleCnt="0"/>
      <dgm:spPr/>
    </dgm:pt>
    <dgm:pt modelId="{AAC98807-E336-4003-8163-E15DC5DC1ADB}" type="pres">
      <dgm:prSet presAssocID="{D2279316-3193-4F8D-9EF8-09CB345B7F34}" presName="thickLine" presStyleLbl="alignNode1" presStyleIdx="2" presStyleCnt="4"/>
      <dgm:spPr/>
    </dgm:pt>
    <dgm:pt modelId="{584329B1-6F8E-4FCF-9B1A-37017C6CAF70}" type="pres">
      <dgm:prSet presAssocID="{D2279316-3193-4F8D-9EF8-09CB345B7F34}" presName="horz1" presStyleCnt="0"/>
      <dgm:spPr/>
    </dgm:pt>
    <dgm:pt modelId="{6A073E12-661C-43AF-960A-AF91A33667B5}" type="pres">
      <dgm:prSet presAssocID="{D2279316-3193-4F8D-9EF8-09CB345B7F34}" presName="tx1" presStyleLbl="revTx" presStyleIdx="2" presStyleCnt="4"/>
      <dgm:spPr/>
    </dgm:pt>
    <dgm:pt modelId="{49E449C9-740C-44ED-A01F-14F40B24599C}" type="pres">
      <dgm:prSet presAssocID="{D2279316-3193-4F8D-9EF8-09CB345B7F34}" presName="vert1" presStyleCnt="0"/>
      <dgm:spPr/>
    </dgm:pt>
    <dgm:pt modelId="{D7FFCF90-B2EB-4D2F-AA1C-4290D9584DAD}" type="pres">
      <dgm:prSet presAssocID="{E39563C5-C199-4F5B-A899-8CC0710341A0}" presName="thickLine" presStyleLbl="alignNode1" presStyleIdx="3" presStyleCnt="4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3" presStyleCnt="4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D335B91B-2B1F-4E77-B3F4-4C2B9E8A2501}" type="presOf" srcId="{D2279316-3193-4F8D-9EF8-09CB345B7F34}" destId="{6A073E12-661C-43AF-960A-AF91A33667B5}" srcOrd="0" destOrd="0" presId="urn:microsoft.com/office/officeart/2008/layout/LinedList"/>
    <dgm:cxn modelId="{F9FDE745-287A-437B-BB47-DAB69D9B5009}" srcId="{489A589A-46DE-0F49-B460-E7914F3E440D}" destId="{D2279316-3193-4F8D-9EF8-09CB345B7F34}" srcOrd="2" destOrd="0" parTransId="{D45D8A87-9719-4BB8-8AA9-3A56725A2913}" sibTransId="{5056FC99-F54A-455A-A7DB-40722DDBAB84}"/>
    <dgm:cxn modelId="{BB52DC68-4F39-4CD0-BAAD-E9D812338382}" type="presOf" srcId="{E39563C5-C199-4F5B-A899-8CC0710341A0}" destId="{53A474A9-1C6C-4236-B146-F1400647EF47}" srcOrd="0" destOrd="0" presId="urn:microsoft.com/office/officeart/2008/layout/LinedList"/>
    <dgm:cxn modelId="{40648A4D-0FAA-4C2B-8879-07AC0F03E859}" type="presOf" srcId="{66039115-797B-304C-9FC0-EFABB1F21232}" destId="{69901660-2F16-4E87-A61C-5C894803830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F388DED6-96AD-4B6A-A986-D1AC0847EA0F}" type="presOf" srcId="{BFED5C8B-2EC5-44EC-9B1A-1211FB3F5000}" destId="{8CA14B1B-3CFE-48A8-8209-94CF75F0CAF6}" srcOrd="0" destOrd="0" presId="urn:microsoft.com/office/officeart/2008/layout/LinedList"/>
    <dgm:cxn modelId="{BBAD9FDB-1013-4B11-A9AE-2815527D1B78}" srcId="{489A589A-46DE-0F49-B460-E7914F3E440D}" destId="{E39563C5-C199-4F5B-A899-8CC0710341A0}" srcOrd="3" destOrd="0" parTransId="{6531EA77-44C5-4E3D-BA04-70C1E49BCD39}" sibTransId="{BC971DAC-9BE2-44B2-ABE4-8099C777E9C4}"/>
    <dgm:cxn modelId="{9E0DB39F-F575-463A-89A6-3E8F4FA25E9D}" type="presParOf" srcId="{0420686B-E106-4749-B654-608FCED2F8E9}" destId="{80A4513D-A280-4840-951A-69E896D3B984}" srcOrd="0" destOrd="0" presId="urn:microsoft.com/office/officeart/2008/layout/LinedList"/>
    <dgm:cxn modelId="{22A30A37-1226-49F5-8D36-34A7DB70CBFE}" type="presParOf" srcId="{0420686B-E106-4749-B654-608FCED2F8E9}" destId="{CB9AD506-FA33-4C16-BD24-B1036AF3B8BC}" srcOrd="1" destOrd="0" presId="urn:microsoft.com/office/officeart/2008/layout/LinedList"/>
    <dgm:cxn modelId="{E08685BA-90B6-4240-8066-F6CEFBDBAEDA}" type="presParOf" srcId="{CB9AD506-FA33-4C16-BD24-B1036AF3B8BC}" destId="{69901660-2F16-4E87-A61C-5C8948038306}" srcOrd="0" destOrd="0" presId="urn:microsoft.com/office/officeart/2008/layout/LinedList"/>
    <dgm:cxn modelId="{B982D129-31B4-47AA-B34C-D55D073769A0}" type="presParOf" srcId="{CB9AD506-FA33-4C16-BD24-B1036AF3B8BC}" destId="{1F167D0C-E0F1-4A61-B8DB-61D10BF7E98A}" srcOrd="1" destOrd="0" presId="urn:microsoft.com/office/officeart/2008/layout/LinedList"/>
    <dgm:cxn modelId="{7AA81BE0-7464-4D54-A4D8-372521AA1D67}" type="presParOf" srcId="{0420686B-E106-4749-B654-608FCED2F8E9}" destId="{1350ECA9-720D-4812-BE9A-03E3168D2749}" srcOrd="2" destOrd="0" presId="urn:microsoft.com/office/officeart/2008/layout/LinedList"/>
    <dgm:cxn modelId="{06F9C409-1705-4BE9-AB42-7A8E5B31DFFA}" type="presParOf" srcId="{0420686B-E106-4749-B654-608FCED2F8E9}" destId="{D7E95005-4ACF-43C7-8134-8FBB76ACB09E}" srcOrd="3" destOrd="0" presId="urn:microsoft.com/office/officeart/2008/layout/LinedList"/>
    <dgm:cxn modelId="{BF26A26D-CEE5-40DB-8307-47F91F3C5126}" type="presParOf" srcId="{D7E95005-4ACF-43C7-8134-8FBB76ACB09E}" destId="{8CA14B1B-3CFE-48A8-8209-94CF75F0CAF6}" srcOrd="0" destOrd="0" presId="urn:microsoft.com/office/officeart/2008/layout/LinedList"/>
    <dgm:cxn modelId="{F784CC58-195D-40E7-B902-CE3854AD8093}" type="presParOf" srcId="{D7E95005-4ACF-43C7-8134-8FBB76ACB09E}" destId="{E8808FF5-F3ED-46B1-95E2-D92700BCB305}" srcOrd="1" destOrd="0" presId="urn:microsoft.com/office/officeart/2008/layout/LinedList"/>
    <dgm:cxn modelId="{C9B8505F-2525-494B-A94E-33FCCEFEF425}" type="presParOf" srcId="{0420686B-E106-4749-B654-608FCED2F8E9}" destId="{AAC98807-E336-4003-8163-E15DC5DC1ADB}" srcOrd="4" destOrd="0" presId="urn:microsoft.com/office/officeart/2008/layout/LinedList"/>
    <dgm:cxn modelId="{0EAC3656-E9F4-40C1-8F91-B5916623DFF7}" type="presParOf" srcId="{0420686B-E106-4749-B654-608FCED2F8E9}" destId="{584329B1-6F8E-4FCF-9B1A-37017C6CAF70}" srcOrd="5" destOrd="0" presId="urn:microsoft.com/office/officeart/2008/layout/LinedList"/>
    <dgm:cxn modelId="{D3D680A2-124F-4A7D-AC5A-2C251B147AB6}" type="presParOf" srcId="{584329B1-6F8E-4FCF-9B1A-37017C6CAF70}" destId="{6A073E12-661C-43AF-960A-AF91A33667B5}" srcOrd="0" destOrd="0" presId="urn:microsoft.com/office/officeart/2008/layout/LinedList"/>
    <dgm:cxn modelId="{A4D31177-DE23-4322-885D-E08FBC445937}" type="presParOf" srcId="{584329B1-6F8E-4FCF-9B1A-37017C6CAF70}" destId="{49E449C9-740C-44ED-A01F-14F40B24599C}" srcOrd="1" destOrd="0" presId="urn:microsoft.com/office/officeart/2008/layout/LinedList"/>
    <dgm:cxn modelId="{FD56219B-3339-4818-A04B-1C443C893467}" type="presParOf" srcId="{0420686B-E106-4749-B654-608FCED2F8E9}" destId="{D7FFCF90-B2EB-4D2F-AA1C-4290D9584DAD}" srcOrd="6" destOrd="0" presId="urn:microsoft.com/office/officeart/2008/layout/LinedList"/>
    <dgm:cxn modelId="{417BE30F-41D8-40D2-A834-8184549B3ED1}" type="presParOf" srcId="{0420686B-E106-4749-B654-608FCED2F8E9}" destId="{69AEA0FB-8CB3-4A4A-B0B0-D3DB360271F8}" srcOrd="7" destOrd="0" presId="urn:microsoft.com/office/officeart/2008/layout/LinedList"/>
    <dgm:cxn modelId="{B7706DD5-139E-4049-AA1E-96940B8115E7}" type="presParOf" srcId="{69AEA0FB-8CB3-4A4A-B0B0-D3DB360271F8}" destId="{53A474A9-1C6C-4236-B146-F1400647EF47}" srcOrd="0" destOrd="0" presId="urn:microsoft.com/office/officeart/2008/layout/LinedList"/>
    <dgm:cxn modelId="{F054148A-1B57-4CA8-80D1-0B1FBB11B203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rPr>
            <a:t>Ds@</a:t>
          </a:r>
          <a:r>
            <a:rPr lang="ru-RU" noProof="0" dirty="0">
              <a:solidFill>
                <a:schemeClr val="tx1">
                  <a:lumMod val="85000"/>
                </a:schemeClr>
              </a:solidFill>
              <a:latin typeface="Calibri"/>
            </a:rPr>
            <a:t>mcmd.org</a:t>
          </a:r>
          <a:endParaRPr lang="ru-RU" noProof="0" dirty="0">
            <a:solidFill>
              <a:schemeClr val="tx1">
                <a:lumMod val="85000"/>
              </a:schemeClr>
            </a:solidFill>
          </a:endParaRPr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r>
            <a:rPr lang="ru-RU" noProof="0" dirty="0">
              <a:solidFill>
                <a:schemeClr val="tx1">
                  <a:lumMod val="85000"/>
                </a:schemeClr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rPr>
            <a:t>.org</a:t>
          </a:r>
          <a:endParaRPr lang="ru-RU" dirty="0">
            <a:solidFill>
              <a:schemeClr val="tx1">
                <a:lumMod val="85000"/>
              </a:schemeClr>
            </a:solidFill>
          </a:endParaRPr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3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3"/>
      <dgm:spPr/>
    </dgm:pt>
    <dgm:pt modelId="{E8808FF5-F3ED-46B1-95E2-D92700BCB305}" type="pres">
      <dgm:prSet presAssocID="{BFED5C8B-2EC5-44EC-9B1A-1211FB3F5000}" presName="vert1" presStyleCnt="0"/>
      <dgm:spPr/>
    </dgm:pt>
    <dgm:pt modelId="{D7FFCF90-B2EB-4D2F-AA1C-4290D9584DAD}" type="pres">
      <dgm:prSet presAssocID="{E39563C5-C199-4F5B-A899-8CC0710341A0}" presName="thickLine" presStyleLbl="alignNode1" presStyleIdx="2" presStyleCnt="3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2" presStyleCnt="3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9D0CBB46-33FA-4E18-A062-EBF114061820}" type="presOf" srcId="{E39563C5-C199-4F5B-A899-8CC0710341A0}" destId="{53A474A9-1C6C-4236-B146-F1400647EF47}" srcOrd="0" destOrd="0" presId="urn:microsoft.com/office/officeart/2008/layout/LinedList"/>
    <dgm:cxn modelId="{5A0FE96B-2256-466E-B527-13BB36EA4BDB}" type="presOf" srcId="{BFED5C8B-2EC5-44EC-9B1A-1211FB3F5000}" destId="{8CA14B1B-3CFE-48A8-8209-94CF75F0CAF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21C9D2C9-EB7F-4953-BE73-7FF415FBDCB6}" type="presOf" srcId="{66039115-797B-304C-9FC0-EFABB1F21232}" destId="{69901660-2F16-4E87-A61C-5C8948038306}" srcOrd="0" destOrd="0" presId="urn:microsoft.com/office/officeart/2008/layout/LinedList"/>
    <dgm:cxn modelId="{BBAD9FDB-1013-4B11-A9AE-2815527D1B78}" srcId="{489A589A-46DE-0F49-B460-E7914F3E440D}" destId="{E39563C5-C199-4F5B-A899-8CC0710341A0}" srcOrd="2" destOrd="0" parTransId="{6531EA77-44C5-4E3D-BA04-70C1E49BCD39}" sibTransId="{BC971DAC-9BE2-44B2-ABE4-8099C777E9C4}"/>
    <dgm:cxn modelId="{C7D09D22-F3B9-4A16-AEE3-6C11221E7B60}" type="presParOf" srcId="{0420686B-E106-4749-B654-608FCED2F8E9}" destId="{80A4513D-A280-4840-951A-69E896D3B984}" srcOrd="0" destOrd="0" presId="urn:microsoft.com/office/officeart/2008/layout/LinedList"/>
    <dgm:cxn modelId="{65227832-2A89-4EA2-9A49-E8F8466D2A5F}" type="presParOf" srcId="{0420686B-E106-4749-B654-608FCED2F8E9}" destId="{CB9AD506-FA33-4C16-BD24-B1036AF3B8BC}" srcOrd="1" destOrd="0" presId="urn:microsoft.com/office/officeart/2008/layout/LinedList"/>
    <dgm:cxn modelId="{25C6782B-614B-4C80-9022-B1C0E0AE44ED}" type="presParOf" srcId="{CB9AD506-FA33-4C16-BD24-B1036AF3B8BC}" destId="{69901660-2F16-4E87-A61C-5C8948038306}" srcOrd="0" destOrd="0" presId="urn:microsoft.com/office/officeart/2008/layout/LinedList"/>
    <dgm:cxn modelId="{C7289895-3BFA-4388-9BC7-0FD701CA9337}" type="presParOf" srcId="{CB9AD506-FA33-4C16-BD24-B1036AF3B8BC}" destId="{1F167D0C-E0F1-4A61-B8DB-61D10BF7E98A}" srcOrd="1" destOrd="0" presId="urn:microsoft.com/office/officeart/2008/layout/LinedList"/>
    <dgm:cxn modelId="{4BD64B66-273D-475B-8872-5512282A6B7A}" type="presParOf" srcId="{0420686B-E106-4749-B654-608FCED2F8E9}" destId="{1350ECA9-720D-4812-BE9A-03E3168D2749}" srcOrd="2" destOrd="0" presId="urn:microsoft.com/office/officeart/2008/layout/LinedList"/>
    <dgm:cxn modelId="{15B1F2B4-7BE7-4095-A31E-77A979289FFF}" type="presParOf" srcId="{0420686B-E106-4749-B654-608FCED2F8E9}" destId="{D7E95005-4ACF-43C7-8134-8FBB76ACB09E}" srcOrd="3" destOrd="0" presId="urn:microsoft.com/office/officeart/2008/layout/LinedList"/>
    <dgm:cxn modelId="{E9057E2A-CCDC-4D4D-81BC-FBE235F1B1C5}" type="presParOf" srcId="{D7E95005-4ACF-43C7-8134-8FBB76ACB09E}" destId="{8CA14B1B-3CFE-48A8-8209-94CF75F0CAF6}" srcOrd="0" destOrd="0" presId="urn:microsoft.com/office/officeart/2008/layout/LinedList"/>
    <dgm:cxn modelId="{A925B810-D8D8-4EFE-A2C4-C8695A11DCCB}" type="presParOf" srcId="{D7E95005-4ACF-43C7-8134-8FBB76ACB09E}" destId="{E8808FF5-F3ED-46B1-95E2-D92700BCB305}" srcOrd="1" destOrd="0" presId="urn:microsoft.com/office/officeart/2008/layout/LinedList"/>
    <dgm:cxn modelId="{56238072-F35A-49ED-9C2C-5BCF34F48EE9}" type="presParOf" srcId="{0420686B-E106-4749-B654-608FCED2F8E9}" destId="{D7FFCF90-B2EB-4D2F-AA1C-4290D9584DAD}" srcOrd="4" destOrd="0" presId="urn:microsoft.com/office/officeart/2008/layout/LinedList"/>
    <dgm:cxn modelId="{A64EDEAA-8F6D-4CEA-A54D-737E334F7076}" type="presParOf" srcId="{0420686B-E106-4749-B654-608FCED2F8E9}" destId="{69AEA0FB-8CB3-4A4A-B0B0-D3DB360271F8}" srcOrd="5" destOrd="0" presId="urn:microsoft.com/office/officeart/2008/layout/LinedList"/>
    <dgm:cxn modelId="{4A983217-1A18-4CCC-AC41-C53084F3BE72}" type="presParOf" srcId="{69AEA0FB-8CB3-4A4A-B0B0-D3DB360271F8}" destId="{53A474A9-1C6C-4236-B146-F1400647EF47}" srcOrd="0" destOrd="0" presId="urn:microsoft.com/office/officeart/2008/layout/LinedList"/>
    <dgm:cxn modelId="{39F3AD3A-D75C-4DE2-A9B2-ED363CB1DC37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/>
      <dgm:spPr/>
      <dgm:t>
        <a:bodyPr rtlCol="0"/>
        <a:lstStyle/>
        <a:p>
          <a:r>
            <a:rPr lang="ru-RU" noProof="0">
              <a:latin typeface="Calibri"/>
              <a:cs typeface="Calibri"/>
            </a:rPr>
            <a:t>Устройство Tyto с камерой для осмотра и базальным термометром</a:t>
          </a:r>
          <a:endParaRPr lang="ru-RU" noProof="0"/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>
              <a:latin typeface="Calibri"/>
              <a:cs typeface="Calibri"/>
            </a:rPr>
            <a:t>Цифровой отоскоп</a:t>
          </a:r>
          <a:endParaRPr lang="ru-RU" noProof="0"/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15B1A768-2666-4AB4-BDA7-F0E3C4160D59}">
      <dgm:prSet/>
      <dgm:spPr/>
      <dgm:t>
        <a:bodyPr rtlCol="0"/>
        <a:lstStyle/>
        <a:p>
          <a:r>
            <a:rPr lang="ru-RU" noProof="0">
              <a:latin typeface="Calibri Light" panose="020F0302020204030204"/>
            </a:rPr>
            <a:t>Цифровой стетоскоп</a:t>
          </a:r>
          <a:endParaRPr lang="ru-RU" noProof="0"/>
        </a:p>
      </dgm:t>
    </dgm:pt>
    <dgm:pt modelId="{D47033D3-4E41-485A-B515-A02A8C3B404A}" type="parTrans" cxnId="{08DEC938-538C-403B-80C3-828B96DAFF82}">
      <dgm:prSet/>
      <dgm:spPr/>
      <dgm:t>
        <a:bodyPr rtlCol="0"/>
        <a:lstStyle/>
        <a:p>
          <a:pPr rtl="0"/>
          <a:endParaRPr lang="ru-RU" noProof="0" dirty="0"/>
        </a:p>
      </dgm:t>
    </dgm:pt>
    <dgm:pt modelId="{72FFCBD4-DD9D-4E06-81E4-54307F97A3F0}" type="sibTrans" cxnId="{08DEC938-538C-403B-80C3-828B96DAFF82}">
      <dgm:prSet/>
      <dgm:spPr/>
      <dgm:t>
        <a:bodyPr rtlCol="0"/>
        <a:lstStyle/>
        <a:p>
          <a:endParaRPr lang="ru-RU" noProof="0"/>
        </a:p>
      </dgm:t>
    </dgm:pt>
    <dgm:pt modelId="{3AA5586A-C40E-4DDA-98A5-6545F36F46AB}">
      <dgm:prSet/>
      <dgm:spPr/>
      <dgm:t>
        <a:bodyPr rtlCol="0"/>
        <a:lstStyle/>
        <a:p>
          <a:r>
            <a:rPr lang="ru-RU" noProof="0">
              <a:latin typeface="Calibri"/>
              <a:cs typeface="Calibri"/>
            </a:rPr>
            <a:t>Депрессор языка</a:t>
          </a:r>
        </a:p>
      </dgm:t>
    </dgm:pt>
    <dgm:pt modelId="{ABF44FB7-9255-4D99-BC69-3BE74FDF8E87}" type="parTrans" cxnId="{119FEAF1-383D-4740-9124-CC9EEA7E35F9}">
      <dgm:prSet/>
      <dgm:spPr/>
      <dgm:t>
        <a:bodyPr rtlCol="0"/>
        <a:lstStyle/>
        <a:p>
          <a:pPr rtl="0"/>
          <a:endParaRPr lang="ru-RU" noProof="0" dirty="0"/>
        </a:p>
      </dgm:t>
    </dgm:pt>
    <dgm:pt modelId="{19FB306E-81B4-4F3F-99EE-765120CBB6B3}" type="sibTrans" cxnId="{119FEAF1-383D-4740-9124-CC9EEA7E35F9}">
      <dgm:prSet/>
      <dgm:spPr/>
      <dgm:t>
        <a:bodyPr rtlCol="0"/>
        <a:lstStyle/>
        <a:p>
          <a:endParaRPr lang="ru-RU" noProof="0"/>
        </a:p>
      </dgm:t>
    </dgm:pt>
    <dgm:pt modelId="{1A2BC563-381B-403C-9B28-6E5D27B7BE6F}">
      <dgm:prSet phldr="0"/>
      <dgm:spPr/>
      <dgm:t>
        <a:bodyPr/>
        <a:lstStyle/>
        <a:p>
          <a:pPr rtl="0"/>
          <a:r>
            <a:rPr lang="ru-RU" noProof="0">
              <a:latin typeface="Calibri"/>
              <a:cs typeface="Calibri"/>
            </a:rPr>
            <a:t>TytoApp ™ </a:t>
          </a:r>
        </a:p>
      </dgm:t>
    </dgm:pt>
    <dgm:pt modelId="{D7D24423-FD76-4AD9-9BAA-9C6548561F42}" type="parTrans" cxnId="{C1D946B4-D39B-488C-8B7E-B15A719B2570}">
      <dgm:prSet/>
      <dgm:spPr/>
    </dgm:pt>
    <dgm:pt modelId="{426D751E-11A2-41E8-96DD-C9F0F2D2174C}" type="sibTrans" cxnId="{C1D946B4-D39B-488C-8B7E-B15A719B2570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5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5"/>
      <dgm:spPr/>
    </dgm:pt>
    <dgm:pt modelId="{1F167D0C-E0F1-4A61-B8DB-61D10BF7E98A}" type="pres">
      <dgm:prSet presAssocID="{66039115-797B-304C-9FC0-EFABB1F21232}" presName="vert1" presStyleCnt="0"/>
      <dgm:spPr/>
    </dgm:pt>
    <dgm:pt modelId="{D7FFCF90-B2EB-4D2F-AA1C-4290D9584DAD}" type="pres">
      <dgm:prSet presAssocID="{E39563C5-C199-4F5B-A899-8CC0710341A0}" presName="thickLine" presStyleLbl="alignNode1" presStyleIdx="1" presStyleCnt="5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1" presStyleCnt="5"/>
      <dgm:spPr/>
    </dgm:pt>
    <dgm:pt modelId="{D13B8BC2-1E06-4A03-A585-B12881940858}" type="pres">
      <dgm:prSet presAssocID="{E39563C5-C199-4F5B-A899-8CC0710341A0}" presName="vert1" presStyleCnt="0"/>
      <dgm:spPr/>
    </dgm:pt>
    <dgm:pt modelId="{1F250630-3BC8-401C-998D-AC0FA384F451}" type="pres">
      <dgm:prSet presAssocID="{15B1A768-2666-4AB4-BDA7-F0E3C4160D59}" presName="thickLine" presStyleLbl="alignNode1" presStyleIdx="2" presStyleCnt="5"/>
      <dgm:spPr/>
    </dgm:pt>
    <dgm:pt modelId="{32198C06-9B67-47C6-AA0B-D35539503F45}" type="pres">
      <dgm:prSet presAssocID="{15B1A768-2666-4AB4-BDA7-F0E3C4160D59}" presName="horz1" presStyleCnt="0"/>
      <dgm:spPr/>
    </dgm:pt>
    <dgm:pt modelId="{AB2D4DE5-FC6C-415F-A7C2-0A2B78808DA1}" type="pres">
      <dgm:prSet presAssocID="{15B1A768-2666-4AB4-BDA7-F0E3C4160D59}" presName="tx1" presStyleLbl="revTx" presStyleIdx="2" presStyleCnt="5"/>
      <dgm:spPr/>
    </dgm:pt>
    <dgm:pt modelId="{AC6C1684-E157-4B43-9AA7-99DBCA75232A}" type="pres">
      <dgm:prSet presAssocID="{15B1A768-2666-4AB4-BDA7-F0E3C4160D59}" presName="vert1" presStyleCnt="0"/>
      <dgm:spPr/>
    </dgm:pt>
    <dgm:pt modelId="{3ABAFC39-8F2B-4248-B010-F3E734466199}" type="pres">
      <dgm:prSet presAssocID="{3AA5586A-C40E-4DDA-98A5-6545F36F46AB}" presName="thickLine" presStyleLbl="alignNode1" presStyleIdx="3" presStyleCnt="5"/>
      <dgm:spPr/>
    </dgm:pt>
    <dgm:pt modelId="{49364AB7-B8C8-404B-B7BE-EFC77D0D733C}" type="pres">
      <dgm:prSet presAssocID="{3AA5586A-C40E-4DDA-98A5-6545F36F46AB}" presName="horz1" presStyleCnt="0"/>
      <dgm:spPr/>
    </dgm:pt>
    <dgm:pt modelId="{754A01AA-88AE-4D2F-8F85-BCA452B501F1}" type="pres">
      <dgm:prSet presAssocID="{3AA5586A-C40E-4DDA-98A5-6545F36F46AB}" presName="tx1" presStyleLbl="revTx" presStyleIdx="3" presStyleCnt="5"/>
      <dgm:spPr/>
    </dgm:pt>
    <dgm:pt modelId="{7B984242-B109-420B-A5F6-9C93D9EF159B}" type="pres">
      <dgm:prSet presAssocID="{3AA5586A-C40E-4DDA-98A5-6545F36F46AB}" presName="vert1" presStyleCnt="0"/>
      <dgm:spPr/>
    </dgm:pt>
    <dgm:pt modelId="{7FD168E7-C379-4CD3-B3FE-538C7FAC39EA}" type="pres">
      <dgm:prSet presAssocID="{1A2BC563-381B-403C-9B28-6E5D27B7BE6F}" presName="thickLine" presStyleLbl="alignNode1" presStyleIdx="4" presStyleCnt="5"/>
      <dgm:spPr/>
    </dgm:pt>
    <dgm:pt modelId="{6797A206-0A48-4AEF-9C11-0E6F2C0430A7}" type="pres">
      <dgm:prSet presAssocID="{1A2BC563-381B-403C-9B28-6E5D27B7BE6F}" presName="horz1" presStyleCnt="0"/>
      <dgm:spPr/>
    </dgm:pt>
    <dgm:pt modelId="{A8917E7E-D884-4763-B20E-7ACC0308D15B}" type="pres">
      <dgm:prSet presAssocID="{1A2BC563-381B-403C-9B28-6E5D27B7BE6F}" presName="tx1" presStyleLbl="revTx" presStyleIdx="4" presStyleCnt="5"/>
      <dgm:spPr/>
    </dgm:pt>
    <dgm:pt modelId="{FB420BB1-82F4-46ED-AEE5-6BFB04220DBF}" type="pres">
      <dgm:prSet presAssocID="{1A2BC563-381B-403C-9B28-6E5D27B7BE6F}" presName="vert1" presStyleCnt="0"/>
      <dgm:spPr/>
    </dgm:pt>
  </dgm:ptLst>
  <dgm:cxnLst>
    <dgm:cxn modelId="{4CE1C31E-77E9-4795-9165-253BDD85D093}" type="presOf" srcId="{E39563C5-C199-4F5B-A899-8CC0710341A0}" destId="{53A474A9-1C6C-4236-B146-F1400647EF47}" srcOrd="0" destOrd="0" presId="urn:microsoft.com/office/officeart/2008/layout/LinedList"/>
    <dgm:cxn modelId="{297DE033-36FB-4DCB-87B3-8E63330140A2}" type="presOf" srcId="{15B1A768-2666-4AB4-BDA7-F0E3C4160D59}" destId="{AB2D4DE5-FC6C-415F-A7C2-0A2B78808DA1}" srcOrd="0" destOrd="0" presId="urn:microsoft.com/office/officeart/2008/layout/LinedList"/>
    <dgm:cxn modelId="{08DEC938-538C-403B-80C3-828B96DAFF82}" srcId="{489A589A-46DE-0F49-B460-E7914F3E440D}" destId="{15B1A768-2666-4AB4-BDA7-F0E3C4160D59}" srcOrd="2" destOrd="0" parTransId="{D47033D3-4E41-485A-B515-A02A8C3B404A}" sibTransId="{72FFCBD4-DD9D-4E06-81E4-54307F97A3F0}"/>
    <dgm:cxn modelId="{6F1BFD3A-5E7A-47EB-8016-BE022FBBEA3E}" type="presOf" srcId="{1A2BC563-381B-403C-9B28-6E5D27B7BE6F}" destId="{A8917E7E-D884-4763-B20E-7ACC0308D15B}" srcOrd="0" destOrd="0" presId="urn:microsoft.com/office/officeart/2008/layout/LinedList"/>
    <dgm:cxn modelId="{ECE14D71-B4D1-493F-8FF3-526CBD7E2D1A}" type="presOf" srcId="{66039115-797B-304C-9FC0-EFABB1F21232}" destId="{69901660-2F16-4E87-A61C-5C894803830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61064087-1236-4065-9636-9264B921F513}" type="presOf" srcId="{3AA5586A-C40E-4DDA-98A5-6545F36F46AB}" destId="{754A01AA-88AE-4D2F-8F85-BCA452B501F1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C1D946B4-D39B-488C-8B7E-B15A719B2570}" srcId="{489A589A-46DE-0F49-B460-E7914F3E440D}" destId="{1A2BC563-381B-403C-9B28-6E5D27B7BE6F}" srcOrd="4" destOrd="0" parTransId="{D7D24423-FD76-4AD9-9BAA-9C6548561F42}" sibTransId="{426D751E-11A2-41E8-96DD-C9F0F2D2174C}"/>
    <dgm:cxn modelId="{BBAD9FDB-1013-4B11-A9AE-2815527D1B78}" srcId="{489A589A-46DE-0F49-B460-E7914F3E440D}" destId="{E39563C5-C199-4F5B-A899-8CC0710341A0}" srcOrd="1" destOrd="0" parTransId="{6531EA77-44C5-4E3D-BA04-70C1E49BCD39}" sibTransId="{BC971DAC-9BE2-44B2-ABE4-8099C777E9C4}"/>
    <dgm:cxn modelId="{119FEAF1-383D-4740-9124-CC9EEA7E35F9}" srcId="{489A589A-46DE-0F49-B460-E7914F3E440D}" destId="{3AA5586A-C40E-4DDA-98A5-6545F36F46AB}" srcOrd="3" destOrd="0" parTransId="{ABF44FB7-9255-4D99-BC69-3BE74FDF8E87}" sibTransId="{19FB306E-81B4-4F3F-99EE-765120CBB6B3}"/>
    <dgm:cxn modelId="{3B9C6CF5-CA96-4A2A-A13A-6A5F0653D7AC}" type="presParOf" srcId="{0420686B-E106-4749-B654-608FCED2F8E9}" destId="{80A4513D-A280-4840-951A-69E896D3B984}" srcOrd="0" destOrd="0" presId="urn:microsoft.com/office/officeart/2008/layout/LinedList"/>
    <dgm:cxn modelId="{6777A2A8-8F99-42BB-986C-3131997C5582}" type="presParOf" srcId="{0420686B-E106-4749-B654-608FCED2F8E9}" destId="{CB9AD506-FA33-4C16-BD24-B1036AF3B8BC}" srcOrd="1" destOrd="0" presId="urn:microsoft.com/office/officeart/2008/layout/LinedList"/>
    <dgm:cxn modelId="{5BC9F16F-E3E2-4ED3-B7EF-5F4C340DEE30}" type="presParOf" srcId="{CB9AD506-FA33-4C16-BD24-B1036AF3B8BC}" destId="{69901660-2F16-4E87-A61C-5C8948038306}" srcOrd="0" destOrd="0" presId="urn:microsoft.com/office/officeart/2008/layout/LinedList"/>
    <dgm:cxn modelId="{EDCEF3A0-2D9C-4E31-92BE-1EE937AB63BF}" type="presParOf" srcId="{CB9AD506-FA33-4C16-BD24-B1036AF3B8BC}" destId="{1F167D0C-E0F1-4A61-B8DB-61D10BF7E98A}" srcOrd="1" destOrd="0" presId="urn:microsoft.com/office/officeart/2008/layout/LinedList"/>
    <dgm:cxn modelId="{7AE11590-E421-441F-B1A0-8E24A8D83066}" type="presParOf" srcId="{0420686B-E106-4749-B654-608FCED2F8E9}" destId="{D7FFCF90-B2EB-4D2F-AA1C-4290D9584DAD}" srcOrd="2" destOrd="0" presId="urn:microsoft.com/office/officeart/2008/layout/LinedList"/>
    <dgm:cxn modelId="{CA85BD48-00C3-4F20-A033-BB866A158846}" type="presParOf" srcId="{0420686B-E106-4749-B654-608FCED2F8E9}" destId="{69AEA0FB-8CB3-4A4A-B0B0-D3DB360271F8}" srcOrd="3" destOrd="0" presId="urn:microsoft.com/office/officeart/2008/layout/LinedList"/>
    <dgm:cxn modelId="{588A2B13-6082-4FFC-81E4-24086E46FB78}" type="presParOf" srcId="{69AEA0FB-8CB3-4A4A-B0B0-D3DB360271F8}" destId="{53A474A9-1C6C-4236-B146-F1400647EF47}" srcOrd="0" destOrd="0" presId="urn:microsoft.com/office/officeart/2008/layout/LinedList"/>
    <dgm:cxn modelId="{D6CC3F76-7846-49F4-B1DD-83DF255B43E7}" type="presParOf" srcId="{69AEA0FB-8CB3-4A4A-B0B0-D3DB360271F8}" destId="{D13B8BC2-1E06-4A03-A585-B12881940858}" srcOrd="1" destOrd="0" presId="urn:microsoft.com/office/officeart/2008/layout/LinedList"/>
    <dgm:cxn modelId="{DA6D6B1B-5DAD-48FC-9ACE-6330B23A6F0A}" type="presParOf" srcId="{0420686B-E106-4749-B654-608FCED2F8E9}" destId="{1F250630-3BC8-401C-998D-AC0FA384F451}" srcOrd="4" destOrd="0" presId="urn:microsoft.com/office/officeart/2008/layout/LinedList"/>
    <dgm:cxn modelId="{1F7B4220-54A2-488D-A45B-5AF88963084A}" type="presParOf" srcId="{0420686B-E106-4749-B654-608FCED2F8E9}" destId="{32198C06-9B67-47C6-AA0B-D35539503F45}" srcOrd="5" destOrd="0" presId="urn:microsoft.com/office/officeart/2008/layout/LinedList"/>
    <dgm:cxn modelId="{48856DFC-7B7B-48C6-97AA-112EE562F757}" type="presParOf" srcId="{32198C06-9B67-47C6-AA0B-D35539503F45}" destId="{AB2D4DE5-FC6C-415F-A7C2-0A2B78808DA1}" srcOrd="0" destOrd="0" presId="urn:microsoft.com/office/officeart/2008/layout/LinedList"/>
    <dgm:cxn modelId="{E69E31F7-8832-4128-A976-EB64C7AFCE83}" type="presParOf" srcId="{32198C06-9B67-47C6-AA0B-D35539503F45}" destId="{AC6C1684-E157-4B43-9AA7-99DBCA75232A}" srcOrd="1" destOrd="0" presId="urn:microsoft.com/office/officeart/2008/layout/LinedList"/>
    <dgm:cxn modelId="{7D706646-C702-4A6C-9EAF-793E19771B3A}" type="presParOf" srcId="{0420686B-E106-4749-B654-608FCED2F8E9}" destId="{3ABAFC39-8F2B-4248-B010-F3E734466199}" srcOrd="6" destOrd="0" presId="urn:microsoft.com/office/officeart/2008/layout/LinedList"/>
    <dgm:cxn modelId="{C6DAF610-792F-4448-8670-B1A5352D4E5D}" type="presParOf" srcId="{0420686B-E106-4749-B654-608FCED2F8E9}" destId="{49364AB7-B8C8-404B-B7BE-EFC77D0D733C}" srcOrd="7" destOrd="0" presId="urn:microsoft.com/office/officeart/2008/layout/LinedList"/>
    <dgm:cxn modelId="{7766A655-1258-418F-9F2F-D9D295572BC1}" type="presParOf" srcId="{49364AB7-B8C8-404B-B7BE-EFC77D0D733C}" destId="{754A01AA-88AE-4D2F-8F85-BCA452B501F1}" srcOrd="0" destOrd="0" presId="urn:microsoft.com/office/officeart/2008/layout/LinedList"/>
    <dgm:cxn modelId="{9648504E-0F04-4C37-A5D0-8B424A09195E}" type="presParOf" srcId="{49364AB7-B8C8-404B-B7BE-EFC77D0D733C}" destId="{7B984242-B109-420B-A5F6-9C93D9EF159B}" srcOrd="1" destOrd="0" presId="urn:microsoft.com/office/officeart/2008/layout/LinedList"/>
    <dgm:cxn modelId="{D9484680-5F01-41C7-890C-D9A2083B44FA}" type="presParOf" srcId="{0420686B-E106-4749-B654-608FCED2F8E9}" destId="{7FD168E7-C379-4CD3-B3FE-538C7FAC39EA}" srcOrd="8" destOrd="0" presId="urn:microsoft.com/office/officeart/2008/layout/LinedList"/>
    <dgm:cxn modelId="{76446130-0A3C-4E6C-B6BB-A9CF9B531565}" type="presParOf" srcId="{0420686B-E106-4749-B654-608FCED2F8E9}" destId="{6797A206-0A48-4AEF-9C11-0E6F2C0430A7}" srcOrd="9" destOrd="0" presId="urn:microsoft.com/office/officeart/2008/layout/LinedList"/>
    <dgm:cxn modelId="{6BC38910-8C44-4604-831E-FA30418C438D}" type="presParOf" srcId="{6797A206-0A48-4AEF-9C11-0E6F2C0430A7}" destId="{A8917E7E-D884-4763-B20E-7ACC0308D15B}" srcOrd="0" destOrd="0" presId="urn:microsoft.com/office/officeart/2008/layout/LinedList"/>
    <dgm:cxn modelId="{77DB2A49-09D8-479B-9A5E-2D57BE759240}" type="presParOf" srcId="{6797A206-0A48-4AEF-9C11-0E6F2C0430A7}" destId="{FB420BB1-82F4-46ED-AEE5-6BFB04220D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rPr>
            <a:t>Ds@</a:t>
          </a:r>
          <a:r>
            <a:rPr lang="ru-RU" noProof="0" dirty="0">
              <a:solidFill>
                <a:schemeClr val="accent2">
                  <a:lumMod val="50000"/>
                </a:schemeClr>
              </a:solidFill>
              <a:latin typeface="Calibri"/>
            </a:rPr>
            <a:t>mcmd.org</a:t>
          </a:r>
          <a:endParaRPr lang="ru-RU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r>
            <a:rPr lang="ru-RU" noProof="0" dirty="0">
              <a:solidFill>
                <a:schemeClr val="accent2">
                  <a:lumMod val="50000"/>
                </a:schemeClr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rPr>
            <a:t>.org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3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3"/>
      <dgm:spPr/>
    </dgm:pt>
    <dgm:pt modelId="{E8808FF5-F3ED-46B1-95E2-D92700BCB305}" type="pres">
      <dgm:prSet presAssocID="{BFED5C8B-2EC5-44EC-9B1A-1211FB3F5000}" presName="vert1" presStyleCnt="0"/>
      <dgm:spPr/>
    </dgm:pt>
    <dgm:pt modelId="{D7FFCF90-B2EB-4D2F-AA1C-4290D9584DAD}" type="pres">
      <dgm:prSet presAssocID="{E39563C5-C199-4F5B-A899-8CC0710341A0}" presName="thickLine" presStyleLbl="alignNode1" presStyleIdx="2" presStyleCnt="3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2" presStyleCnt="3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9D0CBB46-33FA-4E18-A062-EBF114061820}" type="presOf" srcId="{E39563C5-C199-4F5B-A899-8CC0710341A0}" destId="{53A474A9-1C6C-4236-B146-F1400647EF47}" srcOrd="0" destOrd="0" presId="urn:microsoft.com/office/officeart/2008/layout/LinedList"/>
    <dgm:cxn modelId="{5A0FE96B-2256-466E-B527-13BB36EA4BDB}" type="presOf" srcId="{BFED5C8B-2EC5-44EC-9B1A-1211FB3F5000}" destId="{8CA14B1B-3CFE-48A8-8209-94CF75F0CAF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21C9D2C9-EB7F-4953-BE73-7FF415FBDCB6}" type="presOf" srcId="{66039115-797B-304C-9FC0-EFABB1F21232}" destId="{69901660-2F16-4E87-A61C-5C8948038306}" srcOrd="0" destOrd="0" presId="urn:microsoft.com/office/officeart/2008/layout/LinedList"/>
    <dgm:cxn modelId="{BBAD9FDB-1013-4B11-A9AE-2815527D1B78}" srcId="{489A589A-46DE-0F49-B460-E7914F3E440D}" destId="{E39563C5-C199-4F5B-A899-8CC0710341A0}" srcOrd="2" destOrd="0" parTransId="{6531EA77-44C5-4E3D-BA04-70C1E49BCD39}" sibTransId="{BC971DAC-9BE2-44B2-ABE4-8099C777E9C4}"/>
    <dgm:cxn modelId="{C7D09D22-F3B9-4A16-AEE3-6C11221E7B60}" type="presParOf" srcId="{0420686B-E106-4749-B654-608FCED2F8E9}" destId="{80A4513D-A280-4840-951A-69E896D3B984}" srcOrd="0" destOrd="0" presId="urn:microsoft.com/office/officeart/2008/layout/LinedList"/>
    <dgm:cxn modelId="{65227832-2A89-4EA2-9A49-E8F8466D2A5F}" type="presParOf" srcId="{0420686B-E106-4749-B654-608FCED2F8E9}" destId="{CB9AD506-FA33-4C16-BD24-B1036AF3B8BC}" srcOrd="1" destOrd="0" presId="urn:microsoft.com/office/officeart/2008/layout/LinedList"/>
    <dgm:cxn modelId="{25C6782B-614B-4C80-9022-B1C0E0AE44ED}" type="presParOf" srcId="{CB9AD506-FA33-4C16-BD24-B1036AF3B8BC}" destId="{69901660-2F16-4E87-A61C-5C8948038306}" srcOrd="0" destOrd="0" presId="urn:microsoft.com/office/officeart/2008/layout/LinedList"/>
    <dgm:cxn modelId="{C7289895-3BFA-4388-9BC7-0FD701CA9337}" type="presParOf" srcId="{CB9AD506-FA33-4C16-BD24-B1036AF3B8BC}" destId="{1F167D0C-E0F1-4A61-B8DB-61D10BF7E98A}" srcOrd="1" destOrd="0" presId="urn:microsoft.com/office/officeart/2008/layout/LinedList"/>
    <dgm:cxn modelId="{4BD64B66-273D-475B-8872-5512282A6B7A}" type="presParOf" srcId="{0420686B-E106-4749-B654-608FCED2F8E9}" destId="{1350ECA9-720D-4812-BE9A-03E3168D2749}" srcOrd="2" destOrd="0" presId="urn:microsoft.com/office/officeart/2008/layout/LinedList"/>
    <dgm:cxn modelId="{15B1F2B4-7BE7-4095-A31E-77A979289FFF}" type="presParOf" srcId="{0420686B-E106-4749-B654-608FCED2F8E9}" destId="{D7E95005-4ACF-43C7-8134-8FBB76ACB09E}" srcOrd="3" destOrd="0" presId="urn:microsoft.com/office/officeart/2008/layout/LinedList"/>
    <dgm:cxn modelId="{E9057E2A-CCDC-4D4D-81BC-FBE235F1B1C5}" type="presParOf" srcId="{D7E95005-4ACF-43C7-8134-8FBB76ACB09E}" destId="{8CA14B1B-3CFE-48A8-8209-94CF75F0CAF6}" srcOrd="0" destOrd="0" presId="urn:microsoft.com/office/officeart/2008/layout/LinedList"/>
    <dgm:cxn modelId="{A925B810-D8D8-4EFE-A2C4-C8695A11DCCB}" type="presParOf" srcId="{D7E95005-4ACF-43C7-8134-8FBB76ACB09E}" destId="{E8808FF5-F3ED-46B1-95E2-D92700BCB305}" srcOrd="1" destOrd="0" presId="urn:microsoft.com/office/officeart/2008/layout/LinedList"/>
    <dgm:cxn modelId="{56238072-F35A-49ED-9C2C-5BCF34F48EE9}" type="presParOf" srcId="{0420686B-E106-4749-B654-608FCED2F8E9}" destId="{D7FFCF90-B2EB-4D2F-AA1C-4290D9584DAD}" srcOrd="4" destOrd="0" presId="urn:microsoft.com/office/officeart/2008/layout/LinedList"/>
    <dgm:cxn modelId="{A64EDEAA-8F6D-4CEA-A54D-737E334F7076}" type="presParOf" srcId="{0420686B-E106-4749-B654-608FCED2F8E9}" destId="{69AEA0FB-8CB3-4A4A-B0B0-D3DB360271F8}" srcOrd="5" destOrd="0" presId="urn:microsoft.com/office/officeart/2008/layout/LinedList"/>
    <dgm:cxn modelId="{4A983217-1A18-4CCC-AC41-C53084F3BE72}" type="presParOf" srcId="{69AEA0FB-8CB3-4A4A-B0B0-D3DB360271F8}" destId="{53A474A9-1C6C-4236-B146-F1400647EF47}" srcOrd="0" destOrd="0" presId="urn:microsoft.com/office/officeart/2008/layout/LinedList"/>
    <dgm:cxn modelId="{39F3AD3A-D75C-4DE2-A9B2-ED363CB1DC37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rgbClr val="010000"/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latin typeface="Calibri"/>
              <a:cs typeface="Calibri"/>
            </a:rPr>
            <a:t>Ds@</a:t>
          </a:r>
          <a:r>
            <a:rPr lang="ru-RU" noProof="0" dirty="0">
              <a:latin typeface="Calibri"/>
            </a:rPr>
            <a:t>mcmd.org</a:t>
          </a:r>
          <a:endParaRPr lang="ru-RU" noProof="0" dirty="0"/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r>
            <a:rPr lang="ru-RU" noProof="0" dirty="0">
              <a:solidFill>
                <a:srgbClr val="010000"/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libri"/>
              <a:cs typeface="Calibri"/>
            </a:rPr>
            <a:t>.</a:t>
          </a:r>
          <a:r>
            <a:rPr lang="ru-RU" b="0" i="0" u="none" strike="noStrike" cap="none" baseline="0" noProof="0" dirty="0">
              <a:latin typeface="Calibri"/>
              <a:cs typeface="Calibri"/>
            </a:rPr>
            <a:t>org</a:t>
          </a:r>
          <a:endParaRPr lang="ru-RU" dirty="0"/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3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3"/>
      <dgm:spPr/>
    </dgm:pt>
    <dgm:pt modelId="{E8808FF5-F3ED-46B1-95E2-D92700BCB305}" type="pres">
      <dgm:prSet presAssocID="{BFED5C8B-2EC5-44EC-9B1A-1211FB3F5000}" presName="vert1" presStyleCnt="0"/>
      <dgm:spPr/>
    </dgm:pt>
    <dgm:pt modelId="{D7FFCF90-B2EB-4D2F-AA1C-4290D9584DAD}" type="pres">
      <dgm:prSet presAssocID="{E39563C5-C199-4F5B-A899-8CC0710341A0}" presName="thickLine" presStyleLbl="alignNode1" presStyleIdx="2" presStyleCnt="3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2" presStyleCnt="3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D4EA1216-616A-4AE3-8C81-490B80B5D5EA}" type="presOf" srcId="{66039115-797B-304C-9FC0-EFABB1F21232}" destId="{69901660-2F16-4E87-A61C-5C8948038306}" srcOrd="0" destOrd="0" presId="urn:microsoft.com/office/officeart/2008/layout/LinedList"/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111F39D-423F-41EB-BF8C-382CE518C8FB}" type="presOf" srcId="{BFED5C8B-2EC5-44EC-9B1A-1211FB3F5000}" destId="{8CA14B1B-3CFE-48A8-8209-94CF75F0CAF6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969848D0-B488-4AF3-8C7F-FF6BBCFDD72B}" type="presOf" srcId="{E39563C5-C199-4F5B-A899-8CC0710341A0}" destId="{53A474A9-1C6C-4236-B146-F1400647EF47}" srcOrd="0" destOrd="0" presId="urn:microsoft.com/office/officeart/2008/layout/LinedList"/>
    <dgm:cxn modelId="{BBAD9FDB-1013-4B11-A9AE-2815527D1B78}" srcId="{489A589A-46DE-0F49-B460-E7914F3E440D}" destId="{E39563C5-C199-4F5B-A899-8CC0710341A0}" srcOrd="2" destOrd="0" parTransId="{6531EA77-44C5-4E3D-BA04-70C1E49BCD39}" sibTransId="{BC971DAC-9BE2-44B2-ABE4-8099C777E9C4}"/>
    <dgm:cxn modelId="{C7D09D22-F3B9-4A16-AEE3-6C11221E7B60}" type="presParOf" srcId="{0420686B-E106-4749-B654-608FCED2F8E9}" destId="{80A4513D-A280-4840-951A-69E896D3B984}" srcOrd="0" destOrd="0" presId="urn:microsoft.com/office/officeart/2008/layout/LinedList"/>
    <dgm:cxn modelId="{65227832-2A89-4EA2-9A49-E8F8466D2A5F}" type="presParOf" srcId="{0420686B-E106-4749-B654-608FCED2F8E9}" destId="{CB9AD506-FA33-4C16-BD24-B1036AF3B8BC}" srcOrd="1" destOrd="0" presId="urn:microsoft.com/office/officeart/2008/layout/LinedList"/>
    <dgm:cxn modelId="{5B872F05-7A63-406D-8A6B-DCD330A68E89}" type="presParOf" srcId="{CB9AD506-FA33-4C16-BD24-B1036AF3B8BC}" destId="{69901660-2F16-4E87-A61C-5C8948038306}" srcOrd="0" destOrd="0" presId="urn:microsoft.com/office/officeart/2008/layout/LinedList"/>
    <dgm:cxn modelId="{D3414A82-8A71-43FB-AB06-8D363C27B89B}" type="presParOf" srcId="{CB9AD506-FA33-4C16-BD24-B1036AF3B8BC}" destId="{1F167D0C-E0F1-4A61-B8DB-61D10BF7E98A}" srcOrd="1" destOrd="0" presId="urn:microsoft.com/office/officeart/2008/layout/LinedList"/>
    <dgm:cxn modelId="{4BD64B66-273D-475B-8872-5512282A6B7A}" type="presParOf" srcId="{0420686B-E106-4749-B654-608FCED2F8E9}" destId="{1350ECA9-720D-4812-BE9A-03E3168D2749}" srcOrd="2" destOrd="0" presId="urn:microsoft.com/office/officeart/2008/layout/LinedList"/>
    <dgm:cxn modelId="{15B1F2B4-7BE7-4095-A31E-77A979289FFF}" type="presParOf" srcId="{0420686B-E106-4749-B654-608FCED2F8E9}" destId="{D7E95005-4ACF-43C7-8134-8FBB76ACB09E}" srcOrd="3" destOrd="0" presId="urn:microsoft.com/office/officeart/2008/layout/LinedList"/>
    <dgm:cxn modelId="{1E13AC3F-F7F6-41AC-AE33-8C1A6D1CA2B1}" type="presParOf" srcId="{D7E95005-4ACF-43C7-8134-8FBB76ACB09E}" destId="{8CA14B1B-3CFE-48A8-8209-94CF75F0CAF6}" srcOrd="0" destOrd="0" presId="urn:microsoft.com/office/officeart/2008/layout/LinedList"/>
    <dgm:cxn modelId="{67E81B7D-9460-4761-9B1E-50F4E5247CFB}" type="presParOf" srcId="{D7E95005-4ACF-43C7-8134-8FBB76ACB09E}" destId="{E8808FF5-F3ED-46B1-95E2-D92700BCB305}" srcOrd="1" destOrd="0" presId="urn:microsoft.com/office/officeart/2008/layout/LinedList"/>
    <dgm:cxn modelId="{56238072-F35A-49ED-9C2C-5BCF34F48EE9}" type="presParOf" srcId="{0420686B-E106-4749-B654-608FCED2F8E9}" destId="{D7FFCF90-B2EB-4D2F-AA1C-4290D9584DAD}" srcOrd="4" destOrd="0" presId="urn:microsoft.com/office/officeart/2008/layout/LinedList"/>
    <dgm:cxn modelId="{A64EDEAA-8F6D-4CEA-A54D-737E334F7076}" type="presParOf" srcId="{0420686B-E106-4749-B654-608FCED2F8E9}" destId="{69AEA0FB-8CB3-4A4A-B0B0-D3DB360271F8}" srcOrd="5" destOrd="0" presId="urn:microsoft.com/office/officeart/2008/layout/LinedList"/>
    <dgm:cxn modelId="{D316E603-5706-4FD5-AAB0-84BE56C00BA3}" type="presParOf" srcId="{69AEA0FB-8CB3-4A4A-B0B0-D3DB360271F8}" destId="{53A474A9-1C6C-4236-B146-F1400647EF47}" srcOrd="0" destOrd="0" presId="urn:microsoft.com/office/officeart/2008/layout/LinedList"/>
    <dgm:cxn modelId="{9EC78FF5-B9EF-4B1E-B966-747C5B031BB6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rgbClr val="010000"/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latin typeface="Calibri"/>
              <a:cs typeface="Calibri"/>
            </a:rPr>
            <a:t>Ds@</a:t>
          </a:r>
          <a:r>
            <a:rPr lang="ru-RU" noProof="0" dirty="0">
              <a:latin typeface="Calibri"/>
            </a:rPr>
            <a:t>mcmd.org</a:t>
          </a:r>
          <a:endParaRPr lang="ru-RU" noProof="0" dirty="0"/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r>
            <a:rPr lang="ru-RU" noProof="0" dirty="0">
              <a:solidFill>
                <a:srgbClr val="010000"/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libri"/>
              <a:cs typeface="Calibri"/>
            </a:rPr>
            <a:t>.</a:t>
          </a:r>
          <a:r>
            <a:rPr lang="ru-RU" b="0" i="0" u="none" strike="noStrike" cap="none" baseline="0" noProof="0" dirty="0">
              <a:latin typeface="Calibri"/>
              <a:cs typeface="Calibri"/>
            </a:rPr>
            <a:t>org</a:t>
          </a:r>
          <a:endParaRPr lang="ru-RU" dirty="0"/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3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3"/>
      <dgm:spPr/>
    </dgm:pt>
    <dgm:pt modelId="{E8808FF5-F3ED-46B1-95E2-D92700BCB305}" type="pres">
      <dgm:prSet presAssocID="{BFED5C8B-2EC5-44EC-9B1A-1211FB3F5000}" presName="vert1" presStyleCnt="0"/>
      <dgm:spPr/>
    </dgm:pt>
    <dgm:pt modelId="{D7FFCF90-B2EB-4D2F-AA1C-4290D9584DAD}" type="pres">
      <dgm:prSet presAssocID="{E39563C5-C199-4F5B-A899-8CC0710341A0}" presName="thickLine" presStyleLbl="alignNode1" presStyleIdx="2" presStyleCnt="3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2" presStyleCnt="3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10C17526-6DA1-4E64-8390-7514094AFF8E}" type="presOf" srcId="{E39563C5-C199-4F5B-A899-8CC0710341A0}" destId="{53A474A9-1C6C-4236-B146-F1400647EF47}" srcOrd="0" destOrd="0" presId="urn:microsoft.com/office/officeart/2008/layout/LinedList"/>
    <dgm:cxn modelId="{37790A3B-5E06-4151-B88E-4FF4255AE26A}" type="presOf" srcId="{66039115-797B-304C-9FC0-EFABB1F21232}" destId="{69901660-2F16-4E87-A61C-5C894803830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516D83CE-96FE-464E-A1DD-904DF430EBA2}" type="presOf" srcId="{BFED5C8B-2EC5-44EC-9B1A-1211FB3F5000}" destId="{8CA14B1B-3CFE-48A8-8209-94CF75F0CAF6}" srcOrd="0" destOrd="0" presId="urn:microsoft.com/office/officeart/2008/layout/LinedList"/>
    <dgm:cxn modelId="{BBAD9FDB-1013-4B11-A9AE-2815527D1B78}" srcId="{489A589A-46DE-0F49-B460-E7914F3E440D}" destId="{E39563C5-C199-4F5B-A899-8CC0710341A0}" srcOrd="2" destOrd="0" parTransId="{6531EA77-44C5-4E3D-BA04-70C1E49BCD39}" sibTransId="{BC971DAC-9BE2-44B2-ABE4-8099C777E9C4}"/>
    <dgm:cxn modelId="{C7D09D22-F3B9-4A16-AEE3-6C11221E7B60}" type="presParOf" srcId="{0420686B-E106-4749-B654-608FCED2F8E9}" destId="{80A4513D-A280-4840-951A-69E896D3B984}" srcOrd="0" destOrd="0" presId="urn:microsoft.com/office/officeart/2008/layout/LinedList"/>
    <dgm:cxn modelId="{65227832-2A89-4EA2-9A49-E8F8466D2A5F}" type="presParOf" srcId="{0420686B-E106-4749-B654-608FCED2F8E9}" destId="{CB9AD506-FA33-4C16-BD24-B1036AF3B8BC}" srcOrd="1" destOrd="0" presId="urn:microsoft.com/office/officeart/2008/layout/LinedList"/>
    <dgm:cxn modelId="{B4031BC3-992E-498B-83C0-B56B9AB4F487}" type="presParOf" srcId="{CB9AD506-FA33-4C16-BD24-B1036AF3B8BC}" destId="{69901660-2F16-4E87-A61C-5C8948038306}" srcOrd="0" destOrd="0" presId="urn:microsoft.com/office/officeart/2008/layout/LinedList"/>
    <dgm:cxn modelId="{CF91870E-43A4-48E0-AE93-90AF8A42A9DE}" type="presParOf" srcId="{CB9AD506-FA33-4C16-BD24-B1036AF3B8BC}" destId="{1F167D0C-E0F1-4A61-B8DB-61D10BF7E98A}" srcOrd="1" destOrd="0" presId="urn:microsoft.com/office/officeart/2008/layout/LinedList"/>
    <dgm:cxn modelId="{4BD64B66-273D-475B-8872-5512282A6B7A}" type="presParOf" srcId="{0420686B-E106-4749-B654-608FCED2F8E9}" destId="{1350ECA9-720D-4812-BE9A-03E3168D2749}" srcOrd="2" destOrd="0" presId="urn:microsoft.com/office/officeart/2008/layout/LinedList"/>
    <dgm:cxn modelId="{15B1F2B4-7BE7-4095-A31E-77A979289FFF}" type="presParOf" srcId="{0420686B-E106-4749-B654-608FCED2F8E9}" destId="{D7E95005-4ACF-43C7-8134-8FBB76ACB09E}" srcOrd="3" destOrd="0" presId="urn:microsoft.com/office/officeart/2008/layout/LinedList"/>
    <dgm:cxn modelId="{8DC8EA4A-12DA-4D57-BE81-617E7283D896}" type="presParOf" srcId="{D7E95005-4ACF-43C7-8134-8FBB76ACB09E}" destId="{8CA14B1B-3CFE-48A8-8209-94CF75F0CAF6}" srcOrd="0" destOrd="0" presId="urn:microsoft.com/office/officeart/2008/layout/LinedList"/>
    <dgm:cxn modelId="{BA65C9E5-218E-4AE4-A4DF-89B4A38887F8}" type="presParOf" srcId="{D7E95005-4ACF-43C7-8134-8FBB76ACB09E}" destId="{E8808FF5-F3ED-46B1-95E2-D92700BCB305}" srcOrd="1" destOrd="0" presId="urn:microsoft.com/office/officeart/2008/layout/LinedList"/>
    <dgm:cxn modelId="{56238072-F35A-49ED-9C2C-5BCF34F48EE9}" type="presParOf" srcId="{0420686B-E106-4749-B654-608FCED2F8E9}" destId="{D7FFCF90-B2EB-4D2F-AA1C-4290D9584DAD}" srcOrd="4" destOrd="0" presId="urn:microsoft.com/office/officeart/2008/layout/LinedList"/>
    <dgm:cxn modelId="{A64EDEAA-8F6D-4CEA-A54D-737E334F7076}" type="presParOf" srcId="{0420686B-E106-4749-B654-608FCED2F8E9}" destId="{69AEA0FB-8CB3-4A4A-B0B0-D3DB360271F8}" srcOrd="5" destOrd="0" presId="urn:microsoft.com/office/officeart/2008/layout/LinedList"/>
    <dgm:cxn modelId="{45C43DA7-5258-41F9-8E09-6C015AA42E3E}" type="presParOf" srcId="{69AEA0FB-8CB3-4A4A-B0B0-D3DB360271F8}" destId="{53A474A9-1C6C-4236-B146-F1400647EF47}" srcOrd="0" destOrd="0" presId="urn:microsoft.com/office/officeart/2008/layout/LinedList"/>
    <dgm:cxn modelId="{B7F9D349-52DD-48C6-A48D-72FDAD913C0F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rgbClr val="010000"/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latin typeface="Calibri"/>
              <a:cs typeface="Calibri"/>
            </a:rPr>
            <a:t>Ds@</a:t>
          </a:r>
          <a:r>
            <a:rPr lang="ru-RU" noProof="0" dirty="0">
              <a:latin typeface="Calibri"/>
            </a:rPr>
            <a:t>mcmd.org</a:t>
          </a:r>
          <a:endParaRPr lang="ru-RU" noProof="0" dirty="0"/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r>
            <a:rPr lang="ru-RU" noProof="0" dirty="0">
              <a:solidFill>
                <a:srgbClr val="010000"/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libri"/>
              <a:cs typeface="Calibri"/>
            </a:rPr>
            <a:t>.</a:t>
          </a:r>
          <a:r>
            <a:rPr lang="ru-RU" b="0" i="0" u="none" strike="noStrike" cap="none" baseline="0" noProof="0" dirty="0">
              <a:latin typeface="Calibri"/>
              <a:cs typeface="Calibri"/>
            </a:rPr>
            <a:t>org</a:t>
          </a:r>
          <a:endParaRPr lang="ru-RU" dirty="0"/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3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3"/>
      <dgm:spPr/>
    </dgm:pt>
    <dgm:pt modelId="{E8808FF5-F3ED-46B1-95E2-D92700BCB305}" type="pres">
      <dgm:prSet presAssocID="{BFED5C8B-2EC5-44EC-9B1A-1211FB3F5000}" presName="vert1" presStyleCnt="0"/>
      <dgm:spPr/>
    </dgm:pt>
    <dgm:pt modelId="{D7FFCF90-B2EB-4D2F-AA1C-4290D9584DAD}" type="pres">
      <dgm:prSet presAssocID="{E39563C5-C199-4F5B-A899-8CC0710341A0}" presName="thickLine" presStyleLbl="alignNode1" presStyleIdx="2" presStyleCnt="3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2" presStyleCnt="3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D4EA1216-616A-4AE3-8C81-490B80B5D5EA}" type="presOf" srcId="{66039115-797B-304C-9FC0-EFABB1F21232}" destId="{69901660-2F16-4E87-A61C-5C8948038306}" srcOrd="0" destOrd="0" presId="urn:microsoft.com/office/officeart/2008/layout/LinedList"/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5111F39D-423F-41EB-BF8C-382CE518C8FB}" type="presOf" srcId="{BFED5C8B-2EC5-44EC-9B1A-1211FB3F5000}" destId="{8CA14B1B-3CFE-48A8-8209-94CF75F0CAF6}" srcOrd="0" destOrd="0" presId="urn:microsoft.com/office/officeart/2008/layout/LinedList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969848D0-B488-4AF3-8C7F-FF6BBCFDD72B}" type="presOf" srcId="{E39563C5-C199-4F5B-A899-8CC0710341A0}" destId="{53A474A9-1C6C-4236-B146-F1400647EF47}" srcOrd="0" destOrd="0" presId="urn:microsoft.com/office/officeart/2008/layout/LinedList"/>
    <dgm:cxn modelId="{BBAD9FDB-1013-4B11-A9AE-2815527D1B78}" srcId="{489A589A-46DE-0F49-B460-E7914F3E440D}" destId="{E39563C5-C199-4F5B-A899-8CC0710341A0}" srcOrd="2" destOrd="0" parTransId="{6531EA77-44C5-4E3D-BA04-70C1E49BCD39}" sibTransId="{BC971DAC-9BE2-44B2-ABE4-8099C777E9C4}"/>
    <dgm:cxn modelId="{C7D09D22-F3B9-4A16-AEE3-6C11221E7B60}" type="presParOf" srcId="{0420686B-E106-4749-B654-608FCED2F8E9}" destId="{80A4513D-A280-4840-951A-69E896D3B984}" srcOrd="0" destOrd="0" presId="urn:microsoft.com/office/officeart/2008/layout/LinedList"/>
    <dgm:cxn modelId="{65227832-2A89-4EA2-9A49-E8F8466D2A5F}" type="presParOf" srcId="{0420686B-E106-4749-B654-608FCED2F8E9}" destId="{CB9AD506-FA33-4C16-BD24-B1036AF3B8BC}" srcOrd="1" destOrd="0" presId="urn:microsoft.com/office/officeart/2008/layout/LinedList"/>
    <dgm:cxn modelId="{5B872F05-7A63-406D-8A6B-DCD330A68E89}" type="presParOf" srcId="{CB9AD506-FA33-4C16-BD24-B1036AF3B8BC}" destId="{69901660-2F16-4E87-A61C-5C8948038306}" srcOrd="0" destOrd="0" presId="urn:microsoft.com/office/officeart/2008/layout/LinedList"/>
    <dgm:cxn modelId="{D3414A82-8A71-43FB-AB06-8D363C27B89B}" type="presParOf" srcId="{CB9AD506-FA33-4C16-BD24-B1036AF3B8BC}" destId="{1F167D0C-E0F1-4A61-B8DB-61D10BF7E98A}" srcOrd="1" destOrd="0" presId="urn:microsoft.com/office/officeart/2008/layout/LinedList"/>
    <dgm:cxn modelId="{4BD64B66-273D-475B-8872-5512282A6B7A}" type="presParOf" srcId="{0420686B-E106-4749-B654-608FCED2F8E9}" destId="{1350ECA9-720D-4812-BE9A-03E3168D2749}" srcOrd="2" destOrd="0" presId="urn:microsoft.com/office/officeart/2008/layout/LinedList"/>
    <dgm:cxn modelId="{15B1F2B4-7BE7-4095-A31E-77A979289FFF}" type="presParOf" srcId="{0420686B-E106-4749-B654-608FCED2F8E9}" destId="{D7E95005-4ACF-43C7-8134-8FBB76ACB09E}" srcOrd="3" destOrd="0" presId="urn:microsoft.com/office/officeart/2008/layout/LinedList"/>
    <dgm:cxn modelId="{1E13AC3F-F7F6-41AC-AE33-8C1A6D1CA2B1}" type="presParOf" srcId="{D7E95005-4ACF-43C7-8134-8FBB76ACB09E}" destId="{8CA14B1B-3CFE-48A8-8209-94CF75F0CAF6}" srcOrd="0" destOrd="0" presId="urn:microsoft.com/office/officeart/2008/layout/LinedList"/>
    <dgm:cxn modelId="{67E81B7D-9460-4761-9B1E-50F4E5247CFB}" type="presParOf" srcId="{D7E95005-4ACF-43C7-8134-8FBB76ACB09E}" destId="{E8808FF5-F3ED-46B1-95E2-D92700BCB305}" srcOrd="1" destOrd="0" presId="urn:microsoft.com/office/officeart/2008/layout/LinedList"/>
    <dgm:cxn modelId="{56238072-F35A-49ED-9C2C-5BCF34F48EE9}" type="presParOf" srcId="{0420686B-E106-4749-B654-608FCED2F8E9}" destId="{D7FFCF90-B2EB-4D2F-AA1C-4290D9584DAD}" srcOrd="4" destOrd="0" presId="urn:microsoft.com/office/officeart/2008/layout/LinedList"/>
    <dgm:cxn modelId="{A64EDEAA-8F6D-4CEA-A54D-737E334F7076}" type="presParOf" srcId="{0420686B-E106-4749-B654-608FCED2F8E9}" destId="{69AEA0FB-8CB3-4A4A-B0B0-D3DB360271F8}" srcOrd="5" destOrd="0" presId="urn:microsoft.com/office/officeart/2008/layout/LinedList"/>
    <dgm:cxn modelId="{D316E603-5706-4FD5-AAB0-84BE56C00BA3}" type="presParOf" srcId="{69AEA0FB-8CB3-4A4A-B0B0-D3DB360271F8}" destId="{53A474A9-1C6C-4236-B146-F1400647EF47}" srcOrd="0" destOrd="0" presId="urn:microsoft.com/office/officeart/2008/layout/LinedList"/>
    <dgm:cxn modelId="{9EC78FF5-B9EF-4B1E-B966-747C5B031BB6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 rtlCol="0"/>
        <a:lstStyle/>
        <a:p>
          <a:pPr rtl="0"/>
          <a:endParaRPr lang="en-US"/>
        </a:p>
      </dgm:t>
    </dgm:pt>
    <dgm:pt modelId="{66039115-797B-304C-9FC0-EFABB1F21232}">
      <dgm:prSet phldr="0"/>
      <dgm:spPr/>
      <dgm:t>
        <a:bodyPr rtlCol="0"/>
        <a:lstStyle/>
        <a:p>
          <a:pPr rtl="0"/>
          <a:r>
            <a:rPr lang="ru-RU" b="0" i="0" u="none" strike="noStrike" cap="none" baseline="0" noProof="0" dirty="0">
              <a:solidFill>
                <a:srgbClr val="010000"/>
              </a:solidFill>
              <a:latin typeface="Calibri"/>
              <a:cs typeface="Calibri"/>
            </a:rPr>
            <a:t>Давид Шостак</a:t>
          </a:r>
        </a:p>
      </dgm:t>
    </dgm:pt>
    <dgm:pt modelId="{C8EABE8F-1E84-494E-AD8A-32BA419A36E9}" type="parTrans" cxnId="{31C3237C-2299-B649-8C93-587C97AC9999}">
      <dgm:prSet/>
      <dgm:spPr/>
      <dgm:t>
        <a:bodyPr rtlCol="0"/>
        <a:lstStyle/>
        <a:p>
          <a:pPr rtl="0"/>
          <a:endParaRPr lang="ru-RU" noProof="0" dirty="0"/>
        </a:p>
      </dgm:t>
    </dgm:pt>
    <dgm:pt modelId="{D044F6BA-1D90-EC47-8A78-B9796198ECF5}" type="sibTrans" cxnId="{31C3237C-2299-B649-8C93-587C97AC9999}">
      <dgm:prSet/>
      <dgm:spPr/>
      <dgm:t>
        <a:bodyPr rtlCol="0"/>
        <a:lstStyle/>
        <a:p>
          <a:endParaRPr lang="ru-RU" noProof="0"/>
        </a:p>
      </dgm:t>
    </dgm:pt>
    <dgm:pt modelId="{E39563C5-C199-4F5B-A899-8CC0710341A0}">
      <dgm:prSet phldr="0"/>
      <dgm:spPr/>
      <dgm:t>
        <a:bodyPr rtlCol="0"/>
        <a:lstStyle/>
        <a:p>
          <a:r>
            <a:rPr lang="ru-RU" noProof="0" dirty="0">
              <a:latin typeface="Calibri"/>
              <a:cs typeface="Calibri"/>
            </a:rPr>
            <a:t>Ds@</a:t>
          </a:r>
          <a:r>
            <a:rPr lang="ru-RU" noProof="0" dirty="0">
              <a:latin typeface="Calibri"/>
            </a:rPr>
            <a:t>mcmd.org</a:t>
          </a:r>
          <a:endParaRPr lang="ru-RU" noProof="0" dirty="0"/>
        </a:p>
      </dgm:t>
    </dgm:pt>
    <dgm:pt modelId="{6531EA77-44C5-4E3D-BA04-70C1E49BCD39}" type="parTrans" cxnId="{BBAD9FDB-1013-4B11-A9AE-2815527D1B78}">
      <dgm:prSet/>
      <dgm:spPr/>
      <dgm:t>
        <a:bodyPr rtlCol="0"/>
        <a:lstStyle/>
        <a:p>
          <a:pPr rtl="0"/>
          <a:endParaRPr lang="ru-RU" noProof="0" dirty="0"/>
        </a:p>
      </dgm:t>
    </dgm:pt>
    <dgm:pt modelId="{BC971DAC-9BE2-44B2-ABE4-8099C777E9C4}" type="sibTrans" cxnId="{BBAD9FDB-1013-4B11-A9AE-2815527D1B78}">
      <dgm:prSet/>
      <dgm:spPr/>
      <dgm:t>
        <a:bodyPr rtlCol="0"/>
        <a:lstStyle/>
        <a:p>
          <a:endParaRPr lang="ru-RU" noProof="0"/>
        </a:p>
      </dgm:t>
    </dgm:pt>
    <dgm:pt modelId="{BFED5C8B-2EC5-44EC-9B1A-1211FB3F5000}">
      <dgm:prSet phldr="0"/>
      <dgm:spPr/>
      <dgm:t>
        <a:bodyPr/>
        <a:lstStyle/>
        <a:p>
          <a:r>
            <a:rPr lang="ru-RU" noProof="0" dirty="0">
              <a:solidFill>
                <a:srgbClr val="010000"/>
              </a:solidFill>
              <a:latin typeface="Calibri"/>
            </a:rPr>
            <a:t>MCMD</a:t>
          </a:r>
          <a:r>
            <a:rPr lang="ru-RU" b="0" i="0" u="none" strike="noStrike" cap="none" baseline="0" noProof="0" dirty="0">
              <a:solidFill>
                <a:srgbClr val="010000"/>
              </a:solidFill>
              <a:latin typeface="Calibri"/>
              <a:cs typeface="Calibri"/>
            </a:rPr>
            <a:t>.</a:t>
          </a:r>
          <a:r>
            <a:rPr lang="ru-RU" b="0" i="0" u="none" strike="noStrike" cap="none" baseline="0" noProof="0" dirty="0">
              <a:latin typeface="Calibri"/>
              <a:cs typeface="Calibri"/>
            </a:rPr>
            <a:t>org</a:t>
          </a:r>
          <a:endParaRPr lang="ru-RU" dirty="0"/>
        </a:p>
      </dgm:t>
    </dgm:pt>
    <dgm:pt modelId="{19AB7FDF-4C1A-4148-B599-9CB6FCAB0192}" type="parTrans" cxnId="{09136217-D769-4C65-B718-2A383EE3E678}">
      <dgm:prSet/>
      <dgm:spPr/>
    </dgm:pt>
    <dgm:pt modelId="{410ACA11-6D07-453D-87B2-D837A4085E01}" type="sibTrans" cxnId="{09136217-D769-4C65-B718-2A383EE3E678}">
      <dgm:prSet/>
      <dgm:spPr/>
    </dgm:pt>
    <dgm:pt modelId="{0420686B-E106-4749-B654-608FCED2F8E9}" type="pres">
      <dgm:prSet presAssocID="{489A589A-46DE-0F49-B460-E7914F3E440D}" presName="vert0" presStyleCnt="0">
        <dgm:presLayoutVars>
          <dgm:dir/>
          <dgm:animOne val="branch"/>
          <dgm:animLvl val="lvl"/>
        </dgm:presLayoutVars>
      </dgm:prSet>
      <dgm:spPr/>
    </dgm:pt>
    <dgm:pt modelId="{80A4513D-A280-4840-951A-69E896D3B984}" type="pres">
      <dgm:prSet presAssocID="{66039115-797B-304C-9FC0-EFABB1F21232}" presName="thickLine" presStyleLbl="alignNode1" presStyleIdx="0" presStyleCnt="3"/>
      <dgm:spPr/>
    </dgm:pt>
    <dgm:pt modelId="{CB9AD506-FA33-4C16-BD24-B1036AF3B8BC}" type="pres">
      <dgm:prSet presAssocID="{66039115-797B-304C-9FC0-EFABB1F21232}" presName="horz1" presStyleCnt="0"/>
      <dgm:spPr/>
    </dgm:pt>
    <dgm:pt modelId="{69901660-2F16-4E87-A61C-5C8948038306}" type="pres">
      <dgm:prSet presAssocID="{66039115-797B-304C-9FC0-EFABB1F21232}" presName="tx1" presStyleLbl="revTx" presStyleIdx="0" presStyleCnt="3"/>
      <dgm:spPr/>
    </dgm:pt>
    <dgm:pt modelId="{1F167D0C-E0F1-4A61-B8DB-61D10BF7E98A}" type="pres">
      <dgm:prSet presAssocID="{66039115-797B-304C-9FC0-EFABB1F21232}" presName="vert1" presStyleCnt="0"/>
      <dgm:spPr/>
    </dgm:pt>
    <dgm:pt modelId="{1350ECA9-720D-4812-BE9A-03E3168D2749}" type="pres">
      <dgm:prSet presAssocID="{BFED5C8B-2EC5-44EC-9B1A-1211FB3F5000}" presName="thickLine" presStyleLbl="alignNode1" presStyleIdx="1" presStyleCnt="3"/>
      <dgm:spPr/>
    </dgm:pt>
    <dgm:pt modelId="{D7E95005-4ACF-43C7-8134-8FBB76ACB09E}" type="pres">
      <dgm:prSet presAssocID="{BFED5C8B-2EC5-44EC-9B1A-1211FB3F5000}" presName="horz1" presStyleCnt="0"/>
      <dgm:spPr/>
    </dgm:pt>
    <dgm:pt modelId="{8CA14B1B-3CFE-48A8-8209-94CF75F0CAF6}" type="pres">
      <dgm:prSet presAssocID="{BFED5C8B-2EC5-44EC-9B1A-1211FB3F5000}" presName="tx1" presStyleLbl="revTx" presStyleIdx="1" presStyleCnt="3"/>
      <dgm:spPr/>
    </dgm:pt>
    <dgm:pt modelId="{E8808FF5-F3ED-46B1-95E2-D92700BCB305}" type="pres">
      <dgm:prSet presAssocID="{BFED5C8B-2EC5-44EC-9B1A-1211FB3F5000}" presName="vert1" presStyleCnt="0"/>
      <dgm:spPr/>
    </dgm:pt>
    <dgm:pt modelId="{D7FFCF90-B2EB-4D2F-AA1C-4290D9584DAD}" type="pres">
      <dgm:prSet presAssocID="{E39563C5-C199-4F5B-A899-8CC0710341A0}" presName="thickLine" presStyleLbl="alignNode1" presStyleIdx="2" presStyleCnt="3"/>
      <dgm:spPr/>
    </dgm:pt>
    <dgm:pt modelId="{69AEA0FB-8CB3-4A4A-B0B0-D3DB360271F8}" type="pres">
      <dgm:prSet presAssocID="{E39563C5-C199-4F5B-A899-8CC0710341A0}" presName="horz1" presStyleCnt="0"/>
      <dgm:spPr/>
    </dgm:pt>
    <dgm:pt modelId="{53A474A9-1C6C-4236-B146-F1400647EF47}" type="pres">
      <dgm:prSet presAssocID="{E39563C5-C199-4F5B-A899-8CC0710341A0}" presName="tx1" presStyleLbl="revTx" presStyleIdx="2" presStyleCnt="3"/>
      <dgm:spPr/>
    </dgm:pt>
    <dgm:pt modelId="{D13B8BC2-1E06-4A03-A585-B12881940858}" type="pres">
      <dgm:prSet presAssocID="{E39563C5-C199-4F5B-A899-8CC0710341A0}" presName="vert1" presStyleCnt="0"/>
      <dgm:spPr/>
    </dgm:pt>
  </dgm:ptLst>
  <dgm:cxnLst>
    <dgm:cxn modelId="{09136217-D769-4C65-B718-2A383EE3E678}" srcId="{489A589A-46DE-0F49-B460-E7914F3E440D}" destId="{BFED5C8B-2EC5-44EC-9B1A-1211FB3F5000}" srcOrd="1" destOrd="0" parTransId="{19AB7FDF-4C1A-4148-B599-9CB6FCAB0192}" sibTransId="{410ACA11-6D07-453D-87B2-D837A4085E01}"/>
    <dgm:cxn modelId="{0368AC43-0A95-45A6-A796-BB3356AB4E88}" type="presOf" srcId="{66039115-797B-304C-9FC0-EFABB1F21232}" destId="{69901660-2F16-4E87-A61C-5C8948038306}" srcOrd="0" destOrd="0" presId="urn:microsoft.com/office/officeart/2008/layout/Lined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7F9B6EA1-D109-4DBF-BF88-618A4481DA39}" type="presOf" srcId="{489A589A-46DE-0F49-B460-E7914F3E440D}" destId="{0420686B-E106-4749-B654-608FCED2F8E9}" srcOrd="0" destOrd="0" presId="urn:microsoft.com/office/officeart/2008/layout/LinedList"/>
    <dgm:cxn modelId="{80F66EBC-0E64-4AE9-8D75-68F5DDF5B647}" type="presOf" srcId="{E39563C5-C199-4F5B-A899-8CC0710341A0}" destId="{53A474A9-1C6C-4236-B146-F1400647EF47}" srcOrd="0" destOrd="0" presId="urn:microsoft.com/office/officeart/2008/layout/LinedList"/>
    <dgm:cxn modelId="{BBAD9FDB-1013-4B11-A9AE-2815527D1B78}" srcId="{489A589A-46DE-0F49-B460-E7914F3E440D}" destId="{E39563C5-C199-4F5B-A899-8CC0710341A0}" srcOrd="2" destOrd="0" parTransId="{6531EA77-44C5-4E3D-BA04-70C1E49BCD39}" sibTransId="{BC971DAC-9BE2-44B2-ABE4-8099C777E9C4}"/>
    <dgm:cxn modelId="{41CD42EA-D33E-454B-852E-B33E85BCEA75}" type="presOf" srcId="{BFED5C8B-2EC5-44EC-9B1A-1211FB3F5000}" destId="{8CA14B1B-3CFE-48A8-8209-94CF75F0CAF6}" srcOrd="0" destOrd="0" presId="urn:microsoft.com/office/officeart/2008/layout/LinedList"/>
    <dgm:cxn modelId="{C7D09D22-F3B9-4A16-AEE3-6C11221E7B60}" type="presParOf" srcId="{0420686B-E106-4749-B654-608FCED2F8E9}" destId="{80A4513D-A280-4840-951A-69E896D3B984}" srcOrd="0" destOrd="0" presId="urn:microsoft.com/office/officeart/2008/layout/LinedList"/>
    <dgm:cxn modelId="{65227832-2A89-4EA2-9A49-E8F8466D2A5F}" type="presParOf" srcId="{0420686B-E106-4749-B654-608FCED2F8E9}" destId="{CB9AD506-FA33-4C16-BD24-B1036AF3B8BC}" srcOrd="1" destOrd="0" presId="urn:microsoft.com/office/officeart/2008/layout/LinedList"/>
    <dgm:cxn modelId="{4C20AD8D-1226-4A5A-80E9-D12833FC31C0}" type="presParOf" srcId="{CB9AD506-FA33-4C16-BD24-B1036AF3B8BC}" destId="{69901660-2F16-4E87-A61C-5C8948038306}" srcOrd="0" destOrd="0" presId="urn:microsoft.com/office/officeart/2008/layout/LinedList"/>
    <dgm:cxn modelId="{1624FB19-70DF-43D5-B325-1D1C1A92ABA2}" type="presParOf" srcId="{CB9AD506-FA33-4C16-BD24-B1036AF3B8BC}" destId="{1F167D0C-E0F1-4A61-B8DB-61D10BF7E98A}" srcOrd="1" destOrd="0" presId="urn:microsoft.com/office/officeart/2008/layout/LinedList"/>
    <dgm:cxn modelId="{4BD64B66-273D-475B-8872-5512282A6B7A}" type="presParOf" srcId="{0420686B-E106-4749-B654-608FCED2F8E9}" destId="{1350ECA9-720D-4812-BE9A-03E3168D2749}" srcOrd="2" destOrd="0" presId="urn:microsoft.com/office/officeart/2008/layout/LinedList"/>
    <dgm:cxn modelId="{15B1F2B4-7BE7-4095-A31E-77A979289FFF}" type="presParOf" srcId="{0420686B-E106-4749-B654-608FCED2F8E9}" destId="{D7E95005-4ACF-43C7-8134-8FBB76ACB09E}" srcOrd="3" destOrd="0" presId="urn:microsoft.com/office/officeart/2008/layout/LinedList"/>
    <dgm:cxn modelId="{E53F27FF-B7F7-4FB2-B98D-34A9668EB58D}" type="presParOf" srcId="{D7E95005-4ACF-43C7-8134-8FBB76ACB09E}" destId="{8CA14B1B-3CFE-48A8-8209-94CF75F0CAF6}" srcOrd="0" destOrd="0" presId="urn:microsoft.com/office/officeart/2008/layout/LinedList"/>
    <dgm:cxn modelId="{C655807D-8933-4FF5-8F46-2F09446F8971}" type="presParOf" srcId="{D7E95005-4ACF-43C7-8134-8FBB76ACB09E}" destId="{E8808FF5-F3ED-46B1-95E2-D92700BCB305}" srcOrd="1" destOrd="0" presId="urn:microsoft.com/office/officeart/2008/layout/LinedList"/>
    <dgm:cxn modelId="{56238072-F35A-49ED-9C2C-5BCF34F48EE9}" type="presParOf" srcId="{0420686B-E106-4749-B654-608FCED2F8E9}" destId="{D7FFCF90-B2EB-4D2F-AA1C-4290D9584DAD}" srcOrd="4" destOrd="0" presId="urn:microsoft.com/office/officeart/2008/layout/LinedList"/>
    <dgm:cxn modelId="{A64EDEAA-8F6D-4CEA-A54D-737E334F7076}" type="presParOf" srcId="{0420686B-E106-4749-B654-608FCED2F8E9}" destId="{69AEA0FB-8CB3-4A4A-B0B0-D3DB360271F8}" srcOrd="5" destOrd="0" presId="urn:microsoft.com/office/officeart/2008/layout/LinedList"/>
    <dgm:cxn modelId="{581F3B10-555E-4875-B395-B608C664CF85}" type="presParOf" srcId="{69AEA0FB-8CB3-4A4A-B0B0-D3DB360271F8}" destId="{53A474A9-1C6C-4236-B146-F1400647EF47}" srcOrd="0" destOrd="0" presId="urn:microsoft.com/office/officeart/2008/layout/LinedList"/>
    <dgm:cxn modelId="{4B4FA9AF-01AB-422C-AF79-1DC17E92840B}" type="presParOf" srcId="{69AEA0FB-8CB3-4A4A-B0B0-D3DB360271F8}" destId="{D13B8BC2-1E06-4A03-A585-B12881940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5B76ED-C686-4E97-9A28-74231B4FDDD1}" type="doc">
      <dgm:prSet loTypeId="urn:microsoft.com/office/officeart/2009/3/layout/CircleRelationship" loCatId="relationship" qsTypeId="urn:microsoft.com/office/officeart/2005/8/quickstyle/simple4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B388C4F7-DD86-40E4-BA83-6838C8E845B2}">
      <dgm:prSet phldrT="[Text]" custT="1"/>
      <dgm:spPr/>
      <dgm:t>
        <a:bodyPr rtlCol="0"/>
        <a:lstStyle/>
        <a:p>
          <a:pPr algn="l" rtl="0"/>
          <a:r>
            <a:rPr lang="en-US" sz="1500" b="1" noProof="0" dirty="0">
              <a:solidFill>
                <a:schemeClr val="tx1">
                  <a:lumMod val="50000"/>
                  <a:lumOff val="50000"/>
                </a:schemeClr>
              </a:solidFill>
            </a:rPr>
            <a:t>FDA and CE Approved</a:t>
          </a:r>
          <a:endParaRPr lang="ru-RU" sz="1500" dirty="0"/>
        </a:p>
      </dgm:t>
    </dgm:pt>
    <dgm:pt modelId="{4F4EFEB2-AE6B-4B4E-A388-E726479684C1}" type="parTrans" cxnId="{FDEC3F6B-F860-4E8B-8B14-455DBFCFBFB4}">
      <dgm:prSet/>
      <dgm:spPr/>
      <dgm:t>
        <a:bodyPr rtlCol="0"/>
        <a:lstStyle/>
        <a:p>
          <a:pPr rtl="0"/>
          <a:endParaRPr lang="ru-RU" noProof="0" dirty="0"/>
        </a:p>
      </dgm:t>
    </dgm:pt>
    <dgm:pt modelId="{BEE196C3-EEB3-4935-976F-A713EF603EEA}" type="sibTrans" cxnId="{FDEC3F6B-F860-4E8B-8B14-455DBFCFBFB4}">
      <dgm:prSet/>
      <dgm:spPr/>
      <dgm:t>
        <a:bodyPr rtlCol="0"/>
        <a:lstStyle/>
        <a:p>
          <a:pPr rtl="0"/>
          <a:endParaRPr lang="ru-RU" noProof="0" dirty="0"/>
        </a:p>
      </dgm:t>
    </dgm:pt>
    <dgm:pt modelId="{ACDF401D-1501-4E44-B7BD-6C91972FBFB7}">
      <dgm:prSet phldr="0"/>
      <dgm:spPr/>
      <dgm:t>
        <a:bodyPr/>
        <a:lstStyle/>
        <a:p>
          <a:pPr algn="l" rtl="0"/>
          <a:r>
            <a:rPr lang="ru-RU" sz="1500" b="0" noProof="0" dirty="0">
              <a:latin typeface="Calibri Light" panose="020F0302020204030204"/>
            </a:rPr>
            <a:t>испытания</a:t>
          </a:r>
          <a:r>
            <a:rPr lang="ru-RU" sz="1500" b="0" noProof="0" dirty="0"/>
            <a:t> и </a:t>
          </a:r>
          <a:r>
            <a:rPr lang="ru-RU" b="0" noProof="0" dirty="0">
              <a:latin typeface="Calibri Light" panose="020F0302020204030204"/>
            </a:rPr>
            <a:t>модели</a:t>
          </a:r>
        </a:p>
      </dgm:t>
    </dgm:pt>
    <dgm:pt modelId="{51FAD6D9-A900-4480-AFB6-7C01CDE6D8B8}" type="parTrans" cxnId="{91AB4BED-B27C-4400-A2F5-551B835E52F9}">
      <dgm:prSet/>
      <dgm:spPr/>
    </dgm:pt>
    <dgm:pt modelId="{5967B027-BB49-41BB-9654-0F63706D4C18}" type="sibTrans" cxnId="{91AB4BED-B27C-4400-A2F5-551B835E52F9}">
      <dgm:prSet/>
      <dgm:spPr/>
    </dgm:pt>
    <dgm:pt modelId="{29A2A5BE-3A39-4532-A0BB-2A3F78B7A7D2}">
      <dgm:prSet phldr="0"/>
      <dgm:spPr/>
      <dgm:t>
        <a:bodyPr/>
        <a:lstStyle/>
        <a:p>
          <a:pPr rtl="0"/>
          <a:r>
            <a:rPr lang="ru-RU" sz="1500" b="0" noProof="0" dirty="0">
              <a:latin typeface="Calibri Light" panose="020F0302020204030204"/>
            </a:rPr>
            <a:t>Процесс сертификации </a:t>
          </a:r>
          <a:r>
            <a:rPr lang="ru-RU" b="0" noProof="0" dirty="0">
              <a:latin typeface="Calibri Light" panose="020F0302020204030204"/>
            </a:rPr>
            <a:t>РУ</a:t>
          </a:r>
        </a:p>
      </dgm:t>
    </dgm:pt>
    <dgm:pt modelId="{14E83786-62AC-4652-91A1-07CB5E7DCF3A}" type="parTrans" cxnId="{FB84A0B5-9CF5-4A8B-84B5-208393906231}">
      <dgm:prSet/>
      <dgm:spPr/>
    </dgm:pt>
    <dgm:pt modelId="{A2C4F1C2-1D73-464D-8AC8-BAAEFAC7DD61}" type="sibTrans" cxnId="{FB84A0B5-9CF5-4A8B-84B5-208393906231}">
      <dgm:prSet/>
      <dgm:spPr/>
    </dgm:pt>
    <dgm:pt modelId="{D5ABDADF-1EAC-4017-AE64-C5ABC5FFE4EF}">
      <dgm:prSet phldr="0"/>
      <dgm:spPr/>
      <dgm:t>
        <a:bodyPr/>
        <a:lstStyle/>
        <a:p>
          <a:pPr rtl="0"/>
          <a:r>
            <a:rPr lang="ru-RU" b="0" noProof="0" dirty="0">
              <a:latin typeface="Calibri Light" panose="020F0302020204030204"/>
            </a:rPr>
            <a:t> </a:t>
          </a:r>
          <a:r>
            <a:rPr lang="ru-RU" sz="1500" b="0" noProof="0" dirty="0">
              <a:latin typeface="Calibri Light" panose="020F0302020204030204"/>
            </a:rPr>
            <a:t>использование в 20</a:t>
          </a:r>
          <a:r>
            <a:rPr lang="ru-RU" sz="1500" b="0" noProof="0" dirty="0"/>
            <a:t> странах</a:t>
          </a:r>
          <a:endParaRPr lang="ru-RU" b="0" noProof="0" dirty="0">
            <a:latin typeface="Calibri Light" panose="020F0302020204030204"/>
          </a:endParaRPr>
        </a:p>
      </dgm:t>
    </dgm:pt>
    <dgm:pt modelId="{E101428C-FD49-4FB6-810E-7CDC12FFD90F}" type="parTrans" cxnId="{F1A8F9D7-01DB-4910-9065-29DB39EE91E2}">
      <dgm:prSet/>
      <dgm:spPr/>
    </dgm:pt>
    <dgm:pt modelId="{508E1496-9E0F-4623-B09F-CE45CA6AB446}" type="sibTrans" cxnId="{F1A8F9D7-01DB-4910-9065-29DB39EE91E2}">
      <dgm:prSet/>
      <dgm:spPr/>
    </dgm:pt>
    <dgm:pt modelId="{3E5AA5E3-F979-462A-A234-95347514A3E4}">
      <dgm:prSet phldr="0"/>
      <dgm:spPr/>
      <dgm:t>
        <a:bodyPr/>
        <a:lstStyle/>
        <a:p>
          <a:r>
            <a:rPr lang="ru-RU" sz="1500" b="0" noProof="0" dirty="0">
              <a:latin typeface="Calibri Light" panose="020F0302020204030204"/>
            </a:rPr>
            <a:t>частные и государственные</a:t>
          </a:r>
          <a:r>
            <a:rPr lang="ru-RU" sz="1500" b="0" noProof="0" dirty="0"/>
            <a:t> </a:t>
          </a:r>
          <a:r>
            <a:rPr lang="ru-RU" sz="1500" b="0" noProof="0" dirty="0">
              <a:latin typeface="Calibri Light" panose="020F0302020204030204"/>
            </a:rPr>
            <a:t>клиники</a:t>
          </a:r>
          <a:r>
            <a:rPr lang="ru-RU" b="0" noProof="0" dirty="0">
              <a:latin typeface="Calibri Light" panose="020F0302020204030204"/>
            </a:rPr>
            <a:t> </a:t>
          </a:r>
          <a:endParaRPr lang="ru-RU" dirty="0"/>
        </a:p>
      </dgm:t>
    </dgm:pt>
    <dgm:pt modelId="{7B860C08-C738-4793-B7E4-1F4AC4B598F6}" type="parTrans" cxnId="{76CDA2B6-2768-4D6C-BC05-7412885EE442}">
      <dgm:prSet/>
      <dgm:spPr/>
    </dgm:pt>
    <dgm:pt modelId="{CF61E467-BA93-45F4-A6D6-3D95DAD92269}" type="sibTrans" cxnId="{76CDA2B6-2768-4D6C-BC05-7412885EE442}">
      <dgm:prSet/>
      <dgm:spPr/>
    </dgm:pt>
    <dgm:pt modelId="{2E28B4E2-163A-4ADE-AC04-894E62AAE683}">
      <dgm:prSet phldr="0"/>
      <dgm:spPr/>
      <dgm:t>
        <a:bodyPr/>
        <a:lstStyle/>
        <a:p>
          <a:r>
            <a:rPr lang="ru-RU" sz="1500" b="0" noProof="0" dirty="0"/>
            <a:t> </a:t>
          </a:r>
          <a:r>
            <a:rPr lang="ru-RU" sz="1500" b="0" noProof="0" dirty="0">
              <a:latin typeface="Calibri Light" panose="020F0302020204030204"/>
            </a:rPr>
            <a:t>продукт</a:t>
          </a:r>
          <a:r>
            <a:rPr lang="ru-RU" sz="1500" b="0" noProof="0" dirty="0"/>
            <a:t> русифицирован</a:t>
          </a:r>
          <a:endParaRPr lang="ru-RU" dirty="0"/>
        </a:p>
      </dgm:t>
    </dgm:pt>
    <dgm:pt modelId="{FB42730C-ABD9-4FDE-A9CA-70232DC6CF1F}" type="parTrans" cxnId="{AE8C5D5E-B653-4D3E-9F13-5511DA6259ED}">
      <dgm:prSet/>
      <dgm:spPr/>
    </dgm:pt>
    <dgm:pt modelId="{8BE0896B-2A22-4B96-9B7B-3A8B036C7C69}" type="sibTrans" cxnId="{AE8C5D5E-B653-4D3E-9F13-5511DA6259ED}">
      <dgm:prSet/>
      <dgm:spPr/>
    </dgm:pt>
    <dgm:pt modelId="{EC323DFF-E2DA-4381-8948-5F3D2CD82207}" type="pres">
      <dgm:prSet presAssocID="{BE5B76ED-C686-4E97-9A28-74231B4FDDD1}" presName="Name0" presStyleCnt="0">
        <dgm:presLayoutVars>
          <dgm:chMax val="1"/>
          <dgm:chPref val="1"/>
        </dgm:presLayoutVars>
      </dgm:prSet>
      <dgm:spPr/>
    </dgm:pt>
    <dgm:pt modelId="{A6EEB127-C2F5-4C0D-B108-CC2B3F78F4F1}" type="pres">
      <dgm:prSet presAssocID="{B388C4F7-DD86-40E4-BA83-6838C8E845B2}" presName="Parent" presStyleLbl="node0" presStyleIdx="0" presStyleCnt="1">
        <dgm:presLayoutVars>
          <dgm:chMax val="5"/>
          <dgm:chPref val="5"/>
        </dgm:presLayoutVars>
      </dgm:prSet>
      <dgm:spPr/>
    </dgm:pt>
    <dgm:pt modelId="{F988BAF3-9DE2-4A25-84FE-B7C476401BC3}" type="pres">
      <dgm:prSet presAssocID="{B388C4F7-DD86-40E4-BA83-6838C8E845B2}" presName="Accent2" presStyleLbl="node1" presStyleIdx="0" presStyleCnt="19"/>
      <dgm:spPr/>
    </dgm:pt>
    <dgm:pt modelId="{6288D093-07AF-4EEB-B57C-FB5DA4420E30}" type="pres">
      <dgm:prSet presAssocID="{B388C4F7-DD86-40E4-BA83-6838C8E845B2}" presName="Accent3" presStyleLbl="node1" presStyleIdx="1" presStyleCnt="19"/>
      <dgm:spPr/>
    </dgm:pt>
    <dgm:pt modelId="{099685E2-34CD-4723-A342-ED2D0CA22ECA}" type="pres">
      <dgm:prSet presAssocID="{B388C4F7-DD86-40E4-BA83-6838C8E845B2}" presName="Accent4" presStyleLbl="node1" presStyleIdx="2" presStyleCnt="19"/>
      <dgm:spPr/>
    </dgm:pt>
    <dgm:pt modelId="{282F7230-9226-4387-9620-3DC67223F95C}" type="pres">
      <dgm:prSet presAssocID="{B388C4F7-DD86-40E4-BA83-6838C8E845B2}" presName="Accent5" presStyleLbl="node1" presStyleIdx="3" presStyleCnt="19"/>
      <dgm:spPr/>
    </dgm:pt>
    <dgm:pt modelId="{2682D7C4-37F7-4CA1-B102-AED7627E9C93}" type="pres">
      <dgm:prSet presAssocID="{B388C4F7-DD86-40E4-BA83-6838C8E845B2}" presName="Accent6" presStyleLbl="node1" presStyleIdx="4" presStyleCnt="19"/>
      <dgm:spPr/>
    </dgm:pt>
    <dgm:pt modelId="{5B7B11D8-C28C-4DBB-BE4A-838217C23C0D}" type="pres">
      <dgm:prSet presAssocID="{2E28B4E2-163A-4ADE-AC04-894E62AAE683}" presName="Child1" presStyleLbl="node1" presStyleIdx="5" presStyleCnt="19">
        <dgm:presLayoutVars>
          <dgm:chMax val="0"/>
          <dgm:chPref val="0"/>
        </dgm:presLayoutVars>
      </dgm:prSet>
      <dgm:spPr/>
    </dgm:pt>
    <dgm:pt modelId="{7F41A302-A5A2-425E-90EF-D076EEFFB418}" type="pres">
      <dgm:prSet presAssocID="{2E28B4E2-163A-4ADE-AC04-894E62AAE683}" presName="Accent7" presStyleCnt="0"/>
      <dgm:spPr/>
    </dgm:pt>
    <dgm:pt modelId="{7FC1B9BB-B72E-4346-83BD-D54F632AD09A}" type="pres">
      <dgm:prSet presAssocID="{2E28B4E2-163A-4ADE-AC04-894E62AAE683}" presName="AccentHold1" presStyleLbl="node1" presStyleIdx="6" presStyleCnt="19"/>
      <dgm:spPr/>
    </dgm:pt>
    <dgm:pt modelId="{0BAB8917-3251-45FC-844E-95CC1DF72544}" type="pres">
      <dgm:prSet presAssocID="{2E28B4E2-163A-4ADE-AC04-894E62AAE683}" presName="Accent8" presStyleCnt="0"/>
      <dgm:spPr/>
    </dgm:pt>
    <dgm:pt modelId="{916F4E81-FA86-4228-94E3-D51A7E1F70C3}" type="pres">
      <dgm:prSet presAssocID="{2E28B4E2-163A-4ADE-AC04-894E62AAE683}" presName="AccentHold2" presStyleLbl="node1" presStyleIdx="7" presStyleCnt="19"/>
      <dgm:spPr/>
    </dgm:pt>
    <dgm:pt modelId="{DF9383C0-3379-4921-8527-31D691F9BE43}" type="pres">
      <dgm:prSet presAssocID="{ACDF401D-1501-4E44-B7BD-6C91972FBFB7}" presName="Child2" presStyleLbl="node1" presStyleIdx="8" presStyleCnt="19">
        <dgm:presLayoutVars>
          <dgm:chMax val="0"/>
          <dgm:chPref val="0"/>
        </dgm:presLayoutVars>
      </dgm:prSet>
      <dgm:spPr/>
    </dgm:pt>
    <dgm:pt modelId="{AA09F916-D399-4819-B782-91DF9F5F5DDE}" type="pres">
      <dgm:prSet presAssocID="{ACDF401D-1501-4E44-B7BD-6C91972FBFB7}" presName="Accent9" presStyleCnt="0"/>
      <dgm:spPr/>
    </dgm:pt>
    <dgm:pt modelId="{2EF324B8-1EB7-44E1-98E0-384AA196EA43}" type="pres">
      <dgm:prSet presAssocID="{ACDF401D-1501-4E44-B7BD-6C91972FBFB7}" presName="AccentHold1" presStyleLbl="node1" presStyleIdx="9" presStyleCnt="19"/>
      <dgm:spPr/>
    </dgm:pt>
    <dgm:pt modelId="{E8205F27-201F-4CBF-AAC1-B8F4DB020368}" type="pres">
      <dgm:prSet presAssocID="{ACDF401D-1501-4E44-B7BD-6C91972FBFB7}" presName="Accent10" presStyleCnt="0"/>
      <dgm:spPr/>
    </dgm:pt>
    <dgm:pt modelId="{CC8E810E-CD12-40DD-BC03-F2AF00A7FB89}" type="pres">
      <dgm:prSet presAssocID="{ACDF401D-1501-4E44-B7BD-6C91972FBFB7}" presName="AccentHold2" presStyleLbl="node1" presStyleIdx="10" presStyleCnt="19"/>
      <dgm:spPr/>
    </dgm:pt>
    <dgm:pt modelId="{FAEF21AA-A4BE-44B7-B52B-BDB8CE9E9E17}" type="pres">
      <dgm:prSet presAssocID="{ACDF401D-1501-4E44-B7BD-6C91972FBFB7}" presName="Accent11" presStyleCnt="0"/>
      <dgm:spPr/>
    </dgm:pt>
    <dgm:pt modelId="{63656E39-684E-4782-A0E2-721516B9C2DF}" type="pres">
      <dgm:prSet presAssocID="{ACDF401D-1501-4E44-B7BD-6C91972FBFB7}" presName="AccentHold3" presStyleLbl="node1" presStyleIdx="11" presStyleCnt="19"/>
      <dgm:spPr/>
    </dgm:pt>
    <dgm:pt modelId="{278CE614-0B05-46F3-8BBF-F6172BE6F849}" type="pres">
      <dgm:prSet presAssocID="{3E5AA5E3-F979-462A-A234-95347514A3E4}" presName="Child3" presStyleLbl="node1" presStyleIdx="12" presStyleCnt="19">
        <dgm:presLayoutVars>
          <dgm:chMax val="0"/>
          <dgm:chPref val="0"/>
        </dgm:presLayoutVars>
      </dgm:prSet>
      <dgm:spPr/>
    </dgm:pt>
    <dgm:pt modelId="{90D148C0-B0B9-4D4A-95EF-2CE251B3BED3}" type="pres">
      <dgm:prSet presAssocID="{3E5AA5E3-F979-462A-A234-95347514A3E4}" presName="Accent12" presStyleCnt="0"/>
      <dgm:spPr/>
    </dgm:pt>
    <dgm:pt modelId="{4A093C1D-41EA-4514-8D26-F97B99834020}" type="pres">
      <dgm:prSet presAssocID="{3E5AA5E3-F979-462A-A234-95347514A3E4}" presName="AccentHold1" presStyleLbl="node1" presStyleIdx="13" presStyleCnt="19"/>
      <dgm:spPr/>
    </dgm:pt>
    <dgm:pt modelId="{FB59EF84-CB6B-4DC2-940B-9BC0C7C0741D}" type="pres">
      <dgm:prSet presAssocID="{29A2A5BE-3A39-4532-A0BB-2A3F78B7A7D2}" presName="Child4" presStyleLbl="node1" presStyleIdx="14" presStyleCnt="19">
        <dgm:presLayoutVars>
          <dgm:chMax val="0"/>
          <dgm:chPref val="0"/>
        </dgm:presLayoutVars>
      </dgm:prSet>
      <dgm:spPr/>
    </dgm:pt>
    <dgm:pt modelId="{EAE94893-CF85-4CAE-8423-337C03C04AE3}" type="pres">
      <dgm:prSet presAssocID="{29A2A5BE-3A39-4532-A0BB-2A3F78B7A7D2}" presName="Accent13" presStyleCnt="0"/>
      <dgm:spPr/>
    </dgm:pt>
    <dgm:pt modelId="{40EB102B-CEAD-40CE-8DA7-000E30A8E5AD}" type="pres">
      <dgm:prSet presAssocID="{29A2A5BE-3A39-4532-A0BB-2A3F78B7A7D2}" presName="AccentHold1" presStyleLbl="node1" presStyleIdx="15" presStyleCnt="19"/>
      <dgm:spPr/>
    </dgm:pt>
    <dgm:pt modelId="{6EFCCF67-1229-4FAC-803C-3651F511AAE0}" type="pres">
      <dgm:prSet presAssocID="{D5ABDADF-1EAC-4017-AE64-C5ABC5FFE4EF}" presName="Child5" presStyleLbl="node1" presStyleIdx="16" presStyleCnt="19">
        <dgm:presLayoutVars>
          <dgm:chMax val="0"/>
          <dgm:chPref val="0"/>
        </dgm:presLayoutVars>
      </dgm:prSet>
      <dgm:spPr/>
    </dgm:pt>
    <dgm:pt modelId="{57C37619-8AE7-4217-9320-0C93C3E59EF7}" type="pres">
      <dgm:prSet presAssocID="{D5ABDADF-1EAC-4017-AE64-C5ABC5FFE4EF}" presName="Accent15" presStyleCnt="0"/>
      <dgm:spPr/>
    </dgm:pt>
    <dgm:pt modelId="{4D6E7EEA-FD19-4235-8B83-8BE530095546}" type="pres">
      <dgm:prSet presAssocID="{D5ABDADF-1EAC-4017-AE64-C5ABC5FFE4EF}" presName="AccentHold2" presStyleLbl="node1" presStyleIdx="17" presStyleCnt="19"/>
      <dgm:spPr/>
    </dgm:pt>
    <dgm:pt modelId="{7FB1E6AA-BFBA-40B3-B737-DE09F296CD29}" type="pres">
      <dgm:prSet presAssocID="{D5ABDADF-1EAC-4017-AE64-C5ABC5FFE4EF}" presName="Accent16" presStyleCnt="0"/>
      <dgm:spPr/>
    </dgm:pt>
    <dgm:pt modelId="{C55D7AA8-ED39-4A93-8BC9-011FB810A4A4}" type="pres">
      <dgm:prSet presAssocID="{D5ABDADF-1EAC-4017-AE64-C5ABC5FFE4EF}" presName="AccentHold3" presStyleLbl="node1" presStyleIdx="18" presStyleCnt="19"/>
      <dgm:spPr/>
    </dgm:pt>
  </dgm:ptLst>
  <dgm:cxnLst>
    <dgm:cxn modelId="{AE8C5D5E-B653-4D3E-9F13-5511DA6259ED}" srcId="{B388C4F7-DD86-40E4-BA83-6838C8E845B2}" destId="{2E28B4E2-163A-4ADE-AC04-894E62AAE683}" srcOrd="0" destOrd="0" parTransId="{FB42730C-ABD9-4FDE-A9CA-70232DC6CF1F}" sibTransId="{8BE0896B-2A22-4B96-9B7B-3A8B036C7C69}"/>
    <dgm:cxn modelId="{AB73CF6A-9D6F-46CB-BF3C-1BAD8553C20C}" type="presOf" srcId="{29A2A5BE-3A39-4532-A0BB-2A3F78B7A7D2}" destId="{FB59EF84-CB6B-4DC2-940B-9BC0C7C0741D}" srcOrd="0" destOrd="0" presId="urn:microsoft.com/office/officeart/2009/3/layout/CircleRelationship"/>
    <dgm:cxn modelId="{FDEC3F6B-F860-4E8B-8B14-455DBFCFBFB4}" srcId="{BE5B76ED-C686-4E97-9A28-74231B4FDDD1}" destId="{B388C4F7-DD86-40E4-BA83-6838C8E845B2}" srcOrd="0" destOrd="0" parTransId="{4F4EFEB2-AE6B-4B4E-A388-E726479684C1}" sibTransId="{BEE196C3-EEB3-4935-976F-A713EF603EEA}"/>
    <dgm:cxn modelId="{5F45829B-5BF6-4A7D-9886-EFBD02CCC2E0}" type="presOf" srcId="{3E5AA5E3-F979-462A-A234-95347514A3E4}" destId="{278CE614-0B05-46F3-8BBF-F6172BE6F849}" srcOrd="0" destOrd="0" presId="urn:microsoft.com/office/officeart/2009/3/layout/CircleRelationship"/>
    <dgm:cxn modelId="{561C39A2-8415-4C89-BBEF-D69387615DE9}" type="presOf" srcId="{B388C4F7-DD86-40E4-BA83-6838C8E845B2}" destId="{A6EEB127-C2F5-4C0D-B108-CC2B3F78F4F1}" srcOrd="0" destOrd="0" presId="urn:microsoft.com/office/officeart/2009/3/layout/CircleRelationship"/>
    <dgm:cxn modelId="{FB84A0B5-9CF5-4A8B-84B5-208393906231}" srcId="{B388C4F7-DD86-40E4-BA83-6838C8E845B2}" destId="{29A2A5BE-3A39-4532-A0BB-2A3F78B7A7D2}" srcOrd="3" destOrd="0" parTransId="{14E83786-62AC-4652-91A1-07CB5E7DCF3A}" sibTransId="{A2C4F1C2-1D73-464D-8AC8-BAAEFAC7DD61}"/>
    <dgm:cxn modelId="{76CDA2B6-2768-4D6C-BC05-7412885EE442}" srcId="{B388C4F7-DD86-40E4-BA83-6838C8E845B2}" destId="{3E5AA5E3-F979-462A-A234-95347514A3E4}" srcOrd="2" destOrd="0" parTransId="{7B860C08-C738-4793-B7E4-1F4AC4B598F6}" sibTransId="{CF61E467-BA93-45F4-A6D6-3D95DAD92269}"/>
    <dgm:cxn modelId="{90BC4EC4-B0C5-4D41-98ED-1273BFFC1650}" type="presOf" srcId="{D5ABDADF-1EAC-4017-AE64-C5ABC5FFE4EF}" destId="{6EFCCF67-1229-4FAC-803C-3651F511AAE0}" srcOrd="0" destOrd="0" presId="urn:microsoft.com/office/officeart/2009/3/layout/CircleRelationship"/>
    <dgm:cxn modelId="{0E4EF9D2-882F-4EE7-9298-38C7F059F2BB}" type="presOf" srcId="{ACDF401D-1501-4E44-B7BD-6C91972FBFB7}" destId="{DF9383C0-3379-4921-8527-31D691F9BE43}" srcOrd="0" destOrd="0" presId="urn:microsoft.com/office/officeart/2009/3/layout/CircleRelationship"/>
    <dgm:cxn modelId="{F1A8F9D7-01DB-4910-9065-29DB39EE91E2}" srcId="{B388C4F7-DD86-40E4-BA83-6838C8E845B2}" destId="{D5ABDADF-1EAC-4017-AE64-C5ABC5FFE4EF}" srcOrd="4" destOrd="0" parTransId="{E101428C-FD49-4FB6-810E-7CDC12FFD90F}" sibTransId="{508E1496-9E0F-4623-B09F-CE45CA6AB446}"/>
    <dgm:cxn modelId="{A3AC16E3-96A0-4DCE-A502-BF3413F7EEBB}" type="presOf" srcId="{BE5B76ED-C686-4E97-9A28-74231B4FDDD1}" destId="{EC323DFF-E2DA-4381-8948-5F3D2CD82207}" srcOrd="0" destOrd="0" presId="urn:microsoft.com/office/officeart/2009/3/layout/CircleRelationship"/>
    <dgm:cxn modelId="{91AB4BED-B27C-4400-A2F5-551B835E52F9}" srcId="{B388C4F7-DD86-40E4-BA83-6838C8E845B2}" destId="{ACDF401D-1501-4E44-B7BD-6C91972FBFB7}" srcOrd="1" destOrd="0" parTransId="{51FAD6D9-A900-4480-AFB6-7C01CDE6D8B8}" sibTransId="{5967B027-BB49-41BB-9654-0F63706D4C18}"/>
    <dgm:cxn modelId="{0D5B82FA-6482-4ED0-A65E-B8C4DD9D06E8}" type="presOf" srcId="{2E28B4E2-163A-4ADE-AC04-894E62AAE683}" destId="{5B7B11D8-C28C-4DBB-BE4A-838217C23C0D}" srcOrd="0" destOrd="0" presId="urn:microsoft.com/office/officeart/2009/3/layout/CircleRelationship"/>
    <dgm:cxn modelId="{90671EF3-D04D-409E-B37F-78A4DB239A24}" type="presParOf" srcId="{EC323DFF-E2DA-4381-8948-5F3D2CD82207}" destId="{A6EEB127-C2F5-4C0D-B108-CC2B3F78F4F1}" srcOrd="0" destOrd="0" presId="urn:microsoft.com/office/officeart/2009/3/layout/CircleRelationship"/>
    <dgm:cxn modelId="{90D63F6D-AFEA-4E49-81B7-9294294C2AAE}" type="presParOf" srcId="{EC323DFF-E2DA-4381-8948-5F3D2CD82207}" destId="{F988BAF3-9DE2-4A25-84FE-B7C476401BC3}" srcOrd="1" destOrd="0" presId="urn:microsoft.com/office/officeart/2009/3/layout/CircleRelationship"/>
    <dgm:cxn modelId="{7F68B351-73B1-4FFF-8A0B-332A4DCC4E65}" type="presParOf" srcId="{EC323DFF-E2DA-4381-8948-5F3D2CD82207}" destId="{6288D093-07AF-4EEB-B57C-FB5DA4420E30}" srcOrd="2" destOrd="0" presId="urn:microsoft.com/office/officeart/2009/3/layout/CircleRelationship"/>
    <dgm:cxn modelId="{6249E7D1-B411-4845-AA3E-2A375A03134E}" type="presParOf" srcId="{EC323DFF-E2DA-4381-8948-5F3D2CD82207}" destId="{099685E2-34CD-4723-A342-ED2D0CA22ECA}" srcOrd="3" destOrd="0" presId="urn:microsoft.com/office/officeart/2009/3/layout/CircleRelationship"/>
    <dgm:cxn modelId="{7E5F128B-A2E9-4C0B-AA9A-71AA8DA1194F}" type="presParOf" srcId="{EC323DFF-E2DA-4381-8948-5F3D2CD82207}" destId="{282F7230-9226-4387-9620-3DC67223F95C}" srcOrd="4" destOrd="0" presId="urn:microsoft.com/office/officeart/2009/3/layout/CircleRelationship"/>
    <dgm:cxn modelId="{FF81BBEF-7FBD-4E53-8606-2AFDE348A1EA}" type="presParOf" srcId="{EC323DFF-E2DA-4381-8948-5F3D2CD82207}" destId="{2682D7C4-37F7-4CA1-B102-AED7627E9C93}" srcOrd="5" destOrd="0" presId="urn:microsoft.com/office/officeart/2009/3/layout/CircleRelationship"/>
    <dgm:cxn modelId="{C214D1C3-45A5-4D76-BD02-B09CECDF919F}" type="presParOf" srcId="{EC323DFF-E2DA-4381-8948-5F3D2CD82207}" destId="{5B7B11D8-C28C-4DBB-BE4A-838217C23C0D}" srcOrd="6" destOrd="0" presId="urn:microsoft.com/office/officeart/2009/3/layout/CircleRelationship"/>
    <dgm:cxn modelId="{1CD98A79-C3F7-403A-8119-05E222DDFB9C}" type="presParOf" srcId="{EC323DFF-E2DA-4381-8948-5F3D2CD82207}" destId="{7F41A302-A5A2-425E-90EF-D076EEFFB418}" srcOrd="7" destOrd="0" presId="urn:microsoft.com/office/officeart/2009/3/layout/CircleRelationship"/>
    <dgm:cxn modelId="{7D5B830E-0E22-4C36-ABB3-AC73667042E1}" type="presParOf" srcId="{7F41A302-A5A2-425E-90EF-D076EEFFB418}" destId="{7FC1B9BB-B72E-4346-83BD-D54F632AD09A}" srcOrd="0" destOrd="0" presId="urn:microsoft.com/office/officeart/2009/3/layout/CircleRelationship"/>
    <dgm:cxn modelId="{CBAFCFF7-8F8A-44ED-A2BE-27B134D462F8}" type="presParOf" srcId="{EC323DFF-E2DA-4381-8948-5F3D2CD82207}" destId="{0BAB8917-3251-45FC-844E-95CC1DF72544}" srcOrd="8" destOrd="0" presId="urn:microsoft.com/office/officeart/2009/3/layout/CircleRelationship"/>
    <dgm:cxn modelId="{25D9DAD7-40E6-4E5D-91F9-A1F68500BDEC}" type="presParOf" srcId="{0BAB8917-3251-45FC-844E-95CC1DF72544}" destId="{916F4E81-FA86-4228-94E3-D51A7E1F70C3}" srcOrd="0" destOrd="0" presId="urn:microsoft.com/office/officeart/2009/3/layout/CircleRelationship"/>
    <dgm:cxn modelId="{10702D72-1F59-4012-996F-F9C06948FEB2}" type="presParOf" srcId="{EC323DFF-E2DA-4381-8948-5F3D2CD82207}" destId="{DF9383C0-3379-4921-8527-31D691F9BE43}" srcOrd="9" destOrd="0" presId="urn:microsoft.com/office/officeart/2009/3/layout/CircleRelationship"/>
    <dgm:cxn modelId="{03C510CD-C72D-49A5-A7DF-F6E8085BDE3F}" type="presParOf" srcId="{EC323DFF-E2DA-4381-8948-5F3D2CD82207}" destId="{AA09F916-D399-4819-B782-91DF9F5F5DDE}" srcOrd="10" destOrd="0" presId="urn:microsoft.com/office/officeart/2009/3/layout/CircleRelationship"/>
    <dgm:cxn modelId="{9CB19B08-3636-4316-B845-3C38E1A46803}" type="presParOf" srcId="{AA09F916-D399-4819-B782-91DF9F5F5DDE}" destId="{2EF324B8-1EB7-44E1-98E0-384AA196EA43}" srcOrd="0" destOrd="0" presId="urn:microsoft.com/office/officeart/2009/3/layout/CircleRelationship"/>
    <dgm:cxn modelId="{78B10D5D-FD34-43ED-9167-C8BBDF20D661}" type="presParOf" srcId="{EC323DFF-E2DA-4381-8948-5F3D2CD82207}" destId="{E8205F27-201F-4CBF-AAC1-B8F4DB020368}" srcOrd="11" destOrd="0" presId="urn:microsoft.com/office/officeart/2009/3/layout/CircleRelationship"/>
    <dgm:cxn modelId="{DE918936-FA8F-4D7F-9E11-1D93E7449D1D}" type="presParOf" srcId="{E8205F27-201F-4CBF-AAC1-B8F4DB020368}" destId="{CC8E810E-CD12-40DD-BC03-F2AF00A7FB89}" srcOrd="0" destOrd="0" presId="urn:microsoft.com/office/officeart/2009/3/layout/CircleRelationship"/>
    <dgm:cxn modelId="{10C429A5-A160-497E-847C-92BFDC2334D9}" type="presParOf" srcId="{EC323DFF-E2DA-4381-8948-5F3D2CD82207}" destId="{FAEF21AA-A4BE-44B7-B52B-BDB8CE9E9E17}" srcOrd="12" destOrd="0" presId="urn:microsoft.com/office/officeart/2009/3/layout/CircleRelationship"/>
    <dgm:cxn modelId="{F25E4E5C-84A3-4783-8DA9-4FE40AB981BA}" type="presParOf" srcId="{FAEF21AA-A4BE-44B7-B52B-BDB8CE9E9E17}" destId="{63656E39-684E-4782-A0E2-721516B9C2DF}" srcOrd="0" destOrd="0" presId="urn:microsoft.com/office/officeart/2009/3/layout/CircleRelationship"/>
    <dgm:cxn modelId="{E4D81139-BF60-45E3-A1D4-429D9DA9FA71}" type="presParOf" srcId="{EC323DFF-E2DA-4381-8948-5F3D2CD82207}" destId="{278CE614-0B05-46F3-8BBF-F6172BE6F849}" srcOrd="13" destOrd="0" presId="urn:microsoft.com/office/officeart/2009/3/layout/CircleRelationship"/>
    <dgm:cxn modelId="{044E2763-21CC-485C-9828-D0E5D5DD3A93}" type="presParOf" srcId="{EC323DFF-E2DA-4381-8948-5F3D2CD82207}" destId="{90D148C0-B0B9-4D4A-95EF-2CE251B3BED3}" srcOrd="14" destOrd="0" presId="urn:microsoft.com/office/officeart/2009/3/layout/CircleRelationship"/>
    <dgm:cxn modelId="{61B8A351-ADD4-4E84-87DC-8B0F177AC38B}" type="presParOf" srcId="{90D148C0-B0B9-4D4A-95EF-2CE251B3BED3}" destId="{4A093C1D-41EA-4514-8D26-F97B99834020}" srcOrd="0" destOrd="0" presId="urn:microsoft.com/office/officeart/2009/3/layout/CircleRelationship"/>
    <dgm:cxn modelId="{E649677C-060F-4D4B-BD25-98F6A00C2EB0}" type="presParOf" srcId="{EC323DFF-E2DA-4381-8948-5F3D2CD82207}" destId="{FB59EF84-CB6B-4DC2-940B-9BC0C7C0741D}" srcOrd="15" destOrd="0" presId="urn:microsoft.com/office/officeart/2009/3/layout/CircleRelationship"/>
    <dgm:cxn modelId="{FEF6C21A-0033-476F-A3F0-F6B1CAA10E8A}" type="presParOf" srcId="{EC323DFF-E2DA-4381-8948-5F3D2CD82207}" destId="{EAE94893-CF85-4CAE-8423-337C03C04AE3}" srcOrd="16" destOrd="0" presId="urn:microsoft.com/office/officeart/2009/3/layout/CircleRelationship"/>
    <dgm:cxn modelId="{1314024E-67C1-4413-9441-1314CD163841}" type="presParOf" srcId="{EAE94893-CF85-4CAE-8423-337C03C04AE3}" destId="{40EB102B-CEAD-40CE-8DA7-000E30A8E5AD}" srcOrd="0" destOrd="0" presId="urn:microsoft.com/office/officeart/2009/3/layout/CircleRelationship"/>
    <dgm:cxn modelId="{934AB087-F52E-4097-9B88-E9007049EAE2}" type="presParOf" srcId="{EC323DFF-E2DA-4381-8948-5F3D2CD82207}" destId="{6EFCCF67-1229-4FAC-803C-3651F511AAE0}" srcOrd="17" destOrd="0" presId="urn:microsoft.com/office/officeart/2009/3/layout/CircleRelationship"/>
    <dgm:cxn modelId="{CBB1E37D-A7C4-41F2-83FE-93FAC4BED921}" type="presParOf" srcId="{EC323DFF-E2DA-4381-8948-5F3D2CD82207}" destId="{57C37619-8AE7-4217-9320-0C93C3E59EF7}" srcOrd="18" destOrd="0" presId="urn:microsoft.com/office/officeart/2009/3/layout/CircleRelationship"/>
    <dgm:cxn modelId="{942B5A98-3288-499F-9CF9-F87D80AAE615}" type="presParOf" srcId="{57C37619-8AE7-4217-9320-0C93C3E59EF7}" destId="{4D6E7EEA-FD19-4235-8B83-8BE530095546}" srcOrd="0" destOrd="0" presId="urn:microsoft.com/office/officeart/2009/3/layout/CircleRelationship"/>
    <dgm:cxn modelId="{60738327-7D0C-46A3-8BFA-E869BC1FBB84}" type="presParOf" srcId="{EC323DFF-E2DA-4381-8948-5F3D2CD82207}" destId="{7FB1E6AA-BFBA-40B3-B737-DE09F296CD29}" srcOrd="19" destOrd="0" presId="urn:microsoft.com/office/officeart/2009/3/layout/CircleRelationship"/>
    <dgm:cxn modelId="{73A14695-FDBA-49AD-8DAC-BA7DF77E01FE}" type="presParOf" srcId="{7FB1E6AA-BFBA-40B3-B737-DE09F296CD29}" destId="{C55D7AA8-ED39-4A93-8BC9-011FB810A4A4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527"/>
          <a:ext cx="10673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527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sp:txBody>
      <dsp:txXfrm>
        <a:off x="0" y="527"/>
        <a:ext cx="1067398" cy="359752"/>
      </dsp:txXfrm>
    </dsp:sp>
    <dsp:sp modelId="{1350ECA9-720D-4812-BE9A-03E3168D2749}">
      <dsp:nvSpPr>
        <dsp:cNvPr id="0" name=""/>
        <dsp:cNvSpPr/>
      </dsp:nvSpPr>
      <dsp:spPr>
        <a:xfrm>
          <a:off x="0" y="360280"/>
          <a:ext cx="1067398" cy="0"/>
        </a:xfrm>
        <a:prstGeom prst="line">
          <a:avLst/>
        </a:prstGeom>
        <a:solidFill>
          <a:schemeClr val="accent5">
            <a:hueOff val="-2582238"/>
            <a:satOff val="-14111"/>
            <a:lumOff val="-2451"/>
            <a:alphaOff val="0"/>
          </a:schemeClr>
        </a:solidFill>
        <a:ln w="19050" cap="rnd" cmpd="sng" algn="ctr">
          <a:solidFill>
            <a:schemeClr val="accent5">
              <a:hueOff val="-2582238"/>
              <a:satOff val="-14111"/>
              <a:lumOff val="-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360280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sz="12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0" y="360280"/>
        <a:ext cx="1067398" cy="359752"/>
      </dsp:txXfrm>
    </dsp:sp>
    <dsp:sp modelId="{D7FFCF90-B2EB-4D2F-AA1C-4290D9584DAD}">
      <dsp:nvSpPr>
        <dsp:cNvPr id="0" name=""/>
        <dsp:cNvSpPr/>
      </dsp:nvSpPr>
      <dsp:spPr>
        <a:xfrm>
          <a:off x="0" y="720032"/>
          <a:ext cx="1067398" cy="0"/>
        </a:xfrm>
        <a:prstGeom prst="line">
          <a:avLst/>
        </a:prstGeom>
        <a:solidFill>
          <a:schemeClr val="accent5">
            <a:hueOff val="-5164477"/>
            <a:satOff val="-28223"/>
            <a:lumOff val="-4902"/>
            <a:alphaOff val="0"/>
          </a:schemeClr>
        </a:solidFill>
        <a:ln w="19050" cap="rnd" cmpd="sng" algn="ctr">
          <a:solidFill>
            <a:schemeClr val="accent5">
              <a:hueOff val="-5164477"/>
              <a:satOff val="-28223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720032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sz="1200" kern="1200" noProof="0" dirty="0">
              <a:solidFill>
                <a:schemeClr val="tx1"/>
              </a:solidFill>
              <a:latin typeface="Calibri"/>
            </a:rPr>
            <a:t>mcmd.org</a:t>
          </a:r>
          <a:endParaRPr lang="ru-RU" sz="1200" kern="1200" noProof="0" dirty="0">
            <a:solidFill>
              <a:schemeClr val="tx1"/>
            </a:solidFill>
          </a:endParaRPr>
        </a:p>
      </dsp:txBody>
      <dsp:txXfrm>
        <a:off x="0" y="720032"/>
        <a:ext cx="1067398" cy="3597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6B5F6-8D8B-402C-8D30-A26E03E1ADBD}">
      <dsp:nvSpPr>
        <dsp:cNvPr id="0" name=""/>
        <dsp:cNvSpPr/>
      </dsp:nvSpPr>
      <dsp:spPr>
        <a:xfrm>
          <a:off x="2168234" y="663625"/>
          <a:ext cx="1947041" cy="19473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 dirty="0"/>
            <a:t>Основные бизнес модели </a:t>
          </a:r>
          <a:endParaRPr lang="en-US" sz="500" b="0" kern="1200" noProof="0" dirty="0">
            <a:latin typeface="Calibri Light" panose="020F0302020204030204"/>
          </a:endParaRPr>
        </a:p>
      </dsp:txBody>
      <dsp:txXfrm>
        <a:off x="2453372" y="948812"/>
        <a:ext cx="1376765" cy="1377002"/>
      </dsp:txXfrm>
    </dsp:sp>
    <dsp:sp modelId="{EA227AD9-AA95-4A7D-9F0C-36A3A2DE2172}">
      <dsp:nvSpPr>
        <dsp:cNvPr id="0" name=""/>
        <dsp:cNvSpPr/>
      </dsp:nvSpPr>
      <dsp:spPr>
        <a:xfrm>
          <a:off x="2766925" y="2466235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88C929-CDEA-47AB-88AA-70EF9FD1F89B}">
      <dsp:nvSpPr>
        <dsp:cNvPr id="0" name=""/>
        <dsp:cNvSpPr/>
      </dsp:nvSpPr>
      <dsp:spPr>
        <a:xfrm>
          <a:off x="4240685" y="1453920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639C43-B522-4960-A4A3-335E5E030E47}">
      <dsp:nvSpPr>
        <dsp:cNvPr id="0" name=""/>
        <dsp:cNvSpPr/>
      </dsp:nvSpPr>
      <dsp:spPr>
        <a:xfrm>
          <a:off x="3490625" y="2633272"/>
          <a:ext cx="216471" cy="2168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83678D-3F36-439C-B871-F1A158C951F1}">
      <dsp:nvSpPr>
        <dsp:cNvPr id="0" name=""/>
        <dsp:cNvSpPr/>
      </dsp:nvSpPr>
      <dsp:spPr>
        <a:xfrm>
          <a:off x="2810858" y="882513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4B1CB0-379F-40C4-AEAB-7BB943D0FAB5}">
      <dsp:nvSpPr>
        <dsp:cNvPr id="0" name=""/>
        <dsp:cNvSpPr/>
      </dsp:nvSpPr>
      <dsp:spPr>
        <a:xfrm>
          <a:off x="2316809" y="1780686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04B32A-7D30-493B-B8FB-2A01D2B4A7A6}">
      <dsp:nvSpPr>
        <dsp:cNvPr id="0" name=""/>
        <dsp:cNvSpPr/>
      </dsp:nvSpPr>
      <dsp:spPr>
        <a:xfrm>
          <a:off x="1559559" y="1015099"/>
          <a:ext cx="791597" cy="7916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 dirty="0"/>
            <a:t>это использование </a:t>
          </a:r>
          <a:r>
            <a:rPr lang="ru-RU" sz="500" b="0" kern="1200" noProof="0" dirty="0">
              <a:latin typeface="Calibri Light" panose="020F0302020204030204"/>
            </a:rPr>
            <a:t>государством </a:t>
          </a:r>
          <a:endParaRPr lang="ru-RU" sz="500" kern="1200" dirty="0"/>
        </a:p>
      </dsp:txBody>
      <dsp:txXfrm>
        <a:off x="1675486" y="1131039"/>
        <a:ext cx="559743" cy="559807"/>
      </dsp:txXfrm>
    </dsp:sp>
    <dsp:sp modelId="{560D3C30-2066-4B65-89A5-373230513D0E}">
      <dsp:nvSpPr>
        <dsp:cNvPr id="0" name=""/>
        <dsp:cNvSpPr/>
      </dsp:nvSpPr>
      <dsp:spPr>
        <a:xfrm>
          <a:off x="3060478" y="889473"/>
          <a:ext cx="216471" cy="2168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C9B409-DB94-45E2-8652-842236662D40}">
      <dsp:nvSpPr>
        <dsp:cNvPr id="0" name=""/>
        <dsp:cNvSpPr/>
      </dsp:nvSpPr>
      <dsp:spPr>
        <a:xfrm>
          <a:off x="1634246" y="2038550"/>
          <a:ext cx="391405" cy="39149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3F2F3A-C9FF-4315-801D-F5E1FFB0E3F0}">
      <dsp:nvSpPr>
        <dsp:cNvPr id="0" name=""/>
        <dsp:cNvSpPr/>
      </dsp:nvSpPr>
      <dsp:spPr>
        <a:xfrm>
          <a:off x="4315371" y="642745"/>
          <a:ext cx="791597" cy="7916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 dirty="0"/>
            <a:t>страховой </a:t>
          </a:r>
          <a:r>
            <a:rPr lang="ru-RU" sz="500" b="0" kern="1200" noProof="0" dirty="0">
              <a:latin typeface="Calibri Light" panose="020F0302020204030204"/>
            </a:rPr>
            <a:t>компанией или больничной</a:t>
          </a:r>
          <a:r>
            <a:rPr lang="ru-RU" sz="500" b="0" kern="1200" noProof="0" dirty="0"/>
            <a:t> кассой</a:t>
          </a:r>
          <a:r>
            <a:rPr lang="ru-RU" sz="500" b="0" kern="1200" noProof="0" dirty="0">
              <a:latin typeface="Calibri Light" panose="020F0302020204030204"/>
            </a:rPr>
            <a:t> </a:t>
          </a:r>
        </a:p>
      </dsp:txBody>
      <dsp:txXfrm>
        <a:off x="4431298" y="758685"/>
        <a:ext cx="559743" cy="559807"/>
      </dsp:txXfrm>
    </dsp:sp>
    <dsp:sp modelId="{D505E3DE-76CB-4BC7-90A8-A8045C82A9C4}">
      <dsp:nvSpPr>
        <dsp:cNvPr id="0" name=""/>
        <dsp:cNvSpPr/>
      </dsp:nvSpPr>
      <dsp:spPr>
        <a:xfrm>
          <a:off x="3961909" y="1189096"/>
          <a:ext cx="216471" cy="2168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74374A-34A7-4593-B221-78BE52505E3D}">
      <dsp:nvSpPr>
        <dsp:cNvPr id="0" name=""/>
        <dsp:cNvSpPr/>
      </dsp:nvSpPr>
      <dsp:spPr>
        <a:xfrm>
          <a:off x="1485272" y="2504514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13A02E-D567-46C1-8CFE-1CF7C9707828}">
      <dsp:nvSpPr>
        <dsp:cNvPr id="0" name=""/>
        <dsp:cNvSpPr/>
      </dsp:nvSpPr>
      <dsp:spPr>
        <a:xfrm>
          <a:off x="3049295" y="2281102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522BB6-61FF-4B23-910A-E8F5EEAB17AB}">
      <dsp:nvSpPr>
        <dsp:cNvPr id="0" name=""/>
        <dsp:cNvSpPr/>
      </dsp:nvSpPr>
      <dsp:spPr>
        <a:xfrm>
          <a:off x="4687606" y="2010711"/>
          <a:ext cx="791597" cy="7916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 dirty="0"/>
            <a:t>для снижения давления </a:t>
          </a:r>
          <a:r>
            <a:rPr lang="ru-RU" sz="500" b="0" kern="1200" noProof="0" dirty="0">
              <a:latin typeface="Calibri Light" panose="020F0302020204030204"/>
            </a:rPr>
            <a:t>на первичное</a:t>
          </a:r>
          <a:r>
            <a:rPr lang="ru-RU" sz="500" b="0" kern="1200" noProof="0" dirty="0"/>
            <a:t> </a:t>
          </a:r>
          <a:r>
            <a:rPr lang="ru-RU" sz="500" b="0" kern="1200" noProof="0" dirty="0">
              <a:latin typeface="Calibri Light" panose="020F0302020204030204"/>
            </a:rPr>
            <a:t>здравоохранение</a:t>
          </a:r>
        </a:p>
      </dsp:txBody>
      <dsp:txXfrm>
        <a:off x="4803533" y="2126651"/>
        <a:ext cx="559743" cy="559807"/>
      </dsp:txXfrm>
    </dsp:sp>
    <dsp:sp modelId="{C20EFC52-E7D6-4B2B-874D-D4F502C5FAFF}">
      <dsp:nvSpPr>
        <dsp:cNvPr id="0" name=""/>
        <dsp:cNvSpPr/>
      </dsp:nvSpPr>
      <dsp:spPr>
        <a:xfrm>
          <a:off x="4464345" y="1983219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FD462F-677B-4AA1-A1BD-6B8119F71B5F}">
      <dsp:nvSpPr>
        <dsp:cNvPr id="0" name=""/>
        <dsp:cNvSpPr/>
      </dsp:nvSpPr>
      <dsp:spPr>
        <a:xfrm>
          <a:off x="2415459" y="2688255"/>
          <a:ext cx="791597" cy="7916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 dirty="0">
              <a:latin typeface="Calibri Light" panose="020F0302020204030204"/>
            </a:rPr>
            <a:t>Частные</a:t>
          </a:r>
          <a:r>
            <a:rPr lang="ru-RU" sz="500" b="0" kern="1200" noProof="0" dirty="0"/>
            <a:t> клиники для расширения форматов коммуникации с </a:t>
          </a:r>
          <a:r>
            <a:rPr lang="ru-RU" sz="500" b="0" kern="1200" noProof="0" dirty="0">
              <a:latin typeface="Calibri Light" panose="020F0302020204030204"/>
            </a:rPr>
            <a:t>пациентам</a:t>
          </a:r>
        </a:p>
      </dsp:txBody>
      <dsp:txXfrm>
        <a:off x="2531386" y="2804195"/>
        <a:ext cx="559743" cy="559807"/>
      </dsp:txXfrm>
    </dsp:sp>
    <dsp:sp modelId="{A59AE730-B4CB-4CA5-B2DA-0DCE7E914859}">
      <dsp:nvSpPr>
        <dsp:cNvPr id="0" name=""/>
        <dsp:cNvSpPr/>
      </dsp:nvSpPr>
      <dsp:spPr>
        <a:xfrm>
          <a:off x="3122384" y="2661460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B383F6-1E57-4477-8F0D-DA4D20FE8AD6}">
      <dsp:nvSpPr>
        <dsp:cNvPr id="0" name=""/>
        <dsp:cNvSpPr/>
      </dsp:nvSpPr>
      <dsp:spPr>
        <a:xfrm>
          <a:off x="3170312" y="0"/>
          <a:ext cx="791597" cy="7916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b="0" kern="1200" noProof="0" dirty="0">
              <a:latin typeface="Calibri Light" panose="020F0302020204030204"/>
            </a:rPr>
            <a:t>В</a:t>
          </a:r>
          <a:r>
            <a:rPr lang="ru-RU" sz="500" b="0" kern="1200" noProof="0" dirty="0"/>
            <a:t> израильских больницах до COVID 19 аппарат практически не присутствует</a:t>
          </a:r>
          <a:endParaRPr lang="ru-RU" sz="500" kern="1200" dirty="0"/>
        </a:p>
      </dsp:txBody>
      <dsp:txXfrm>
        <a:off x="3286239" y="115940"/>
        <a:ext cx="559743" cy="559807"/>
      </dsp:txXfrm>
    </dsp:sp>
    <dsp:sp modelId="{6046D04A-A439-48BF-8B68-5F2A2E6554A9}">
      <dsp:nvSpPr>
        <dsp:cNvPr id="0" name=""/>
        <dsp:cNvSpPr/>
      </dsp:nvSpPr>
      <dsp:spPr>
        <a:xfrm>
          <a:off x="2194195" y="858153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EA9E04-64F1-4A99-B0D7-488362509BFE}">
      <dsp:nvSpPr>
        <dsp:cNvPr id="0" name=""/>
        <dsp:cNvSpPr/>
      </dsp:nvSpPr>
      <dsp:spPr>
        <a:xfrm>
          <a:off x="4021818" y="194876"/>
          <a:ext cx="156961" cy="1569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527"/>
          <a:ext cx="10673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527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sp:txBody>
      <dsp:txXfrm>
        <a:off x="0" y="527"/>
        <a:ext cx="1067398" cy="359752"/>
      </dsp:txXfrm>
    </dsp:sp>
    <dsp:sp modelId="{1350ECA9-720D-4812-BE9A-03E3168D2749}">
      <dsp:nvSpPr>
        <dsp:cNvPr id="0" name=""/>
        <dsp:cNvSpPr/>
      </dsp:nvSpPr>
      <dsp:spPr>
        <a:xfrm>
          <a:off x="0" y="360280"/>
          <a:ext cx="1067398" cy="0"/>
        </a:xfrm>
        <a:prstGeom prst="line">
          <a:avLst/>
        </a:prstGeom>
        <a:solidFill>
          <a:schemeClr val="accent5">
            <a:hueOff val="-2582238"/>
            <a:satOff val="-14111"/>
            <a:lumOff val="-2451"/>
            <a:alphaOff val="0"/>
          </a:schemeClr>
        </a:solidFill>
        <a:ln w="19050" cap="rnd" cmpd="sng" algn="ctr">
          <a:solidFill>
            <a:schemeClr val="accent5">
              <a:hueOff val="-2582238"/>
              <a:satOff val="-14111"/>
              <a:lumOff val="-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360280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sz="12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0" y="360280"/>
        <a:ext cx="1067398" cy="359752"/>
      </dsp:txXfrm>
    </dsp:sp>
    <dsp:sp modelId="{D7FFCF90-B2EB-4D2F-AA1C-4290D9584DAD}">
      <dsp:nvSpPr>
        <dsp:cNvPr id="0" name=""/>
        <dsp:cNvSpPr/>
      </dsp:nvSpPr>
      <dsp:spPr>
        <a:xfrm>
          <a:off x="0" y="720032"/>
          <a:ext cx="1067398" cy="0"/>
        </a:xfrm>
        <a:prstGeom prst="line">
          <a:avLst/>
        </a:prstGeom>
        <a:solidFill>
          <a:schemeClr val="accent5">
            <a:hueOff val="-5164477"/>
            <a:satOff val="-28223"/>
            <a:lumOff val="-4902"/>
            <a:alphaOff val="0"/>
          </a:schemeClr>
        </a:solidFill>
        <a:ln w="19050" cap="rnd" cmpd="sng" algn="ctr">
          <a:solidFill>
            <a:schemeClr val="accent5">
              <a:hueOff val="-5164477"/>
              <a:satOff val="-28223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720032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sz="1200" kern="1200" noProof="0" dirty="0">
              <a:solidFill>
                <a:schemeClr val="tx1"/>
              </a:solidFill>
              <a:latin typeface="Calibri"/>
            </a:rPr>
            <a:t>mcmd.org</a:t>
          </a:r>
          <a:endParaRPr lang="ru-RU" sz="1200" kern="1200" noProof="0" dirty="0">
            <a:solidFill>
              <a:schemeClr val="tx1"/>
            </a:solidFill>
          </a:endParaRPr>
        </a:p>
      </dsp:txBody>
      <dsp:txXfrm>
        <a:off x="0" y="720032"/>
        <a:ext cx="1067398" cy="3597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527"/>
          <a:ext cx="10673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527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sp:txBody>
      <dsp:txXfrm>
        <a:off x="0" y="527"/>
        <a:ext cx="1067398" cy="359752"/>
      </dsp:txXfrm>
    </dsp:sp>
    <dsp:sp modelId="{1350ECA9-720D-4812-BE9A-03E3168D2749}">
      <dsp:nvSpPr>
        <dsp:cNvPr id="0" name=""/>
        <dsp:cNvSpPr/>
      </dsp:nvSpPr>
      <dsp:spPr>
        <a:xfrm>
          <a:off x="0" y="360280"/>
          <a:ext cx="1067398" cy="0"/>
        </a:xfrm>
        <a:prstGeom prst="line">
          <a:avLst/>
        </a:prstGeom>
        <a:solidFill>
          <a:schemeClr val="accent5">
            <a:hueOff val="-2582238"/>
            <a:satOff val="-14111"/>
            <a:lumOff val="-2451"/>
            <a:alphaOff val="0"/>
          </a:schemeClr>
        </a:solidFill>
        <a:ln w="19050" cap="rnd" cmpd="sng" algn="ctr">
          <a:solidFill>
            <a:schemeClr val="accent5">
              <a:hueOff val="-2582238"/>
              <a:satOff val="-14111"/>
              <a:lumOff val="-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360280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sz="12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0" y="360280"/>
        <a:ext cx="1067398" cy="359752"/>
      </dsp:txXfrm>
    </dsp:sp>
    <dsp:sp modelId="{D7FFCF90-B2EB-4D2F-AA1C-4290D9584DAD}">
      <dsp:nvSpPr>
        <dsp:cNvPr id="0" name=""/>
        <dsp:cNvSpPr/>
      </dsp:nvSpPr>
      <dsp:spPr>
        <a:xfrm>
          <a:off x="0" y="720032"/>
          <a:ext cx="1067398" cy="0"/>
        </a:xfrm>
        <a:prstGeom prst="line">
          <a:avLst/>
        </a:prstGeom>
        <a:solidFill>
          <a:schemeClr val="accent5">
            <a:hueOff val="-5164477"/>
            <a:satOff val="-28223"/>
            <a:lumOff val="-4902"/>
            <a:alphaOff val="0"/>
          </a:schemeClr>
        </a:solidFill>
        <a:ln w="19050" cap="rnd" cmpd="sng" algn="ctr">
          <a:solidFill>
            <a:schemeClr val="accent5">
              <a:hueOff val="-5164477"/>
              <a:satOff val="-28223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720032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sz="1200" kern="1200" noProof="0" dirty="0">
              <a:solidFill>
                <a:schemeClr val="tx1"/>
              </a:solidFill>
              <a:latin typeface="Calibri"/>
            </a:rPr>
            <a:t>mcmd.org</a:t>
          </a:r>
          <a:endParaRPr lang="ru-RU" sz="1200" kern="1200" noProof="0" dirty="0">
            <a:solidFill>
              <a:schemeClr val="tx1"/>
            </a:solidFill>
          </a:endParaRPr>
        </a:p>
      </dsp:txBody>
      <dsp:txXfrm>
        <a:off x="0" y="720032"/>
        <a:ext cx="1067398" cy="3597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527"/>
          <a:ext cx="10673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527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sp:txBody>
      <dsp:txXfrm>
        <a:off x="0" y="527"/>
        <a:ext cx="1067398" cy="359752"/>
      </dsp:txXfrm>
    </dsp:sp>
    <dsp:sp modelId="{1350ECA9-720D-4812-BE9A-03E3168D2749}">
      <dsp:nvSpPr>
        <dsp:cNvPr id="0" name=""/>
        <dsp:cNvSpPr/>
      </dsp:nvSpPr>
      <dsp:spPr>
        <a:xfrm>
          <a:off x="0" y="360280"/>
          <a:ext cx="1067398" cy="0"/>
        </a:xfrm>
        <a:prstGeom prst="line">
          <a:avLst/>
        </a:prstGeom>
        <a:solidFill>
          <a:schemeClr val="accent5">
            <a:hueOff val="-2582238"/>
            <a:satOff val="-14111"/>
            <a:lumOff val="-2451"/>
            <a:alphaOff val="0"/>
          </a:schemeClr>
        </a:solidFill>
        <a:ln w="19050" cap="rnd" cmpd="sng" algn="ctr">
          <a:solidFill>
            <a:schemeClr val="accent5">
              <a:hueOff val="-2582238"/>
              <a:satOff val="-14111"/>
              <a:lumOff val="-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360280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sz="12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0" y="360280"/>
        <a:ext cx="1067398" cy="359752"/>
      </dsp:txXfrm>
    </dsp:sp>
    <dsp:sp modelId="{D7FFCF90-B2EB-4D2F-AA1C-4290D9584DAD}">
      <dsp:nvSpPr>
        <dsp:cNvPr id="0" name=""/>
        <dsp:cNvSpPr/>
      </dsp:nvSpPr>
      <dsp:spPr>
        <a:xfrm>
          <a:off x="0" y="720032"/>
          <a:ext cx="1067398" cy="0"/>
        </a:xfrm>
        <a:prstGeom prst="line">
          <a:avLst/>
        </a:prstGeom>
        <a:solidFill>
          <a:schemeClr val="accent5">
            <a:hueOff val="-5164477"/>
            <a:satOff val="-28223"/>
            <a:lumOff val="-4902"/>
            <a:alphaOff val="0"/>
          </a:schemeClr>
        </a:solidFill>
        <a:ln w="19050" cap="rnd" cmpd="sng" algn="ctr">
          <a:solidFill>
            <a:schemeClr val="accent5">
              <a:hueOff val="-5164477"/>
              <a:satOff val="-28223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720032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sz="1200" kern="1200" noProof="0" dirty="0">
              <a:solidFill>
                <a:schemeClr val="tx1"/>
              </a:solidFill>
              <a:latin typeface="Calibri"/>
            </a:rPr>
            <a:t>mcmd.org</a:t>
          </a:r>
          <a:endParaRPr lang="ru-RU" sz="1200" kern="1200" noProof="0" dirty="0">
            <a:solidFill>
              <a:schemeClr val="tx1"/>
            </a:solidFill>
          </a:endParaRPr>
        </a:p>
      </dsp:txBody>
      <dsp:txXfrm>
        <a:off x="0" y="720032"/>
        <a:ext cx="1067398" cy="35975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527"/>
          <a:ext cx="10673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527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sp:txBody>
      <dsp:txXfrm>
        <a:off x="0" y="527"/>
        <a:ext cx="1067398" cy="359752"/>
      </dsp:txXfrm>
    </dsp:sp>
    <dsp:sp modelId="{1350ECA9-720D-4812-BE9A-03E3168D2749}">
      <dsp:nvSpPr>
        <dsp:cNvPr id="0" name=""/>
        <dsp:cNvSpPr/>
      </dsp:nvSpPr>
      <dsp:spPr>
        <a:xfrm>
          <a:off x="0" y="360280"/>
          <a:ext cx="1067398" cy="0"/>
        </a:xfrm>
        <a:prstGeom prst="line">
          <a:avLst/>
        </a:prstGeom>
        <a:solidFill>
          <a:schemeClr val="accent5">
            <a:hueOff val="-2582238"/>
            <a:satOff val="-14111"/>
            <a:lumOff val="-2451"/>
            <a:alphaOff val="0"/>
          </a:schemeClr>
        </a:solidFill>
        <a:ln w="19050" cap="rnd" cmpd="sng" algn="ctr">
          <a:solidFill>
            <a:schemeClr val="accent5">
              <a:hueOff val="-2582238"/>
              <a:satOff val="-14111"/>
              <a:lumOff val="-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360280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sz="12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0" y="360280"/>
        <a:ext cx="1067398" cy="359752"/>
      </dsp:txXfrm>
    </dsp:sp>
    <dsp:sp modelId="{D7FFCF90-B2EB-4D2F-AA1C-4290D9584DAD}">
      <dsp:nvSpPr>
        <dsp:cNvPr id="0" name=""/>
        <dsp:cNvSpPr/>
      </dsp:nvSpPr>
      <dsp:spPr>
        <a:xfrm>
          <a:off x="0" y="720032"/>
          <a:ext cx="1067398" cy="0"/>
        </a:xfrm>
        <a:prstGeom prst="line">
          <a:avLst/>
        </a:prstGeom>
        <a:solidFill>
          <a:schemeClr val="accent5">
            <a:hueOff val="-5164477"/>
            <a:satOff val="-28223"/>
            <a:lumOff val="-4902"/>
            <a:alphaOff val="0"/>
          </a:schemeClr>
        </a:solidFill>
        <a:ln w="19050" cap="rnd" cmpd="sng" algn="ctr">
          <a:solidFill>
            <a:schemeClr val="accent5">
              <a:hueOff val="-5164477"/>
              <a:satOff val="-28223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720032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sz="1200" kern="1200" noProof="0" dirty="0">
              <a:solidFill>
                <a:schemeClr val="tx1"/>
              </a:solidFill>
              <a:latin typeface="Calibri"/>
            </a:rPr>
            <a:t>mcmd.org</a:t>
          </a:r>
          <a:endParaRPr lang="ru-RU" sz="1200" kern="1200" noProof="0" dirty="0">
            <a:solidFill>
              <a:schemeClr val="tx1"/>
            </a:solidFill>
          </a:endParaRPr>
        </a:p>
      </dsp:txBody>
      <dsp:txXfrm>
        <a:off x="0" y="720032"/>
        <a:ext cx="1067398" cy="35975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0"/>
          <a:ext cx="169453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0"/>
          <a:ext cx="1694530" cy="386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rtlCol="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Давид Шостак</a:t>
          </a:r>
        </a:p>
      </dsp:txBody>
      <dsp:txXfrm>
        <a:off x="0" y="0"/>
        <a:ext cx="1694530" cy="386401"/>
      </dsp:txXfrm>
    </dsp:sp>
    <dsp:sp modelId="{1350ECA9-720D-4812-BE9A-03E3168D2749}">
      <dsp:nvSpPr>
        <dsp:cNvPr id="0" name=""/>
        <dsp:cNvSpPr/>
      </dsp:nvSpPr>
      <dsp:spPr>
        <a:xfrm>
          <a:off x="0" y="386401"/>
          <a:ext cx="1694530" cy="0"/>
        </a:xfrm>
        <a:prstGeom prst="line">
          <a:avLst/>
        </a:prstGeom>
        <a:solidFill>
          <a:schemeClr val="accent5">
            <a:hueOff val="-1721492"/>
            <a:satOff val="-9408"/>
            <a:lumOff val="-1634"/>
            <a:alphaOff val="0"/>
          </a:schemeClr>
        </a:solidFill>
        <a:ln w="19050" cap="rnd" cmpd="sng" algn="ctr">
          <a:solidFill>
            <a:schemeClr val="accent5">
              <a:hueOff val="-1721492"/>
              <a:satOff val="-9408"/>
              <a:lumOff val="-16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386401"/>
          <a:ext cx="1694530" cy="386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noProof="0" dirty="0">
              <a:solidFill>
                <a:schemeClr val="tx1"/>
              </a:solidFill>
              <a:latin typeface="Calibri"/>
            </a:rPr>
            <a:t>TYTO CARE</a:t>
          </a:r>
          <a:endParaRPr lang="ru-RU" sz="1700" kern="1200" noProof="0" dirty="0">
            <a:solidFill>
              <a:schemeClr val="tx1"/>
            </a:solidFill>
            <a:latin typeface="Calibri Light" panose="020F0302020204030204"/>
            <a:cs typeface="Calibri Light" panose="020F0302020204030204"/>
          </a:endParaRPr>
        </a:p>
      </dsp:txBody>
      <dsp:txXfrm>
        <a:off x="0" y="386401"/>
        <a:ext cx="1694530" cy="386401"/>
      </dsp:txXfrm>
    </dsp:sp>
    <dsp:sp modelId="{AAC98807-E336-4003-8163-E15DC5DC1ADB}">
      <dsp:nvSpPr>
        <dsp:cNvPr id="0" name=""/>
        <dsp:cNvSpPr/>
      </dsp:nvSpPr>
      <dsp:spPr>
        <a:xfrm>
          <a:off x="0" y="772802"/>
          <a:ext cx="1694530" cy="0"/>
        </a:xfrm>
        <a:prstGeom prst="line">
          <a:avLst/>
        </a:prstGeom>
        <a:solidFill>
          <a:schemeClr val="accent5">
            <a:hueOff val="-3442985"/>
            <a:satOff val="-18815"/>
            <a:lumOff val="-3268"/>
            <a:alphaOff val="0"/>
          </a:schemeClr>
        </a:solidFill>
        <a:ln w="19050" cap="rnd" cmpd="sng" algn="ctr">
          <a:solidFill>
            <a:schemeClr val="accent5">
              <a:hueOff val="-3442985"/>
              <a:satOff val="-18815"/>
              <a:lumOff val="-3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073E12-661C-43AF-960A-AF91A33667B5}">
      <dsp:nvSpPr>
        <dsp:cNvPr id="0" name=""/>
        <dsp:cNvSpPr/>
      </dsp:nvSpPr>
      <dsp:spPr>
        <a:xfrm>
          <a:off x="0" y="772802"/>
          <a:ext cx="1694530" cy="386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noProof="0" dirty="0">
              <a:solidFill>
                <a:schemeClr val="tx1"/>
              </a:solidFill>
              <a:latin typeface="Calibri"/>
            </a:rPr>
            <a:t>MCMD</a:t>
          </a:r>
          <a:r>
            <a:rPr lang="ru-RU" sz="1700" b="0" i="0" u="none" strike="noStrike" kern="1200" cap="none" baseline="0" noProof="0" dirty="0">
              <a:solidFill>
                <a:schemeClr val="tx1"/>
              </a:solidFill>
              <a:latin typeface="Calibri"/>
              <a:cs typeface="Calibri"/>
            </a:rPr>
            <a:t>.org</a:t>
          </a:r>
          <a:endParaRPr lang="ru-RU" sz="1700" kern="1200" dirty="0"/>
        </a:p>
      </dsp:txBody>
      <dsp:txXfrm>
        <a:off x="0" y="772802"/>
        <a:ext cx="1694530" cy="386401"/>
      </dsp:txXfrm>
    </dsp:sp>
    <dsp:sp modelId="{D7FFCF90-B2EB-4D2F-AA1C-4290D9584DAD}">
      <dsp:nvSpPr>
        <dsp:cNvPr id="0" name=""/>
        <dsp:cNvSpPr/>
      </dsp:nvSpPr>
      <dsp:spPr>
        <a:xfrm>
          <a:off x="0" y="1159203"/>
          <a:ext cx="1694530" cy="0"/>
        </a:xfrm>
        <a:prstGeom prst="line">
          <a:avLst/>
        </a:prstGeom>
        <a:solidFill>
          <a:schemeClr val="accent5">
            <a:hueOff val="-5164477"/>
            <a:satOff val="-28223"/>
            <a:lumOff val="-4902"/>
            <a:alphaOff val="0"/>
          </a:schemeClr>
        </a:solidFill>
        <a:ln w="19050" cap="rnd" cmpd="sng" algn="ctr">
          <a:solidFill>
            <a:schemeClr val="accent5">
              <a:hueOff val="-5164477"/>
              <a:satOff val="-28223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1159203"/>
          <a:ext cx="1694530" cy="386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rtlCol="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noProof="0" dirty="0">
              <a:solidFill>
                <a:schemeClr val="tx1"/>
              </a:solidFill>
              <a:latin typeface="Calibri"/>
              <a:cs typeface="Calibri"/>
            </a:rPr>
            <a:t>Ds@</a:t>
          </a:r>
          <a:r>
            <a:rPr lang="ru-RU" sz="1700" kern="1200" noProof="0" dirty="0">
              <a:solidFill>
                <a:schemeClr val="tx1"/>
              </a:solidFill>
              <a:latin typeface="Calibri"/>
            </a:rPr>
            <a:t>mcmd.org</a:t>
          </a:r>
          <a:endParaRPr lang="ru-RU" sz="1700" kern="1200" noProof="0" dirty="0">
            <a:solidFill>
              <a:schemeClr val="tx1"/>
            </a:solidFill>
          </a:endParaRPr>
        </a:p>
      </dsp:txBody>
      <dsp:txXfrm>
        <a:off x="0" y="1159203"/>
        <a:ext cx="1694530" cy="386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08"/>
          <a:ext cx="87184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08"/>
          <a:ext cx="871841" cy="278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rtlCol="0" anchor="t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strike="noStrike" kern="1200" cap="none" baseline="0" noProof="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rPr>
            <a:t>Давид Шостак</a:t>
          </a:r>
        </a:p>
      </dsp:txBody>
      <dsp:txXfrm>
        <a:off x="0" y="408"/>
        <a:ext cx="871841" cy="278911"/>
      </dsp:txXfrm>
    </dsp:sp>
    <dsp:sp modelId="{1350ECA9-720D-4812-BE9A-03E3168D2749}">
      <dsp:nvSpPr>
        <dsp:cNvPr id="0" name=""/>
        <dsp:cNvSpPr/>
      </dsp:nvSpPr>
      <dsp:spPr>
        <a:xfrm>
          <a:off x="0" y="279320"/>
          <a:ext cx="871841" cy="0"/>
        </a:xfrm>
        <a:prstGeom prst="line">
          <a:avLst/>
        </a:prstGeom>
        <a:solidFill>
          <a:schemeClr val="accent5">
            <a:hueOff val="-2582238"/>
            <a:satOff val="-14111"/>
            <a:lumOff val="-2451"/>
            <a:alphaOff val="0"/>
          </a:schemeClr>
        </a:solidFill>
        <a:ln w="19050" cap="rnd" cmpd="sng" algn="ctr">
          <a:solidFill>
            <a:schemeClr val="accent5">
              <a:hueOff val="-2582238"/>
              <a:satOff val="-14111"/>
              <a:lumOff val="-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279320"/>
          <a:ext cx="871841" cy="278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noProof="0" dirty="0">
              <a:solidFill>
                <a:schemeClr val="tx1">
                  <a:lumMod val="85000"/>
                </a:schemeClr>
              </a:solidFill>
              <a:latin typeface="Calibri"/>
            </a:rPr>
            <a:t>MCMD</a:t>
          </a:r>
          <a:r>
            <a:rPr lang="ru-RU" sz="1000" b="0" i="0" u="none" strike="noStrike" kern="1200" cap="none" baseline="0" noProof="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rPr>
            <a:t>.org</a:t>
          </a:r>
          <a:endParaRPr lang="ru-RU" sz="1000" kern="1200" dirty="0">
            <a:solidFill>
              <a:schemeClr val="tx1">
                <a:lumMod val="85000"/>
              </a:schemeClr>
            </a:solidFill>
          </a:endParaRPr>
        </a:p>
      </dsp:txBody>
      <dsp:txXfrm>
        <a:off x="0" y="279320"/>
        <a:ext cx="871841" cy="278911"/>
      </dsp:txXfrm>
    </dsp:sp>
    <dsp:sp modelId="{D7FFCF90-B2EB-4D2F-AA1C-4290D9584DAD}">
      <dsp:nvSpPr>
        <dsp:cNvPr id="0" name=""/>
        <dsp:cNvSpPr/>
      </dsp:nvSpPr>
      <dsp:spPr>
        <a:xfrm>
          <a:off x="0" y="558231"/>
          <a:ext cx="871841" cy="0"/>
        </a:xfrm>
        <a:prstGeom prst="line">
          <a:avLst/>
        </a:prstGeom>
        <a:solidFill>
          <a:schemeClr val="accent5">
            <a:hueOff val="-5164477"/>
            <a:satOff val="-28223"/>
            <a:lumOff val="-4902"/>
            <a:alphaOff val="0"/>
          </a:schemeClr>
        </a:solidFill>
        <a:ln w="19050" cap="rnd" cmpd="sng" algn="ctr">
          <a:solidFill>
            <a:schemeClr val="accent5">
              <a:hueOff val="-5164477"/>
              <a:satOff val="-28223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558231"/>
          <a:ext cx="871841" cy="278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rtlCol="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noProof="0" dirty="0">
              <a:solidFill>
                <a:schemeClr val="tx1">
                  <a:lumMod val="85000"/>
                </a:schemeClr>
              </a:solidFill>
              <a:latin typeface="Calibri"/>
              <a:cs typeface="Calibri"/>
            </a:rPr>
            <a:t>Ds@</a:t>
          </a:r>
          <a:r>
            <a:rPr lang="ru-RU" sz="1000" kern="1200" noProof="0" dirty="0">
              <a:solidFill>
                <a:schemeClr val="tx1">
                  <a:lumMod val="85000"/>
                </a:schemeClr>
              </a:solidFill>
              <a:latin typeface="Calibri"/>
            </a:rPr>
            <a:t>mcmd.org</a:t>
          </a:r>
          <a:endParaRPr lang="ru-RU" sz="1000" kern="1200" noProof="0" dirty="0">
            <a:solidFill>
              <a:schemeClr val="tx1">
                <a:lumMod val="85000"/>
              </a:schemeClr>
            </a:solidFill>
          </a:endParaRPr>
        </a:p>
      </dsp:txBody>
      <dsp:txXfrm>
        <a:off x="0" y="558231"/>
        <a:ext cx="871841" cy="2789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445"/>
          <a:ext cx="326339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445"/>
          <a:ext cx="3263390" cy="729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rtlCol="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noProof="0">
              <a:latin typeface="Calibri"/>
              <a:cs typeface="Calibri"/>
            </a:rPr>
            <a:t>Устройство Tyto с камерой для осмотра и базальным термометром</a:t>
          </a:r>
          <a:endParaRPr lang="ru-RU" sz="1600" kern="1200" noProof="0"/>
        </a:p>
      </dsp:txBody>
      <dsp:txXfrm>
        <a:off x="0" y="445"/>
        <a:ext cx="3263390" cy="729648"/>
      </dsp:txXfrm>
    </dsp:sp>
    <dsp:sp modelId="{D7FFCF90-B2EB-4D2F-AA1C-4290D9584DAD}">
      <dsp:nvSpPr>
        <dsp:cNvPr id="0" name=""/>
        <dsp:cNvSpPr/>
      </dsp:nvSpPr>
      <dsp:spPr>
        <a:xfrm>
          <a:off x="0" y="730093"/>
          <a:ext cx="3263390" cy="0"/>
        </a:xfrm>
        <a:prstGeom prst="line">
          <a:avLst/>
        </a:prstGeom>
        <a:solidFill>
          <a:schemeClr val="accent5">
            <a:hueOff val="-1291119"/>
            <a:satOff val="-7056"/>
            <a:lumOff val="-1225"/>
            <a:alphaOff val="0"/>
          </a:schemeClr>
        </a:solidFill>
        <a:ln w="19050" cap="rnd" cmpd="sng" algn="ctr">
          <a:solidFill>
            <a:schemeClr val="accent5">
              <a:hueOff val="-1291119"/>
              <a:satOff val="-7056"/>
              <a:lumOff val="-12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730093"/>
          <a:ext cx="3263390" cy="729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rtlCol="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noProof="0">
              <a:latin typeface="Calibri"/>
              <a:cs typeface="Calibri"/>
            </a:rPr>
            <a:t>Цифровой отоскоп</a:t>
          </a:r>
          <a:endParaRPr lang="ru-RU" sz="1600" kern="1200" noProof="0"/>
        </a:p>
      </dsp:txBody>
      <dsp:txXfrm>
        <a:off x="0" y="730093"/>
        <a:ext cx="3263390" cy="729648"/>
      </dsp:txXfrm>
    </dsp:sp>
    <dsp:sp modelId="{1F250630-3BC8-401C-998D-AC0FA384F451}">
      <dsp:nvSpPr>
        <dsp:cNvPr id="0" name=""/>
        <dsp:cNvSpPr/>
      </dsp:nvSpPr>
      <dsp:spPr>
        <a:xfrm>
          <a:off x="0" y="1459742"/>
          <a:ext cx="3263390" cy="0"/>
        </a:xfrm>
        <a:prstGeom prst="line">
          <a:avLst/>
        </a:prstGeom>
        <a:solidFill>
          <a:schemeClr val="accent5">
            <a:hueOff val="-2582238"/>
            <a:satOff val="-14111"/>
            <a:lumOff val="-2451"/>
            <a:alphaOff val="0"/>
          </a:schemeClr>
        </a:solidFill>
        <a:ln w="19050" cap="rnd" cmpd="sng" algn="ctr">
          <a:solidFill>
            <a:schemeClr val="accent5">
              <a:hueOff val="-2582238"/>
              <a:satOff val="-14111"/>
              <a:lumOff val="-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2D4DE5-FC6C-415F-A7C2-0A2B78808DA1}">
      <dsp:nvSpPr>
        <dsp:cNvPr id="0" name=""/>
        <dsp:cNvSpPr/>
      </dsp:nvSpPr>
      <dsp:spPr>
        <a:xfrm>
          <a:off x="0" y="1459742"/>
          <a:ext cx="3263390" cy="729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rtlCol="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noProof="0">
              <a:latin typeface="Calibri Light" panose="020F0302020204030204"/>
            </a:rPr>
            <a:t>Цифровой стетоскоп</a:t>
          </a:r>
          <a:endParaRPr lang="ru-RU" sz="1600" kern="1200" noProof="0"/>
        </a:p>
      </dsp:txBody>
      <dsp:txXfrm>
        <a:off x="0" y="1459742"/>
        <a:ext cx="3263390" cy="729648"/>
      </dsp:txXfrm>
    </dsp:sp>
    <dsp:sp modelId="{3ABAFC39-8F2B-4248-B010-F3E734466199}">
      <dsp:nvSpPr>
        <dsp:cNvPr id="0" name=""/>
        <dsp:cNvSpPr/>
      </dsp:nvSpPr>
      <dsp:spPr>
        <a:xfrm>
          <a:off x="0" y="2189390"/>
          <a:ext cx="3263390" cy="0"/>
        </a:xfrm>
        <a:prstGeom prst="line">
          <a:avLst/>
        </a:prstGeom>
        <a:solidFill>
          <a:schemeClr val="accent5">
            <a:hueOff val="-3873358"/>
            <a:satOff val="-21167"/>
            <a:lumOff val="-3676"/>
            <a:alphaOff val="0"/>
          </a:schemeClr>
        </a:solidFill>
        <a:ln w="19050" cap="rnd" cmpd="sng" algn="ctr">
          <a:solidFill>
            <a:schemeClr val="accent5">
              <a:hueOff val="-3873358"/>
              <a:satOff val="-21167"/>
              <a:lumOff val="-36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4A01AA-88AE-4D2F-8F85-BCA452B501F1}">
      <dsp:nvSpPr>
        <dsp:cNvPr id="0" name=""/>
        <dsp:cNvSpPr/>
      </dsp:nvSpPr>
      <dsp:spPr>
        <a:xfrm>
          <a:off x="0" y="2189390"/>
          <a:ext cx="3263390" cy="729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rtlCol="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noProof="0">
              <a:latin typeface="Calibri"/>
              <a:cs typeface="Calibri"/>
            </a:rPr>
            <a:t>Депрессор языка</a:t>
          </a:r>
        </a:p>
      </dsp:txBody>
      <dsp:txXfrm>
        <a:off x="0" y="2189390"/>
        <a:ext cx="3263390" cy="729648"/>
      </dsp:txXfrm>
    </dsp:sp>
    <dsp:sp modelId="{7FD168E7-C379-4CD3-B3FE-538C7FAC39EA}">
      <dsp:nvSpPr>
        <dsp:cNvPr id="0" name=""/>
        <dsp:cNvSpPr/>
      </dsp:nvSpPr>
      <dsp:spPr>
        <a:xfrm>
          <a:off x="0" y="2919039"/>
          <a:ext cx="3263390" cy="0"/>
        </a:xfrm>
        <a:prstGeom prst="line">
          <a:avLst/>
        </a:prstGeom>
        <a:solidFill>
          <a:schemeClr val="accent5">
            <a:hueOff val="-5164477"/>
            <a:satOff val="-28223"/>
            <a:lumOff val="-4902"/>
            <a:alphaOff val="0"/>
          </a:schemeClr>
        </a:solidFill>
        <a:ln w="19050" cap="rnd" cmpd="sng" algn="ctr">
          <a:solidFill>
            <a:schemeClr val="accent5">
              <a:hueOff val="-5164477"/>
              <a:satOff val="-28223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917E7E-D884-4763-B20E-7ACC0308D15B}">
      <dsp:nvSpPr>
        <dsp:cNvPr id="0" name=""/>
        <dsp:cNvSpPr/>
      </dsp:nvSpPr>
      <dsp:spPr>
        <a:xfrm>
          <a:off x="0" y="2919039"/>
          <a:ext cx="3263390" cy="729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noProof="0">
              <a:latin typeface="Calibri"/>
              <a:cs typeface="Calibri"/>
            </a:rPr>
            <a:t>TytoApp ™ </a:t>
          </a:r>
        </a:p>
      </dsp:txBody>
      <dsp:txXfrm>
        <a:off x="0" y="2919039"/>
        <a:ext cx="3263390" cy="7296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527"/>
          <a:ext cx="10673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527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strike="noStrike" kern="1200" cap="none" baseline="0" noProof="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rPr>
            <a:t>Давид Шостак</a:t>
          </a:r>
        </a:p>
      </dsp:txBody>
      <dsp:txXfrm>
        <a:off x="0" y="527"/>
        <a:ext cx="1067398" cy="359752"/>
      </dsp:txXfrm>
    </dsp:sp>
    <dsp:sp modelId="{1350ECA9-720D-4812-BE9A-03E3168D2749}">
      <dsp:nvSpPr>
        <dsp:cNvPr id="0" name=""/>
        <dsp:cNvSpPr/>
      </dsp:nvSpPr>
      <dsp:spPr>
        <a:xfrm>
          <a:off x="0" y="360280"/>
          <a:ext cx="1067398" cy="0"/>
        </a:xfrm>
        <a:prstGeom prst="line">
          <a:avLst/>
        </a:prstGeom>
        <a:solidFill>
          <a:schemeClr val="accent5">
            <a:hueOff val="-2582238"/>
            <a:satOff val="-14111"/>
            <a:lumOff val="-2451"/>
            <a:alphaOff val="0"/>
          </a:schemeClr>
        </a:solidFill>
        <a:ln w="19050" cap="rnd" cmpd="sng" algn="ctr">
          <a:solidFill>
            <a:schemeClr val="accent5">
              <a:hueOff val="-2582238"/>
              <a:satOff val="-14111"/>
              <a:lumOff val="-2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360280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accent2">
                  <a:lumMod val="50000"/>
                </a:schemeClr>
              </a:solidFill>
              <a:latin typeface="Calibri"/>
            </a:rPr>
            <a:t>MCMD</a:t>
          </a:r>
          <a:r>
            <a:rPr lang="ru-RU" sz="1200" b="0" i="0" u="none" strike="noStrike" kern="1200" cap="none" baseline="0" noProof="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rPr>
            <a:t>.org</a:t>
          </a:r>
          <a:endParaRPr lang="ru-RU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0" y="360280"/>
        <a:ext cx="1067398" cy="359752"/>
      </dsp:txXfrm>
    </dsp:sp>
    <dsp:sp modelId="{D7FFCF90-B2EB-4D2F-AA1C-4290D9584DAD}">
      <dsp:nvSpPr>
        <dsp:cNvPr id="0" name=""/>
        <dsp:cNvSpPr/>
      </dsp:nvSpPr>
      <dsp:spPr>
        <a:xfrm>
          <a:off x="0" y="720032"/>
          <a:ext cx="1067398" cy="0"/>
        </a:xfrm>
        <a:prstGeom prst="line">
          <a:avLst/>
        </a:prstGeom>
        <a:solidFill>
          <a:schemeClr val="accent5">
            <a:hueOff val="-5164477"/>
            <a:satOff val="-28223"/>
            <a:lumOff val="-4902"/>
            <a:alphaOff val="0"/>
          </a:schemeClr>
        </a:solidFill>
        <a:ln w="19050" cap="rnd" cmpd="sng" algn="ctr">
          <a:solidFill>
            <a:schemeClr val="accent5">
              <a:hueOff val="-5164477"/>
              <a:satOff val="-28223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720032"/>
          <a:ext cx="1067398" cy="359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rPr>
            <a:t>Ds@</a:t>
          </a:r>
          <a:r>
            <a:rPr lang="ru-RU" sz="1200" kern="1200" noProof="0" dirty="0">
              <a:solidFill>
                <a:schemeClr val="accent2">
                  <a:lumMod val="50000"/>
                </a:schemeClr>
              </a:solidFill>
              <a:latin typeface="Calibri"/>
            </a:rPr>
            <a:t>mcmd.org</a:t>
          </a:r>
          <a:endParaRPr lang="ru-RU" sz="120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0" y="720032"/>
        <a:ext cx="1067398" cy="3597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586"/>
          <a:ext cx="12292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586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rtlCol="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strike="noStrike" kern="1200" cap="none" baseline="0" noProof="0" dirty="0">
              <a:solidFill>
                <a:srgbClr val="010000"/>
              </a:solidFill>
              <a:latin typeface="Calibri"/>
              <a:cs typeface="Calibri"/>
            </a:rPr>
            <a:t>Давид Шостак</a:t>
          </a:r>
        </a:p>
      </dsp:txBody>
      <dsp:txXfrm>
        <a:off x="0" y="586"/>
        <a:ext cx="1229238" cy="400173"/>
      </dsp:txXfrm>
    </dsp:sp>
    <dsp:sp modelId="{1350ECA9-720D-4812-BE9A-03E3168D2749}">
      <dsp:nvSpPr>
        <dsp:cNvPr id="0" name=""/>
        <dsp:cNvSpPr/>
      </dsp:nvSpPr>
      <dsp:spPr>
        <a:xfrm>
          <a:off x="0" y="400759"/>
          <a:ext cx="1229238" cy="0"/>
        </a:xfrm>
        <a:prstGeom prst="lin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400759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>
              <a:solidFill>
                <a:srgbClr val="010000"/>
              </a:solidFill>
              <a:latin typeface="Calibri"/>
            </a:rPr>
            <a:t>MCMD</a:t>
          </a:r>
          <a:r>
            <a:rPr lang="ru-RU" sz="1400" b="0" i="0" u="none" strike="noStrike" kern="1200" cap="none" baseline="0" noProof="0" dirty="0">
              <a:solidFill>
                <a:srgbClr val="010000"/>
              </a:solidFill>
              <a:latin typeface="Calibri"/>
              <a:cs typeface="Calibri"/>
            </a:rPr>
            <a:t>.</a:t>
          </a:r>
          <a:r>
            <a:rPr lang="ru-RU" sz="1400" b="0" i="0" u="none" strike="noStrike" kern="1200" cap="none" baseline="0" noProof="0" dirty="0">
              <a:latin typeface="Calibri"/>
              <a:cs typeface="Calibri"/>
            </a:rPr>
            <a:t>org</a:t>
          </a:r>
          <a:endParaRPr lang="ru-RU" sz="1400" kern="1200" dirty="0"/>
        </a:p>
      </dsp:txBody>
      <dsp:txXfrm>
        <a:off x="0" y="400759"/>
        <a:ext cx="1229238" cy="400173"/>
      </dsp:txXfrm>
    </dsp:sp>
    <dsp:sp modelId="{D7FFCF90-B2EB-4D2F-AA1C-4290D9584DAD}">
      <dsp:nvSpPr>
        <dsp:cNvPr id="0" name=""/>
        <dsp:cNvSpPr/>
      </dsp:nvSpPr>
      <dsp:spPr>
        <a:xfrm>
          <a:off x="0" y="800933"/>
          <a:ext cx="1229238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800933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rtlCol="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>
              <a:latin typeface="Calibri"/>
              <a:cs typeface="Calibri"/>
            </a:rPr>
            <a:t>Ds@</a:t>
          </a:r>
          <a:r>
            <a:rPr lang="ru-RU" sz="1400" kern="1200" noProof="0" dirty="0">
              <a:latin typeface="Calibri"/>
            </a:rPr>
            <a:t>mcmd.org</a:t>
          </a:r>
          <a:endParaRPr lang="ru-RU" sz="1400" kern="1200" noProof="0" dirty="0"/>
        </a:p>
      </dsp:txBody>
      <dsp:txXfrm>
        <a:off x="0" y="800933"/>
        <a:ext cx="1229238" cy="4001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586"/>
          <a:ext cx="12292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586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rtlCol="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strike="noStrike" kern="1200" cap="none" baseline="0" noProof="0" dirty="0">
              <a:solidFill>
                <a:srgbClr val="010000"/>
              </a:solidFill>
              <a:latin typeface="Calibri"/>
              <a:cs typeface="Calibri"/>
            </a:rPr>
            <a:t>Давид Шостак</a:t>
          </a:r>
        </a:p>
      </dsp:txBody>
      <dsp:txXfrm>
        <a:off x="0" y="586"/>
        <a:ext cx="1229238" cy="400173"/>
      </dsp:txXfrm>
    </dsp:sp>
    <dsp:sp modelId="{1350ECA9-720D-4812-BE9A-03E3168D2749}">
      <dsp:nvSpPr>
        <dsp:cNvPr id="0" name=""/>
        <dsp:cNvSpPr/>
      </dsp:nvSpPr>
      <dsp:spPr>
        <a:xfrm>
          <a:off x="0" y="400759"/>
          <a:ext cx="1229238" cy="0"/>
        </a:xfrm>
        <a:prstGeom prst="lin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400759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>
              <a:solidFill>
                <a:srgbClr val="010000"/>
              </a:solidFill>
              <a:latin typeface="Calibri"/>
            </a:rPr>
            <a:t>MCMD</a:t>
          </a:r>
          <a:r>
            <a:rPr lang="ru-RU" sz="1400" b="0" i="0" u="none" strike="noStrike" kern="1200" cap="none" baseline="0" noProof="0" dirty="0">
              <a:solidFill>
                <a:srgbClr val="010000"/>
              </a:solidFill>
              <a:latin typeface="Calibri"/>
              <a:cs typeface="Calibri"/>
            </a:rPr>
            <a:t>.</a:t>
          </a:r>
          <a:r>
            <a:rPr lang="ru-RU" sz="1400" b="0" i="0" u="none" strike="noStrike" kern="1200" cap="none" baseline="0" noProof="0" dirty="0">
              <a:latin typeface="Calibri"/>
              <a:cs typeface="Calibri"/>
            </a:rPr>
            <a:t>org</a:t>
          </a:r>
          <a:endParaRPr lang="ru-RU" sz="1400" kern="1200" dirty="0"/>
        </a:p>
      </dsp:txBody>
      <dsp:txXfrm>
        <a:off x="0" y="400759"/>
        <a:ext cx="1229238" cy="400173"/>
      </dsp:txXfrm>
    </dsp:sp>
    <dsp:sp modelId="{D7FFCF90-B2EB-4D2F-AA1C-4290D9584DAD}">
      <dsp:nvSpPr>
        <dsp:cNvPr id="0" name=""/>
        <dsp:cNvSpPr/>
      </dsp:nvSpPr>
      <dsp:spPr>
        <a:xfrm>
          <a:off x="0" y="800933"/>
          <a:ext cx="1229238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800933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rtlCol="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>
              <a:latin typeface="Calibri"/>
              <a:cs typeface="Calibri"/>
            </a:rPr>
            <a:t>Ds@</a:t>
          </a:r>
          <a:r>
            <a:rPr lang="ru-RU" sz="1400" kern="1200" noProof="0" dirty="0">
              <a:latin typeface="Calibri"/>
            </a:rPr>
            <a:t>mcmd.org</a:t>
          </a:r>
          <a:endParaRPr lang="ru-RU" sz="1400" kern="1200" noProof="0" dirty="0"/>
        </a:p>
      </dsp:txBody>
      <dsp:txXfrm>
        <a:off x="0" y="800933"/>
        <a:ext cx="1229238" cy="4001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586"/>
          <a:ext cx="12292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586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rtlCol="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strike="noStrike" kern="1200" cap="none" baseline="0" noProof="0" dirty="0">
              <a:solidFill>
                <a:srgbClr val="010000"/>
              </a:solidFill>
              <a:latin typeface="Calibri"/>
              <a:cs typeface="Calibri"/>
            </a:rPr>
            <a:t>Давид Шостак</a:t>
          </a:r>
        </a:p>
      </dsp:txBody>
      <dsp:txXfrm>
        <a:off x="0" y="586"/>
        <a:ext cx="1229238" cy="400173"/>
      </dsp:txXfrm>
    </dsp:sp>
    <dsp:sp modelId="{1350ECA9-720D-4812-BE9A-03E3168D2749}">
      <dsp:nvSpPr>
        <dsp:cNvPr id="0" name=""/>
        <dsp:cNvSpPr/>
      </dsp:nvSpPr>
      <dsp:spPr>
        <a:xfrm>
          <a:off x="0" y="400759"/>
          <a:ext cx="1229238" cy="0"/>
        </a:xfrm>
        <a:prstGeom prst="lin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400759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>
              <a:solidFill>
                <a:srgbClr val="010000"/>
              </a:solidFill>
              <a:latin typeface="Calibri"/>
            </a:rPr>
            <a:t>MCMD</a:t>
          </a:r>
          <a:r>
            <a:rPr lang="ru-RU" sz="1400" b="0" i="0" u="none" strike="noStrike" kern="1200" cap="none" baseline="0" noProof="0" dirty="0">
              <a:solidFill>
                <a:srgbClr val="010000"/>
              </a:solidFill>
              <a:latin typeface="Calibri"/>
              <a:cs typeface="Calibri"/>
            </a:rPr>
            <a:t>.</a:t>
          </a:r>
          <a:r>
            <a:rPr lang="ru-RU" sz="1400" b="0" i="0" u="none" strike="noStrike" kern="1200" cap="none" baseline="0" noProof="0" dirty="0">
              <a:latin typeface="Calibri"/>
              <a:cs typeface="Calibri"/>
            </a:rPr>
            <a:t>org</a:t>
          </a:r>
          <a:endParaRPr lang="ru-RU" sz="1400" kern="1200" dirty="0"/>
        </a:p>
      </dsp:txBody>
      <dsp:txXfrm>
        <a:off x="0" y="400759"/>
        <a:ext cx="1229238" cy="400173"/>
      </dsp:txXfrm>
    </dsp:sp>
    <dsp:sp modelId="{D7FFCF90-B2EB-4D2F-AA1C-4290D9584DAD}">
      <dsp:nvSpPr>
        <dsp:cNvPr id="0" name=""/>
        <dsp:cNvSpPr/>
      </dsp:nvSpPr>
      <dsp:spPr>
        <a:xfrm>
          <a:off x="0" y="800933"/>
          <a:ext cx="1229238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800933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rtlCol="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>
              <a:latin typeface="Calibri"/>
              <a:cs typeface="Calibri"/>
            </a:rPr>
            <a:t>Ds@</a:t>
          </a:r>
          <a:r>
            <a:rPr lang="ru-RU" sz="1400" kern="1200" noProof="0" dirty="0">
              <a:latin typeface="Calibri"/>
            </a:rPr>
            <a:t>mcmd.org</a:t>
          </a:r>
          <a:endParaRPr lang="ru-RU" sz="1400" kern="1200" noProof="0" dirty="0"/>
        </a:p>
      </dsp:txBody>
      <dsp:txXfrm>
        <a:off x="0" y="800933"/>
        <a:ext cx="1229238" cy="4001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4513D-A280-4840-951A-69E896D3B984}">
      <dsp:nvSpPr>
        <dsp:cNvPr id="0" name=""/>
        <dsp:cNvSpPr/>
      </dsp:nvSpPr>
      <dsp:spPr>
        <a:xfrm>
          <a:off x="0" y="586"/>
          <a:ext cx="12292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901660-2F16-4E87-A61C-5C8948038306}">
      <dsp:nvSpPr>
        <dsp:cNvPr id="0" name=""/>
        <dsp:cNvSpPr/>
      </dsp:nvSpPr>
      <dsp:spPr>
        <a:xfrm>
          <a:off x="0" y="586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rtlCol="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strike="noStrike" kern="1200" cap="none" baseline="0" noProof="0" dirty="0">
              <a:solidFill>
                <a:srgbClr val="010000"/>
              </a:solidFill>
              <a:latin typeface="Calibri"/>
              <a:cs typeface="Calibri"/>
            </a:rPr>
            <a:t>Давид Шостак</a:t>
          </a:r>
        </a:p>
      </dsp:txBody>
      <dsp:txXfrm>
        <a:off x="0" y="586"/>
        <a:ext cx="1229238" cy="400173"/>
      </dsp:txXfrm>
    </dsp:sp>
    <dsp:sp modelId="{1350ECA9-720D-4812-BE9A-03E3168D2749}">
      <dsp:nvSpPr>
        <dsp:cNvPr id="0" name=""/>
        <dsp:cNvSpPr/>
      </dsp:nvSpPr>
      <dsp:spPr>
        <a:xfrm>
          <a:off x="0" y="400759"/>
          <a:ext cx="1229238" cy="0"/>
        </a:xfrm>
        <a:prstGeom prst="lin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A14B1B-3CFE-48A8-8209-94CF75F0CAF6}">
      <dsp:nvSpPr>
        <dsp:cNvPr id="0" name=""/>
        <dsp:cNvSpPr/>
      </dsp:nvSpPr>
      <dsp:spPr>
        <a:xfrm>
          <a:off x="0" y="400759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>
              <a:solidFill>
                <a:srgbClr val="010000"/>
              </a:solidFill>
              <a:latin typeface="Calibri"/>
            </a:rPr>
            <a:t>MCMD</a:t>
          </a:r>
          <a:r>
            <a:rPr lang="ru-RU" sz="1400" b="0" i="0" u="none" strike="noStrike" kern="1200" cap="none" baseline="0" noProof="0" dirty="0">
              <a:solidFill>
                <a:srgbClr val="010000"/>
              </a:solidFill>
              <a:latin typeface="Calibri"/>
              <a:cs typeface="Calibri"/>
            </a:rPr>
            <a:t>.</a:t>
          </a:r>
          <a:r>
            <a:rPr lang="ru-RU" sz="1400" b="0" i="0" u="none" strike="noStrike" kern="1200" cap="none" baseline="0" noProof="0" dirty="0">
              <a:latin typeface="Calibri"/>
              <a:cs typeface="Calibri"/>
            </a:rPr>
            <a:t>org</a:t>
          </a:r>
          <a:endParaRPr lang="ru-RU" sz="1400" kern="1200" dirty="0"/>
        </a:p>
      </dsp:txBody>
      <dsp:txXfrm>
        <a:off x="0" y="400759"/>
        <a:ext cx="1229238" cy="400173"/>
      </dsp:txXfrm>
    </dsp:sp>
    <dsp:sp modelId="{D7FFCF90-B2EB-4D2F-AA1C-4290D9584DAD}">
      <dsp:nvSpPr>
        <dsp:cNvPr id="0" name=""/>
        <dsp:cNvSpPr/>
      </dsp:nvSpPr>
      <dsp:spPr>
        <a:xfrm>
          <a:off x="0" y="800933"/>
          <a:ext cx="1229238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A474A9-1C6C-4236-B146-F1400647EF47}">
      <dsp:nvSpPr>
        <dsp:cNvPr id="0" name=""/>
        <dsp:cNvSpPr/>
      </dsp:nvSpPr>
      <dsp:spPr>
        <a:xfrm>
          <a:off x="0" y="800933"/>
          <a:ext cx="1229238" cy="4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rtlCol="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noProof="0" dirty="0">
              <a:latin typeface="Calibri"/>
              <a:cs typeface="Calibri"/>
            </a:rPr>
            <a:t>Ds@</a:t>
          </a:r>
          <a:r>
            <a:rPr lang="ru-RU" sz="1400" kern="1200" noProof="0" dirty="0">
              <a:latin typeface="Calibri"/>
            </a:rPr>
            <a:t>mcmd.org</a:t>
          </a:r>
          <a:endParaRPr lang="ru-RU" sz="1400" kern="1200" noProof="0" dirty="0"/>
        </a:p>
      </dsp:txBody>
      <dsp:txXfrm>
        <a:off x="0" y="800933"/>
        <a:ext cx="1229238" cy="4001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EB127-C2F5-4C0D-B108-CC2B3F78F4F1}">
      <dsp:nvSpPr>
        <dsp:cNvPr id="0" name=""/>
        <dsp:cNvSpPr/>
      </dsp:nvSpPr>
      <dsp:spPr>
        <a:xfrm>
          <a:off x="2288679" y="710421"/>
          <a:ext cx="2084337" cy="20846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rtlCol="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solidFill>
                <a:schemeClr val="tx1">
                  <a:lumMod val="50000"/>
                  <a:lumOff val="50000"/>
                </a:schemeClr>
              </a:solidFill>
            </a:rPr>
            <a:t>FDA and CE Approved</a:t>
          </a:r>
          <a:endParaRPr lang="ru-RU" sz="1500" kern="1200" dirty="0"/>
        </a:p>
      </dsp:txBody>
      <dsp:txXfrm>
        <a:off x="2593923" y="1015718"/>
        <a:ext cx="1473849" cy="1474102"/>
      </dsp:txXfrm>
    </dsp:sp>
    <dsp:sp modelId="{F988BAF3-9DE2-4A25-84FE-B7C476401BC3}">
      <dsp:nvSpPr>
        <dsp:cNvPr id="0" name=""/>
        <dsp:cNvSpPr/>
      </dsp:nvSpPr>
      <dsp:spPr>
        <a:xfrm>
          <a:off x="2929586" y="2640143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88D093-07AF-4EEB-B57C-FB5DA4420E30}">
      <dsp:nvSpPr>
        <dsp:cNvPr id="0" name=""/>
        <dsp:cNvSpPr/>
      </dsp:nvSpPr>
      <dsp:spPr>
        <a:xfrm>
          <a:off x="4507269" y="1556444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9685E2-34CD-4723-A342-ED2D0CA22ECA}">
      <dsp:nvSpPr>
        <dsp:cNvPr id="0" name=""/>
        <dsp:cNvSpPr/>
      </dsp:nvSpPr>
      <dsp:spPr>
        <a:xfrm>
          <a:off x="3704318" y="2818959"/>
          <a:ext cx="231735" cy="2320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2F7230-9226-4387-9620-3DC67223F95C}">
      <dsp:nvSpPr>
        <dsp:cNvPr id="0" name=""/>
        <dsp:cNvSpPr/>
      </dsp:nvSpPr>
      <dsp:spPr>
        <a:xfrm>
          <a:off x="2976617" y="944744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82D7C4-37F7-4CA1-B102-AED7627E9C93}">
      <dsp:nvSpPr>
        <dsp:cNvPr id="0" name=""/>
        <dsp:cNvSpPr/>
      </dsp:nvSpPr>
      <dsp:spPr>
        <a:xfrm>
          <a:off x="2447730" y="1906252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7B11D8-C28C-4DBB-BE4A-838217C23C0D}">
      <dsp:nvSpPr>
        <dsp:cNvPr id="0" name=""/>
        <dsp:cNvSpPr/>
      </dsp:nvSpPr>
      <dsp:spPr>
        <a:xfrm>
          <a:off x="1637083" y="1086679"/>
          <a:ext cx="847416" cy="8475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0" kern="1200" noProof="0" dirty="0"/>
            <a:t> </a:t>
          </a:r>
          <a:r>
            <a:rPr lang="ru-RU" sz="600" b="0" kern="1200" noProof="0" dirty="0">
              <a:latin typeface="Calibri Light" panose="020F0302020204030204"/>
            </a:rPr>
            <a:t>продукт</a:t>
          </a:r>
          <a:r>
            <a:rPr lang="ru-RU" sz="600" b="0" kern="1200" noProof="0" dirty="0"/>
            <a:t> русифицирован</a:t>
          </a:r>
          <a:endParaRPr lang="ru-RU" sz="600" kern="1200" dirty="0"/>
        </a:p>
      </dsp:txBody>
      <dsp:txXfrm>
        <a:off x="1761184" y="1210794"/>
        <a:ext cx="599214" cy="599283"/>
      </dsp:txXfrm>
    </dsp:sp>
    <dsp:sp modelId="{7FC1B9BB-B72E-4346-83BD-D54F632AD09A}">
      <dsp:nvSpPr>
        <dsp:cNvPr id="0" name=""/>
        <dsp:cNvSpPr/>
      </dsp:nvSpPr>
      <dsp:spPr>
        <a:xfrm>
          <a:off x="3243840" y="952195"/>
          <a:ext cx="231735" cy="2320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6F4E81-FA86-4228-94E3-D51A7E1F70C3}">
      <dsp:nvSpPr>
        <dsp:cNvPr id="0" name=""/>
        <dsp:cNvSpPr/>
      </dsp:nvSpPr>
      <dsp:spPr>
        <a:xfrm>
          <a:off x="1717036" y="2182300"/>
          <a:ext cx="419005" cy="4190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9383C0-3379-4921-8527-31D691F9BE43}">
      <dsp:nvSpPr>
        <dsp:cNvPr id="0" name=""/>
        <dsp:cNvSpPr/>
      </dsp:nvSpPr>
      <dsp:spPr>
        <a:xfrm>
          <a:off x="4587222" y="688069"/>
          <a:ext cx="847416" cy="8475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0" kern="1200" noProof="0" dirty="0">
              <a:latin typeface="Calibri Light" panose="020F0302020204030204"/>
            </a:rPr>
            <a:t>испытания</a:t>
          </a:r>
          <a:r>
            <a:rPr lang="ru-RU" sz="600" b="0" kern="1200" noProof="0" dirty="0"/>
            <a:t> и </a:t>
          </a:r>
          <a:r>
            <a:rPr lang="ru-RU" sz="600" b="0" kern="1200" noProof="0" dirty="0">
              <a:latin typeface="Calibri Light" panose="020F0302020204030204"/>
            </a:rPr>
            <a:t>модели</a:t>
          </a:r>
        </a:p>
      </dsp:txBody>
      <dsp:txXfrm>
        <a:off x="4711323" y="812184"/>
        <a:ext cx="599214" cy="599283"/>
      </dsp:txXfrm>
    </dsp:sp>
    <dsp:sp modelId="{2EF324B8-1EB7-44E1-98E0-384AA196EA43}">
      <dsp:nvSpPr>
        <dsp:cNvPr id="0" name=""/>
        <dsp:cNvSpPr/>
      </dsp:nvSpPr>
      <dsp:spPr>
        <a:xfrm>
          <a:off x="4208835" y="1272946"/>
          <a:ext cx="231735" cy="2320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8E810E-CD12-40DD-BC03-F2AF00A7FB89}">
      <dsp:nvSpPr>
        <dsp:cNvPr id="0" name=""/>
        <dsp:cNvSpPr/>
      </dsp:nvSpPr>
      <dsp:spPr>
        <a:xfrm>
          <a:off x="1557557" y="2681122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656E39-684E-4782-A0E2-721516B9C2DF}">
      <dsp:nvSpPr>
        <dsp:cNvPr id="0" name=""/>
        <dsp:cNvSpPr/>
      </dsp:nvSpPr>
      <dsp:spPr>
        <a:xfrm>
          <a:off x="3231868" y="2441955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8CE614-0B05-46F3-8BBF-F6172BE6F849}">
      <dsp:nvSpPr>
        <dsp:cNvPr id="0" name=""/>
        <dsp:cNvSpPr/>
      </dsp:nvSpPr>
      <dsp:spPr>
        <a:xfrm>
          <a:off x="4985705" y="2152497"/>
          <a:ext cx="847416" cy="8475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0" kern="1200" noProof="0" dirty="0">
              <a:latin typeface="Calibri Light" panose="020F0302020204030204"/>
            </a:rPr>
            <a:t>частные и государственные</a:t>
          </a:r>
          <a:r>
            <a:rPr lang="ru-RU" sz="600" b="0" kern="1200" noProof="0" dirty="0"/>
            <a:t> </a:t>
          </a:r>
          <a:r>
            <a:rPr lang="ru-RU" sz="600" b="0" kern="1200" noProof="0" dirty="0">
              <a:latin typeface="Calibri Light" panose="020F0302020204030204"/>
            </a:rPr>
            <a:t>клиники </a:t>
          </a:r>
          <a:endParaRPr lang="ru-RU" sz="600" kern="1200" dirty="0"/>
        </a:p>
      </dsp:txBody>
      <dsp:txXfrm>
        <a:off x="5109806" y="2276612"/>
        <a:ext cx="599214" cy="599283"/>
      </dsp:txXfrm>
    </dsp:sp>
    <dsp:sp modelId="{4A093C1D-41EA-4514-8D26-F97B99834020}">
      <dsp:nvSpPr>
        <dsp:cNvPr id="0" name=""/>
        <dsp:cNvSpPr/>
      </dsp:nvSpPr>
      <dsp:spPr>
        <a:xfrm>
          <a:off x="4746701" y="2123067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59EF84-CB6B-4DC2-940B-9BC0C7C0741D}">
      <dsp:nvSpPr>
        <dsp:cNvPr id="0" name=""/>
        <dsp:cNvSpPr/>
      </dsp:nvSpPr>
      <dsp:spPr>
        <a:xfrm>
          <a:off x="2553336" y="2877819"/>
          <a:ext cx="847416" cy="8475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0" kern="1200" noProof="0" dirty="0">
              <a:latin typeface="Calibri Light" panose="020F0302020204030204"/>
            </a:rPr>
            <a:t>Процесс сертификации РУ</a:t>
          </a:r>
        </a:p>
      </dsp:txBody>
      <dsp:txXfrm>
        <a:off x="2677437" y="3001934"/>
        <a:ext cx="599214" cy="599283"/>
      </dsp:txXfrm>
    </dsp:sp>
    <dsp:sp modelId="{40EB102B-CEAD-40CE-8DA7-000E30A8E5AD}">
      <dsp:nvSpPr>
        <dsp:cNvPr id="0" name=""/>
        <dsp:cNvSpPr/>
      </dsp:nvSpPr>
      <dsp:spPr>
        <a:xfrm>
          <a:off x="3310111" y="2849134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FCCF67-1229-4FAC-803C-3651F511AAE0}">
      <dsp:nvSpPr>
        <dsp:cNvPr id="0" name=""/>
        <dsp:cNvSpPr/>
      </dsp:nvSpPr>
      <dsp:spPr>
        <a:xfrm>
          <a:off x="3361418" y="0"/>
          <a:ext cx="847416" cy="8475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0" kern="1200" noProof="0" dirty="0">
              <a:latin typeface="Calibri Light" panose="020F0302020204030204"/>
            </a:rPr>
            <a:t> использование в 20</a:t>
          </a:r>
          <a:r>
            <a:rPr lang="ru-RU" sz="600" b="0" kern="1200" noProof="0" dirty="0"/>
            <a:t> странах</a:t>
          </a:r>
          <a:endParaRPr lang="ru-RU" sz="600" b="0" kern="1200" noProof="0" dirty="0">
            <a:latin typeface="Calibri Light" panose="020F0302020204030204"/>
          </a:endParaRPr>
        </a:p>
      </dsp:txBody>
      <dsp:txXfrm>
        <a:off x="3485519" y="124115"/>
        <a:ext cx="599214" cy="599283"/>
      </dsp:txXfrm>
    </dsp:sp>
    <dsp:sp modelId="{4D6E7EEA-FD19-4235-8B83-8BE530095546}">
      <dsp:nvSpPr>
        <dsp:cNvPr id="0" name=""/>
        <dsp:cNvSpPr/>
      </dsp:nvSpPr>
      <dsp:spPr>
        <a:xfrm>
          <a:off x="2316470" y="918667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5D7AA8-ED39-4A93-8BC9-011FB810A4A4}">
      <dsp:nvSpPr>
        <dsp:cNvPr id="0" name=""/>
        <dsp:cNvSpPr/>
      </dsp:nvSpPr>
      <dsp:spPr>
        <a:xfrm>
          <a:off x="4272968" y="208618"/>
          <a:ext cx="168029" cy="168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0EF0912-B83A-42C6-BB23-7A690E7AC3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3D5DC4-1380-4B24-BDBD-DA7EA6CBC5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0E11E3A-C9ED-4478-8E74-6EA60396DC17}" type="datetime1">
              <a:rPr lang="ru-RU" smtClean="0"/>
              <a:t>03.04.2020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3334A9-4ADD-4E49-92B8-B060BCE554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44E3E284-A085-4213-BAFF-1E760A903E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CEF27E8-CC73-4BD4-BE7E-584FE3DD7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640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CD8ED85-8646-4247-B062-ED65B0A31DC0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085B5E6-9E00-4F32-96FF-298B8A177D3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776373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marR="0" indent="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85B5E6-9E00-4F32-96FF-298B8A177D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90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85B5E6-9E00-4F32-96FF-298B8A177D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342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85B5E6-9E00-4F32-96FF-298B8A177D3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03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Title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97A3AFF8-98A9-49EA-AAA0-A690E8D40958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0232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BE4447-D3A1-4B16-AD43-2953257F56C0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631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rtlCol="0" anchor="ctr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24A6EE-721A-45F5-A3EE-CA1F1BD9E4CB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98008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Надпись 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4" name="Надпись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6" name="Заголовок 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 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3D737D-4F1A-4F0F-A609-6D5CF783C335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050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16374D-8630-4A21-B381-4AB5DD81C577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78569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 с цитатой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Надпись 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4" name="Надпись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6" name="Заголовок 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 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7F3918-1424-4153-B334-641C3C568854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44187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 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6A3302-97B4-41EC-AB83-2374BD36858E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596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Заголовок 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EE3DCC-483A-4D67-AB9C-DCC093615278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0212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rtlCol="0" anchor="t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C2BF22-3EDE-47E8-91C8-223EA6C0213B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754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2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2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3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5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7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2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49354"/>
          </a:xfrm>
        </p:spPr>
        <p:txBody>
          <a:bodyPr>
            <a:normAutofit/>
          </a:bodyPr>
          <a:lstStyle>
            <a:lvl1pPr>
              <a:defRPr sz="3400">
                <a:latin typeface="Bookman Old Style" panose="020506040505050202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10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3A033B-CB48-45E5-AB59-0440F7E22105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654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219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4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965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287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6095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931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253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575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88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36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191" indent="0">
              <a:buNone/>
              <a:defRPr sz="1900" b="1"/>
            </a:lvl2pPr>
            <a:lvl3pPr marL="864382" indent="0">
              <a:buNone/>
              <a:defRPr sz="1700" b="1"/>
            </a:lvl3pPr>
            <a:lvl4pPr marL="1296573" indent="0">
              <a:buNone/>
              <a:defRPr sz="1500" b="1"/>
            </a:lvl4pPr>
            <a:lvl5pPr marL="1728765" indent="0">
              <a:buNone/>
              <a:defRPr sz="1500" b="1"/>
            </a:lvl5pPr>
            <a:lvl6pPr marL="2160956" indent="0">
              <a:buNone/>
              <a:defRPr sz="1500" b="1"/>
            </a:lvl6pPr>
            <a:lvl7pPr marL="2593147" indent="0">
              <a:buNone/>
              <a:defRPr sz="1500" b="1"/>
            </a:lvl7pPr>
            <a:lvl8pPr marL="3025338" indent="0">
              <a:buNone/>
              <a:defRPr sz="1500" b="1"/>
            </a:lvl8pPr>
            <a:lvl9pPr marL="3457529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8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3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191" indent="0">
              <a:buNone/>
              <a:defRPr sz="1900" b="1"/>
            </a:lvl2pPr>
            <a:lvl3pPr marL="864382" indent="0">
              <a:buNone/>
              <a:defRPr sz="1700" b="1"/>
            </a:lvl3pPr>
            <a:lvl4pPr marL="1296573" indent="0">
              <a:buNone/>
              <a:defRPr sz="1500" b="1"/>
            </a:lvl4pPr>
            <a:lvl5pPr marL="1728765" indent="0">
              <a:buNone/>
              <a:defRPr sz="1500" b="1"/>
            </a:lvl5pPr>
            <a:lvl6pPr marL="2160956" indent="0">
              <a:buNone/>
              <a:defRPr sz="1500" b="1"/>
            </a:lvl6pPr>
            <a:lvl7pPr marL="2593147" indent="0">
              <a:buNone/>
              <a:defRPr sz="1500" b="1"/>
            </a:lvl7pPr>
            <a:lvl8pPr marL="3025338" indent="0">
              <a:buNone/>
              <a:defRPr sz="1500" b="1"/>
            </a:lvl8pPr>
            <a:lvl9pPr marL="3457529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63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14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746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32191" indent="0">
              <a:buNone/>
              <a:defRPr sz="1100"/>
            </a:lvl2pPr>
            <a:lvl3pPr marL="864382" indent="0">
              <a:buNone/>
              <a:defRPr sz="900"/>
            </a:lvl3pPr>
            <a:lvl4pPr marL="1296573" indent="0">
              <a:buNone/>
              <a:defRPr sz="900"/>
            </a:lvl4pPr>
            <a:lvl5pPr marL="1728765" indent="0">
              <a:buNone/>
              <a:defRPr sz="900"/>
            </a:lvl5pPr>
            <a:lvl6pPr marL="2160956" indent="0">
              <a:buNone/>
              <a:defRPr sz="900"/>
            </a:lvl6pPr>
            <a:lvl7pPr marL="2593147" indent="0">
              <a:buNone/>
              <a:defRPr sz="900"/>
            </a:lvl7pPr>
            <a:lvl8pPr marL="3025338" indent="0">
              <a:buNone/>
              <a:defRPr sz="900"/>
            </a:lvl8pPr>
            <a:lvl9pPr marL="345752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63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32191" indent="0">
              <a:buNone/>
              <a:defRPr sz="2600"/>
            </a:lvl2pPr>
            <a:lvl3pPr marL="864382" indent="0">
              <a:buNone/>
              <a:defRPr sz="2300"/>
            </a:lvl3pPr>
            <a:lvl4pPr marL="1296573" indent="0">
              <a:buNone/>
              <a:defRPr sz="1900"/>
            </a:lvl4pPr>
            <a:lvl5pPr marL="1728765" indent="0">
              <a:buNone/>
              <a:defRPr sz="1900"/>
            </a:lvl5pPr>
            <a:lvl6pPr marL="2160956" indent="0">
              <a:buNone/>
              <a:defRPr sz="1900"/>
            </a:lvl6pPr>
            <a:lvl7pPr marL="2593147" indent="0">
              <a:buNone/>
              <a:defRPr sz="1900"/>
            </a:lvl7pPr>
            <a:lvl8pPr marL="3025338" indent="0">
              <a:buNone/>
              <a:defRPr sz="1900"/>
            </a:lvl8pPr>
            <a:lvl9pPr marL="3457529" indent="0">
              <a:buNone/>
              <a:defRPr sz="1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32191" indent="0">
              <a:buNone/>
              <a:defRPr sz="1100"/>
            </a:lvl2pPr>
            <a:lvl3pPr marL="864382" indent="0">
              <a:buNone/>
              <a:defRPr sz="900"/>
            </a:lvl3pPr>
            <a:lvl4pPr marL="1296573" indent="0">
              <a:buNone/>
              <a:defRPr sz="900"/>
            </a:lvl4pPr>
            <a:lvl5pPr marL="1728765" indent="0">
              <a:buNone/>
              <a:defRPr sz="900"/>
            </a:lvl5pPr>
            <a:lvl6pPr marL="2160956" indent="0">
              <a:buNone/>
              <a:defRPr sz="900"/>
            </a:lvl6pPr>
            <a:lvl7pPr marL="2593147" indent="0">
              <a:buNone/>
              <a:defRPr sz="900"/>
            </a:lvl7pPr>
            <a:lvl8pPr marL="3025338" indent="0">
              <a:buNone/>
              <a:defRPr sz="900"/>
            </a:lvl8pPr>
            <a:lvl9pPr marL="345752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695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35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008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2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2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3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5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7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2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rtlCol="0" anchor="b"/>
          <a:lstStyle>
            <a:lvl1pPr algn="l">
              <a:defRPr sz="4000" b="0" cap="all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FD13CF-6129-482C-AD4C-1FA00B71E03F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74580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49354"/>
          </a:xfrm>
        </p:spPr>
        <p:txBody>
          <a:bodyPr>
            <a:normAutofit/>
          </a:bodyPr>
          <a:lstStyle>
            <a:lvl1pPr>
              <a:defRPr sz="3400">
                <a:latin typeface="Bookman Old Style" panose="020506040505050202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10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219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4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965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287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6095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931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253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575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88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36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191" indent="0">
              <a:buNone/>
              <a:defRPr sz="1900" b="1"/>
            </a:lvl2pPr>
            <a:lvl3pPr marL="864382" indent="0">
              <a:buNone/>
              <a:defRPr sz="1700" b="1"/>
            </a:lvl3pPr>
            <a:lvl4pPr marL="1296573" indent="0">
              <a:buNone/>
              <a:defRPr sz="1500" b="1"/>
            </a:lvl4pPr>
            <a:lvl5pPr marL="1728765" indent="0">
              <a:buNone/>
              <a:defRPr sz="1500" b="1"/>
            </a:lvl5pPr>
            <a:lvl6pPr marL="2160956" indent="0">
              <a:buNone/>
              <a:defRPr sz="1500" b="1"/>
            </a:lvl6pPr>
            <a:lvl7pPr marL="2593147" indent="0">
              <a:buNone/>
              <a:defRPr sz="1500" b="1"/>
            </a:lvl7pPr>
            <a:lvl8pPr marL="3025338" indent="0">
              <a:buNone/>
              <a:defRPr sz="1500" b="1"/>
            </a:lvl8pPr>
            <a:lvl9pPr marL="3457529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8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3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191" indent="0">
              <a:buNone/>
              <a:defRPr sz="1900" b="1"/>
            </a:lvl2pPr>
            <a:lvl3pPr marL="864382" indent="0">
              <a:buNone/>
              <a:defRPr sz="1700" b="1"/>
            </a:lvl3pPr>
            <a:lvl4pPr marL="1296573" indent="0">
              <a:buNone/>
              <a:defRPr sz="1500" b="1"/>
            </a:lvl4pPr>
            <a:lvl5pPr marL="1728765" indent="0">
              <a:buNone/>
              <a:defRPr sz="1500" b="1"/>
            </a:lvl5pPr>
            <a:lvl6pPr marL="2160956" indent="0">
              <a:buNone/>
              <a:defRPr sz="1500" b="1"/>
            </a:lvl6pPr>
            <a:lvl7pPr marL="2593147" indent="0">
              <a:buNone/>
              <a:defRPr sz="1500" b="1"/>
            </a:lvl7pPr>
            <a:lvl8pPr marL="3025338" indent="0">
              <a:buNone/>
              <a:defRPr sz="1500" b="1"/>
            </a:lvl8pPr>
            <a:lvl9pPr marL="3457529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63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14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746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32191" indent="0">
              <a:buNone/>
              <a:defRPr sz="1100"/>
            </a:lvl2pPr>
            <a:lvl3pPr marL="864382" indent="0">
              <a:buNone/>
              <a:defRPr sz="900"/>
            </a:lvl3pPr>
            <a:lvl4pPr marL="1296573" indent="0">
              <a:buNone/>
              <a:defRPr sz="900"/>
            </a:lvl4pPr>
            <a:lvl5pPr marL="1728765" indent="0">
              <a:buNone/>
              <a:defRPr sz="900"/>
            </a:lvl5pPr>
            <a:lvl6pPr marL="2160956" indent="0">
              <a:buNone/>
              <a:defRPr sz="900"/>
            </a:lvl6pPr>
            <a:lvl7pPr marL="2593147" indent="0">
              <a:buNone/>
              <a:defRPr sz="900"/>
            </a:lvl7pPr>
            <a:lvl8pPr marL="3025338" indent="0">
              <a:buNone/>
              <a:defRPr sz="900"/>
            </a:lvl8pPr>
            <a:lvl9pPr marL="345752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63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32191" indent="0">
              <a:buNone/>
              <a:defRPr sz="2600"/>
            </a:lvl2pPr>
            <a:lvl3pPr marL="864382" indent="0">
              <a:buNone/>
              <a:defRPr sz="2300"/>
            </a:lvl3pPr>
            <a:lvl4pPr marL="1296573" indent="0">
              <a:buNone/>
              <a:defRPr sz="1900"/>
            </a:lvl4pPr>
            <a:lvl5pPr marL="1728765" indent="0">
              <a:buNone/>
              <a:defRPr sz="1900"/>
            </a:lvl5pPr>
            <a:lvl6pPr marL="2160956" indent="0">
              <a:buNone/>
              <a:defRPr sz="1900"/>
            </a:lvl6pPr>
            <a:lvl7pPr marL="2593147" indent="0">
              <a:buNone/>
              <a:defRPr sz="1900"/>
            </a:lvl7pPr>
            <a:lvl8pPr marL="3025338" indent="0">
              <a:buNone/>
              <a:defRPr sz="1900"/>
            </a:lvl8pPr>
            <a:lvl9pPr marL="3457529" indent="0">
              <a:buNone/>
              <a:defRPr sz="1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32191" indent="0">
              <a:buNone/>
              <a:defRPr sz="1100"/>
            </a:lvl2pPr>
            <a:lvl3pPr marL="864382" indent="0">
              <a:buNone/>
              <a:defRPr sz="900"/>
            </a:lvl3pPr>
            <a:lvl4pPr marL="1296573" indent="0">
              <a:buNone/>
              <a:defRPr sz="900"/>
            </a:lvl4pPr>
            <a:lvl5pPr marL="1728765" indent="0">
              <a:buNone/>
              <a:defRPr sz="900"/>
            </a:lvl5pPr>
            <a:lvl6pPr marL="2160956" indent="0">
              <a:buNone/>
              <a:defRPr sz="900"/>
            </a:lvl6pPr>
            <a:lvl7pPr marL="2593147" indent="0">
              <a:buNone/>
              <a:defRPr sz="900"/>
            </a:lvl7pPr>
            <a:lvl8pPr marL="3025338" indent="0">
              <a:buNone/>
              <a:defRPr sz="900"/>
            </a:lvl8pPr>
            <a:lvl9pPr marL="345752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695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35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008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B2EDAE-E197-4699-9394-173EBD0A7738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2310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6380B4-2108-4021-A9E7-4EDA4BA0E0FD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87299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3E2293-342F-483E-80F3-2632CD7552E7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4055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139633-05E4-4222-ADDA-3C74839E81A2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9307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D99308-C037-4090-A14A-D5A7F1A0EEF9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40976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66D18C-F4A4-41A5-AC77-E9FEC8EB3BB4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7908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1.jpe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 /><Relationship Id="rId3" Type="http://schemas.openxmlformats.org/officeDocument/2006/relationships/slideLayout" Target="../slideLayouts/slideLayout20.xml" /><Relationship Id="rId7" Type="http://schemas.openxmlformats.org/officeDocument/2006/relationships/slideLayout" Target="../slideLayouts/slideLayout24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9.xml" /><Relationship Id="rId1" Type="http://schemas.openxmlformats.org/officeDocument/2006/relationships/slideLayout" Target="../slideLayouts/slideLayout18.xml" /><Relationship Id="rId6" Type="http://schemas.openxmlformats.org/officeDocument/2006/relationships/slideLayout" Target="../slideLayouts/slideLayout23.xml" /><Relationship Id="rId11" Type="http://schemas.openxmlformats.org/officeDocument/2006/relationships/slideLayout" Target="../slideLayouts/slideLayout28.xml" /><Relationship Id="rId5" Type="http://schemas.openxmlformats.org/officeDocument/2006/relationships/slideLayout" Target="../slideLayouts/slideLayout22.xml" /><Relationship Id="rId10" Type="http://schemas.openxmlformats.org/officeDocument/2006/relationships/slideLayout" Target="../slideLayouts/slideLayout27.xml" /><Relationship Id="rId4" Type="http://schemas.openxmlformats.org/officeDocument/2006/relationships/slideLayout" Target="../slideLayouts/slideLayout21.xml" /><Relationship Id="rId9" Type="http://schemas.openxmlformats.org/officeDocument/2006/relationships/slideLayout" Target="../slideLayouts/slideLayout26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 /><Relationship Id="rId3" Type="http://schemas.openxmlformats.org/officeDocument/2006/relationships/slideLayout" Target="../slideLayouts/slideLayout31.xml" /><Relationship Id="rId7" Type="http://schemas.openxmlformats.org/officeDocument/2006/relationships/slideLayout" Target="../slideLayouts/slideLayout35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30.xml" /><Relationship Id="rId1" Type="http://schemas.openxmlformats.org/officeDocument/2006/relationships/slideLayout" Target="../slideLayouts/slideLayout29.xml" /><Relationship Id="rId6" Type="http://schemas.openxmlformats.org/officeDocument/2006/relationships/slideLayout" Target="../slideLayouts/slideLayout34.xml" /><Relationship Id="rId11" Type="http://schemas.openxmlformats.org/officeDocument/2006/relationships/slideLayout" Target="../slideLayouts/slideLayout39.xml" /><Relationship Id="rId5" Type="http://schemas.openxmlformats.org/officeDocument/2006/relationships/slideLayout" Target="../slideLayouts/slideLayout33.xml" /><Relationship Id="rId10" Type="http://schemas.openxmlformats.org/officeDocument/2006/relationships/slideLayout" Target="../slideLayouts/slideLayout38.xml" /><Relationship Id="rId4" Type="http://schemas.openxmlformats.org/officeDocument/2006/relationships/slideLayout" Target="../slideLayouts/slideLayout32.xml" /><Relationship Id="rId9" Type="http://schemas.openxmlformats.org/officeDocument/2006/relationships/slideLayout" Target="../slideLayouts/slideLayout3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5EB04BB5-2F4F-4006-8D95-303CFFFB2851}" type="datetime1">
              <a:rPr lang="ru-RU" noProof="0" smtClean="0"/>
              <a:t>03.04.2020</a:t>
            </a:fld>
            <a:endParaRPr lang="ru-RU" noProof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4506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1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864382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143" indent="-324143" algn="l" defTabSz="864382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311" indent="-270119" algn="l" defTabSz="864382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478" indent="-216096" algn="l" defTabSz="86438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669" indent="-216096" algn="l" defTabSz="86438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860" indent="-216096" algn="l" defTabSz="864382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051" indent="-216096" algn="l" defTabSz="8643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9243" indent="-216096" algn="l" defTabSz="8643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1434" indent="-216096" algn="l" defTabSz="8643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3625" indent="-216096" algn="l" defTabSz="8643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91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382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573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765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956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3147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5338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7529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A94F4-2707-48A9-9E3F-F5D30965CAB9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2" y="6356351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5A994-1CEA-4434-9D8A-0AEBFBAB8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1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864382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143" indent="-324143" algn="l" defTabSz="864382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311" indent="-270119" algn="l" defTabSz="864382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478" indent="-216096" algn="l" defTabSz="86438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669" indent="-216096" algn="l" defTabSz="86438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860" indent="-216096" algn="l" defTabSz="864382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051" indent="-216096" algn="l" defTabSz="8643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9243" indent="-216096" algn="l" defTabSz="8643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1434" indent="-216096" algn="l" defTabSz="8643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3625" indent="-216096" algn="l" defTabSz="8643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91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382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573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765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956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3147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5338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7529" algn="l" defTabSz="8643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 /><Relationship Id="rId3" Type="http://schemas.openxmlformats.org/officeDocument/2006/relationships/image" Target="../media/image4.jpeg" /><Relationship Id="rId7" Type="http://schemas.openxmlformats.org/officeDocument/2006/relationships/diagramData" Target="../diagrams/data1.xml" /><Relationship Id="rId12" Type="http://schemas.openxmlformats.org/officeDocument/2006/relationships/image" Target="../media/image7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png" /><Relationship Id="rId11" Type="http://schemas.microsoft.com/office/2007/relationships/diagramDrawing" Target="../diagrams/drawing1.xml" /><Relationship Id="rId5" Type="http://schemas.openxmlformats.org/officeDocument/2006/relationships/image" Target="../media/image5.jpeg" /><Relationship Id="rId10" Type="http://schemas.openxmlformats.org/officeDocument/2006/relationships/diagramColors" Target="../diagrams/colors1.xml" /><Relationship Id="rId4" Type="http://schemas.openxmlformats.org/officeDocument/2006/relationships/image" Target="../media/image2.png" /><Relationship Id="rId9" Type="http://schemas.openxmlformats.org/officeDocument/2006/relationships/diagramQuickStyle" Target="../diagrams/quickStyle1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 /><Relationship Id="rId3" Type="http://schemas.openxmlformats.org/officeDocument/2006/relationships/image" Target="../media/image3.png" /><Relationship Id="rId7" Type="http://schemas.openxmlformats.org/officeDocument/2006/relationships/diagramQuickStyle" Target="../diagrams/quickStyle13.xml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9.xml" /><Relationship Id="rId6" Type="http://schemas.openxmlformats.org/officeDocument/2006/relationships/diagramLayout" Target="../diagrams/layout13.xml" /><Relationship Id="rId5" Type="http://schemas.openxmlformats.org/officeDocument/2006/relationships/diagramData" Target="../diagrams/data13.xml" /><Relationship Id="rId4" Type="http://schemas.openxmlformats.org/officeDocument/2006/relationships/image" Target="../media/image36.png" /><Relationship Id="rId9" Type="http://schemas.microsoft.com/office/2007/relationships/diagramDrawing" Target="../diagrams/drawing13.xml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 /><Relationship Id="rId3" Type="http://schemas.openxmlformats.org/officeDocument/2006/relationships/image" Target="../media/image38.png" /><Relationship Id="rId7" Type="http://schemas.openxmlformats.org/officeDocument/2006/relationships/diagramQuickStyle" Target="../diagrams/quickStyle14.xml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8.xml" /><Relationship Id="rId6" Type="http://schemas.openxmlformats.org/officeDocument/2006/relationships/diagramLayout" Target="../diagrams/layout14.xml" /><Relationship Id="rId5" Type="http://schemas.openxmlformats.org/officeDocument/2006/relationships/diagramData" Target="../diagrams/data14.xml" /><Relationship Id="rId4" Type="http://schemas.openxmlformats.org/officeDocument/2006/relationships/image" Target="../media/image39.png" /><Relationship Id="rId9" Type="http://schemas.microsoft.com/office/2007/relationships/diagramDrawing" Target="../diagrams/drawing14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4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42.png" /><Relationship Id="rId5" Type="http://schemas.openxmlformats.org/officeDocument/2006/relationships/image" Target="../media/image41.png" /><Relationship Id="rId4" Type="http://schemas.openxmlformats.org/officeDocument/2006/relationships/image" Target="../media/image40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 /><Relationship Id="rId7" Type="http://schemas.microsoft.com/office/2007/relationships/diagramDrawing" Target="../diagrams/drawing15.xml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8.xml" /><Relationship Id="rId6" Type="http://schemas.openxmlformats.org/officeDocument/2006/relationships/diagramColors" Target="../diagrams/colors15.xml" /><Relationship Id="rId5" Type="http://schemas.openxmlformats.org/officeDocument/2006/relationships/diagramQuickStyle" Target="../diagrams/quickStyle15.xml" /><Relationship Id="rId4" Type="http://schemas.openxmlformats.org/officeDocument/2006/relationships/diagramLayout" Target="../diagrams/layout15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 /><Relationship Id="rId3" Type="http://schemas.openxmlformats.org/officeDocument/2006/relationships/image" Target="../media/image8.png" /><Relationship Id="rId7" Type="http://schemas.openxmlformats.org/officeDocument/2006/relationships/diagramQuickStyle" Target="../diagrams/quickStyle2.xml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Relationship Id="rId6" Type="http://schemas.openxmlformats.org/officeDocument/2006/relationships/diagramLayout" Target="../diagrams/layout2.xml" /><Relationship Id="rId5" Type="http://schemas.openxmlformats.org/officeDocument/2006/relationships/diagramData" Target="../diagrams/data2.xml" /><Relationship Id="rId10" Type="http://schemas.openxmlformats.org/officeDocument/2006/relationships/image" Target="../media/image10.jpeg" /><Relationship Id="rId4" Type="http://schemas.openxmlformats.org/officeDocument/2006/relationships/image" Target="../media/image9.png" /><Relationship Id="rId9" Type="http://schemas.microsoft.com/office/2007/relationships/diagramDrawing" Target="../diagrams/drawing2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 /><Relationship Id="rId13" Type="http://schemas.openxmlformats.org/officeDocument/2006/relationships/diagramData" Target="../diagrams/data4.xml" /><Relationship Id="rId3" Type="http://schemas.openxmlformats.org/officeDocument/2006/relationships/image" Target="../media/image11.png" /><Relationship Id="rId7" Type="http://schemas.openxmlformats.org/officeDocument/2006/relationships/image" Target="../media/image15.png" /><Relationship Id="rId12" Type="http://schemas.microsoft.com/office/2007/relationships/diagramDrawing" Target="../diagrams/drawing3.xml" /><Relationship Id="rId17" Type="http://schemas.microsoft.com/office/2007/relationships/diagramDrawing" Target="../diagrams/drawing4.xml" /><Relationship Id="rId2" Type="http://schemas.openxmlformats.org/officeDocument/2006/relationships/notesSlide" Target="../notesSlides/notesSlide2.xml" /><Relationship Id="rId16" Type="http://schemas.openxmlformats.org/officeDocument/2006/relationships/diagramColors" Target="../diagrams/colors4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jpg" /><Relationship Id="rId11" Type="http://schemas.openxmlformats.org/officeDocument/2006/relationships/diagramColors" Target="../diagrams/colors3.xml" /><Relationship Id="rId5" Type="http://schemas.openxmlformats.org/officeDocument/2006/relationships/image" Target="../media/image13.jpeg" /><Relationship Id="rId15" Type="http://schemas.openxmlformats.org/officeDocument/2006/relationships/diagramQuickStyle" Target="../diagrams/quickStyle4.xml" /><Relationship Id="rId10" Type="http://schemas.openxmlformats.org/officeDocument/2006/relationships/diagramQuickStyle" Target="../diagrams/quickStyle3.xml" /><Relationship Id="rId4" Type="http://schemas.openxmlformats.org/officeDocument/2006/relationships/image" Target="../media/image12.svg" /><Relationship Id="rId9" Type="http://schemas.openxmlformats.org/officeDocument/2006/relationships/diagramLayout" Target="../diagrams/layout3.xml" /><Relationship Id="rId14" Type="http://schemas.openxmlformats.org/officeDocument/2006/relationships/diagramLayout" Target="../diagrams/layout4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 /><Relationship Id="rId3" Type="http://schemas.openxmlformats.org/officeDocument/2006/relationships/image" Target="../media/image17.png" /><Relationship Id="rId7" Type="http://schemas.openxmlformats.org/officeDocument/2006/relationships/diagramLayout" Target="../diagrams/layout5.xml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30.xml" /><Relationship Id="rId6" Type="http://schemas.openxmlformats.org/officeDocument/2006/relationships/diagramData" Target="../diagrams/data5.xml" /><Relationship Id="rId5" Type="http://schemas.openxmlformats.org/officeDocument/2006/relationships/image" Target="../media/image19.png" /><Relationship Id="rId10" Type="http://schemas.microsoft.com/office/2007/relationships/diagramDrawing" Target="../diagrams/drawing5.xml" /><Relationship Id="rId4" Type="http://schemas.openxmlformats.org/officeDocument/2006/relationships/image" Target="../media/image18.png" /><Relationship Id="rId9" Type="http://schemas.openxmlformats.org/officeDocument/2006/relationships/diagramColors" Target="../diagrams/colors5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13" Type="http://schemas.openxmlformats.org/officeDocument/2006/relationships/diagramColors" Target="../diagrams/colors6.xml" /><Relationship Id="rId3" Type="http://schemas.openxmlformats.org/officeDocument/2006/relationships/image" Target="../media/image21.png" /><Relationship Id="rId7" Type="http://schemas.openxmlformats.org/officeDocument/2006/relationships/image" Target="../media/image25.png" /><Relationship Id="rId12" Type="http://schemas.openxmlformats.org/officeDocument/2006/relationships/diagramQuickStyle" Target="../diagrams/quickStyle6.xml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9.xml" /><Relationship Id="rId6" Type="http://schemas.openxmlformats.org/officeDocument/2006/relationships/image" Target="../media/image24.png" /><Relationship Id="rId11" Type="http://schemas.openxmlformats.org/officeDocument/2006/relationships/diagramLayout" Target="../diagrams/layout6.xml" /><Relationship Id="rId5" Type="http://schemas.openxmlformats.org/officeDocument/2006/relationships/image" Target="../media/image23.png" /><Relationship Id="rId10" Type="http://schemas.openxmlformats.org/officeDocument/2006/relationships/diagramData" Target="../diagrams/data6.xml" /><Relationship Id="rId4" Type="http://schemas.openxmlformats.org/officeDocument/2006/relationships/image" Target="../media/image22.png" /><Relationship Id="rId9" Type="http://schemas.openxmlformats.org/officeDocument/2006/relationships/image" Target="../media/image27.png" /><Relationship Id="rId14" Type="http://schemas.microsoft.com/office/2007/relationships/diagramDrawing" Target="../diagrams/drawing6.xml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 /><Relationship Id="rId3" Type="http://schemas.openxmlformats.org/officeDocument/2006/relationships/image" Target="../media/image29.png" /><Relationship Id="rId7" Type="http://schemas.openxmlformats.org/officeDocument/2006/relationships/diagramQuickStyle" Target="../diagrams/quickStyle7.xml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19.xml" /><Relationship Id="rId6" Type="http://schemas.openxmlformats.org/officeDocument/2006/relationships/diagramLayout" Target="../diagrams/layout7.xml" /><Relationship Id="rId5" Type="http://schemas.openxmlformats.org/officeDocument/2006/relationships/diagramData" Target="../diagrams/data7.xml" /><Relationship Id="rId4" Type="http://schemas.openxmlformats.org/officeDocument/2006/relationships/image" Target="../media/image30.png" /><Relationship Id="rId9" Type="http://schemas.microsoft.com/office/2007/relationships/diagramDrawing" Target="../diagrams/drawing7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 /><Relationship Id="rId3" Type="http://schemas.openxmlformats.org/officeDocument/2006/relationships/image" Target="../media/image32.png" /><Relationship Id="rId7" Type="http://schemas.openxmlformats.org/officeDocument/2006/relationships/diagramQuickStyle" Target="../diagrams/quickStyle8.xml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19.xml" /><Relationship Id="rId6" Type="http://schemas.openxmlformats.org/officeDocument/2006/relationships/diagramLayout" Target="../diagrams/layout8.xml" /><Relationship Id="rId5" Type="http://schemas.openxmlformats.org/officeDocument/2006/relationships/diagramData" Target="../diagrams/data8.xml" /><Relationship Id="rId4" Type="http://schemas.openxmlformats.org/officeDocument/2006/relationships/image" Target="../media/image33.png" /><Relationship Id="rId9" Type="http://schemas.microsoft.com/office/2007/relationships/diagramDrawing" Target="../diagrams/drawing8.xml" 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 /><Relationship Id="rId13" Type="http://schemas.microsoft.com/office/2007/relationships/diagramDrawing" Target="../diagrams/drawing10.xml" /><Relationship Id="rId18" Type="http://schemas.microsoft.com/office/2007/relationships/diagramDrawing" Target="../diagrams/drawing11.xml" /><Relationship Id="rId3" Type="http://schemas.openxmlformats.org/officeDocument/2006/relationships/image" Target="../media/image34.jpg" /><Relationship Id="rId7" Type="http://schemas.openxmlformats.org/officeDocument/2006/relationships/diagramColors" Target="../diagrams/colors9.xml" /><Relationship Id="rId12" Type="http://schemas.openxmlformats.org/officeDocument/2006/relationships/diagramColors" Target="../diagrams/colors10.xml" /><Relationship Id="rId17" Type="http://schemas.openxmlformats.org/officeDocument/2006/relationships/diagramColors" Target="../diagrams/colors11.xml" /><Relationship Id="rId2" Type="http://schemas.openxmlformats.org/officeDocument/2006/relationships/notesSlide" Target="../notesSlides/notesSlide3.xml" /><Relationship Id="rId16" Type="http://schemas.openxmlformats.org/officeDocument/2006/relationships/diagramQuickStyle" Target="../diagrams/quickStyle11.xml" /><Relationship Id="rId1" Type="http://schemas.openxmlformats.org/officeDocument/2006/relationships/slideLayout" Target="../slideLayouts/slideLayout4.xml" /><Relationship Id="rId6" Type="http://schemas.openxmlformats.org/officeDocument/2006/relationships/diagramQuickStyle" Target="../diagrams/quickStyle9.xml" /><Relationship Id="rId11" Type="http://schemas.openxmlformats.org/officeDocument/2006/relationships/diagramQuickStyle" Target="../diagrams/quickStyle10.xml" /><Relationship Id="rId5" Type="http://schemas.openxmlformats.org/officeDocument/2006/relationships/diagramLayout" Target="../diagrams/layout9.xml" /><Relationship Id="rId15" Type="http://schemas.openxmlformats.org/officeDocument/2006/relationships/diagramLayout" Target="../diagrams/layout11.xml" /><Relationship Id="rId10" Type="http://schemas.openxmlformats.org/officeDocument/2006/relationships/diagramLayout" Target="../diagrams/layout10.xml" /><Relationship Id="rId4" Type="http://schemas.openxmlformats.org/officeDocument/2006/relationships/diagramData" Target="../diagrams/data9.xml" /><Relationship Id="rId9" Type="http://schemas.openxmlformats.org/officeDocument/2006/relationships/diagramData" Target="../diagrams/data10.xml" /><Relationship Id="rId14" Type="http://schemas.openxmlformats.org/officeDocument/2006/relationships/diagramData" Target="../diagrams/data11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 /><Relationship Id="rId3" Type="http://schemas.openxmlformats.org/officeDocument/2006/relationships/image" Target="../media/image3.png" /><Relationship Id="rId7" Type="http://schemas.openxmlformats.org/officeDocument/2006/relationships/diagramQuickStyle" Target="../diagrams/quickStyle12.xml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6" Type="http://schemas.openxmlformats.org/officeDocument/2006/relationships/diagramLayout" Target="../diagrams/layout12.xml" /><Relationship Id="rId5" Type="http://schemas.openxmlformats.org/officeDocument/2006/relationships/diagramData" Target="../diagrams/data12.xml" /><Relationship Id="rId4" Type="http://schemas.openxmlformats.org/officeDocument/2006/relationships/image" Target="../media/image35.png" /><Relationship Id="rId9" Type="http://schemas.microsoft.com/office/2007/relationships/diagramDrawing" Target="../diagrams/drawing1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ночное небо с горами далеко на горизонте">
            <a:extLst>
              <a:ext uri="{FF2B5EF4-FFF2-40B4-BE49-F238E27FC236}">
                <a16:creationId xmlns:a16="http://schemas.microsoft.com/office/drawing/2014/main" id="{7C454B0C-0819-4D56-9275-BCE254DA6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91" t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C997E-91E8-45E5-B29D-7BB363396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29E3F1F7-82C5-44BF-9A2E-4F4DA1D59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E24DEC4-3935-490A-9B9A-82FDAFBE1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E584786-6548-4BB4-95FD-977AD1F36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6333" y="4851399"/>
            <a:ext cx="4513792" cy="914401"/>
          </a:xfr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cs typeface="Calibri"/>
              </a:rPr>
              <a:t>               МЦМД  - официальный дистрибьютор TYTO CARE Израиль</a:t>
            </a:r>
          </a:p>
          <a:p>
            <a:pPr>
              <a:lnSpc>
                <a:spcPct val="90000"/>
              </a:lnSpc>
            </a:pPr>
            <a:r>
              <a:rPr lang="ru-RU" sz="1500" dirty="0">
                <a:cs typeface="Calibri"/>
              </a:rPr>
              <a:t>Март 2020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C7600-5BA8-4A54-887F-74AF87750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6333" y="2032000"/>
            <a:ext cx="4513792" cy="2819398"/>
          </a:xfr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600" b="1"/>
              <a:t>Телемедицинский аппарат как реальное средство защиты врачей </a:t>
            </a:r>
            <a:endParaRPr lang="ru-RU" sz="2600" b="1">
              <a:cs typeface="Calibri Light"/>
            </a:endParaRPr>
          </a:p>
          <a:p>
            <a:pPr>
              <a:lnSpc>
                <a:spcPct val="90000"/>
              </a:lnSpc>
            </a:pPr>
            <a:r>
              <a:rPr lang="ru-RU" sz="2600" b="1"/>
              <a:t>и медицинского осмотра </a:t>
            </a:r>
            <a:br>
              <a:rPr lang="ru-RU" sz="2600" b="1"/>
            </a:br>
            <a:r>
              <a:rPr lang="ru-RU" sz="2600" b="1"/>
              <a:t>в больницах</a:t>
            </a:r>
            <a:r>
              <a:rPr lang="ru-RU" sz="2600">
                <a:ea typeface="+mj-lt"/>
                <a:cs typeface="+mj-lt"/>
              </a:rPr>
              <a:t> </a:t>
            </a:r>
            <a:endParaRPr lang="ru-RU" sz="2600">
              <a:cs typeface="Calibri Ligh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153385-0067-47AC-A00C-A183959AA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A0F6A4-EC3D-4375-8369-A49E77621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8CC9D2-5AE5-4D4A-991A-63FAD7FC0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562A48-04C8-4BB7-BFCF-B7AA157E0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131643E-A75C-42ED-B1F2-3EFC3808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0D0823-7666-43E4-BABF-0FF80EAB3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17EFD38-C60C-47FB-9ED6-95F9ADE50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E6389FC-4D09-4711-8354-194B1FA58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A9DCEE3-0437-406A-982D-C4FCDBF5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C2FB4E-25B6-4288-9678-80F0A5A29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45991C-A12F-4FF2-BCB7-EE206CDE4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CFDFAA-1BD3-44D8-B9BA-666D12A7A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3BCED90-9A4B-4ACD-BEC9-6D36A10D3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F2C3D01-DEF7-4329-A23A-C52039B36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F93DAEB-4AE2-4D1C-A5AD-31F3BBCF6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2459156-1128-46A2-80D8-3CC3CF8A1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FC30E3E-7FEE-47C8-988E-6CDBC4E8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2514B95-2033-41DE-B4DA-5859CFA3A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10192DC-9396-44CC-9EC7-CA64103C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7A3434C-163A-474C-9A1E-C0575F834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1EC8EF0-1030-4EE1-A9D2-41318351F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C2D3842-C6C1-4129-AB5F-FDE8EF93D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2AABE55-A01B-4E66-AE60-FD6965DA8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D5443D6-B8B7-40A0-A7C2-B9CBD29DC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91C6E73-4505-42EF-B2C2-0B50FFC5C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8D720D-6D18-40FA-826B-38A5C856D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27EE5E0-C500-4B7A-B0DD-48FAA6F6F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5E42D86-C838-4F07-BC43-C2DD34772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B9C60C-0A6E-4D4A-A0F0-E84D2AEB6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C9DA465-8E22-44EF-B531-94C2D662D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89C6E86-D7FC-40AD-AEBF-AF5C27934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DA234AE-AF17-458E-AA17-53BE56D83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660918D-5E0F-45A9-9FD0-89C5CA62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EB037C6-E924-48EF-A4F4-790C510A0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40141FE-DC47-4AA9-90E7-103F5151F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07470D1-2E5F-4183-BF28-44DCBBD2A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DEC70A-D277-486F-A1CC-85AEB688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C13BAA4-A9CB-4A59-9834-7D1310C90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B1BE7AF-CF4C-49EF-ACE0-5883791ED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2C78C90-96A9-4ECC-9766-72AB4F0E2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0ABB31-0D18-4DCB-B062-564E7536F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7194C73-387B-4358-B0BA-ECA1E857C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CD1E86B-7922-4B39-A82F-256496F93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B8A26D4-67E3-4523-B093-084F26D01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65D1457-3E82-4A4F-97DC-15CD6DFFC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D2E2B16-7FF9-4A07-8BDA-C4BF36A6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7D2EB84-4F9A-4C93-99C8-696BF21B1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4E3C0B3-2D77-447B-9E45-01051361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F228495-2087-440A-94A3-4A5DDF9E7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FF25DC1-A788-4DAF-99B2-B961B12DF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5E50650-AC5D-4F3D-B199-B6F4B7622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3CE8F62-78D6-49C0-A23B-5EB2ED97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203418E-8DE8-4DD9-8605-5198B3939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4435AE3-219D-4D75-B571-053BE7B96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9C1BDBB-87E1-4859-BEAB-508988BC2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91A7E33-C441-4FD9-80D5-1F1FCBAD4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21C4928-A592-4D20-A610-B17CF33CC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E21C953-1D10-493B-9600-F4583FEA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9B176B6-0CAB-4B72-9AE3-0ED9C4314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A2D07DA-64DF-4558-A731-76395C424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D995C63-8837-4236-85A5-47F461981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C568555-5771-4448-ACF6-C46680422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D65886C-2A54-451E-846F-D60100739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B6E7526-C1A6-4B3D-80BB-CD1035662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4A816D2-51DD-4010-A8AB-ACCA64727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BDE9860-8624-4A18-963D-0D7B72F5F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2F8B616-93E7-4D70-BB6D-AFEEB6ABD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865103C-E649-4090-9F77-FA1450BBF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30B127E-DDF0-43D6-BCF0-A34A129F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63DEC76-6D7C-4EC9-9479-9BA303084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1046006-1F08-48FC-8C33-1FBCD746B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12BC848-F852-4821-BD39-74F23CB24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40B830F-4B37-432C-9692-37355683E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28E0FD5-DAEC-4B0C-B621-AF398EADB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B8132E2-62A8-4DE4-A739-1E92E44CB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188611A-1619-4045-8F90-A26CEF90F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F955B63-217E-4A90-A91D-BF4C1CEB5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D0A22D7-81E4-45C0-AA4A-F7FE2D2EE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7859E1-230D-4E63-BE0C-CE9C28F9C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5" descr="Изображение выглядит как плавание, животное, коралл, компьюте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58F9233-7885-41E3-A3E6-6E8874C7A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98" y="1207823"/>
            <a:ext cx="2848065" cy="1598883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8FF9026-F182-4A73-8D44-837FD2968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635" y="5226190"/>
            <a:ext cx="1885950" cy="438150"/>
          </a:xfrm>
          <a:prstGeom prst="rect">
            <a:avLst/>
          </a:prstGeom>
        </p:spPr>
      </p:pic>
      <p:graphicFrame>
        <p:nvGraphicFramePr>
          <p:cNvPr id="9" name="Объект 4" descr="Графический элемент SmartArt">
            <a:extLst>
              <a:ext uri="{FF2B5EF4-FFF2-40B4-BE49-F238E27FC236}">
                <a16:creationId xmlns:a16="http://schemas.microsoft.com/office/drawing/2014/main" id="{D8BD1FA1-FB03-45AF-9F6E-3672CDD2DF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348603"/>
              </p:ext>
            </p:extLst>
          </p:nvPr>
        </p:nvGraphicFramePr>
        <p:xfrm>
          <a:off x="134021" y="159575"/>
          <a:ext cx="1067398" cy="108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4" name="Рисунок 104" descr="Изображение выглядит как человек, внутренний, мужчи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9B20D66-658D-4BB8-BCFB-CFC875698C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21" y="2908337"/>
            <a:ext cx="2807776" cy="18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AF5DAC7F-B72E-4788-88FC-638A285D9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3F746-CE84-4A03-A335-777BCDCA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cs typeface="Calibri Light"/>
              </a:rPr>
              <a:t>Zero contact model</a:t>
            </a:r>
            <a:br>
              <a:rPr lang="en-US" sz="3600" dirty="0">
                <a:cs typeface="Calibri Light"/>
              </a:rPr>
            </a:br>
            <a:r>
              <a:rPr lang="ru-RU" sz="1800" dirty="0" err="1">
                <a:ea typeface="+mj-lt"/>
                <a:cs typeface="+mj-lt"/>
              </a:rPr>
              <a:t>Sheba</a:t>
            </a:r>
            <a:r>
              <a:rPr lang="ru-RU" sz="1800" dirty="0">
                <a:ea typeface="+mj-lt"/>
                <a:cs typeface="+mj-lt"/>
              </a:rPr>
              <a:t> </a:t>
            </a:r>
            <a:r>
              <a:rPr lang="ru-RU" sz="1800" dirty="0" err="1">
                <a:ea typeface="+mj-lt"/>
                <a:cs typeface="+mj-lt"/>
              </a:rPr>
              <a:t>Medical</a:t>
            </a:r>
            <a:r>
              <a:rPr lang="ru-RU" sz="1800" dirty="0">
                <a:ea typeface="+mj-lt"/>
                <a:cs typeface="+mj-lt"/>
              </a:rPr>
              <a:t> </a:t>
            </a:r>
            <a:r>
              <a:rPr lang="ru-RU" sz="1800" dirty="0" err="1">
                <a:ea typeface="+mj-lt"/>
                <a:cs typeface="+mj-lt"/>
              </a:rPr>
              <a:t>Center</a:t>
            </a:r>
            <a:endParaRPr lang="en-US" sz="1800" dirty="0" err="1">
              <a:cs typeface="Calibri Light" panose="020F0302020204030204"/>
            </a:endParaRPr>
          </a:p>
        </p:txBody>
      </p:sp>
      <p:pic>
        <p:nvPicPr>
          <p:cNvPr id="5" name="Рисунок 5" descr="Изображение выглядит как зонт, часы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07A0F9E-C61E-43F8-B27A-ADAB5327EA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3083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8E3AFC5-C60F-473C-B0D7-F0BDDE342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задача – сохранение медицинского персонала, понижение рисков эпидемиологического заражения от пациентов</a:t>
            </a:r>
            <a:endParaRPr lang="en-US" dirty="0">
              <a:cs typeface="Calibri" panose="020F0502020204030204"/>
            </a:endParaRPr>
          </a:p>
        </p:txBody>
      </p:sp>
      <p:graphicFrame>
        <p:nvGraphicFramePr>
          <p:cNvPr id="8" name="Объект 4" descr="Графический элемент SmartArt">
            <a:extLst>
              <a:ext uri="{FF2B5EF4-FFF2-40B4-BE49-F238E27FC236}">
                <a16:creationId xmlns:a16="http://schemas.microsoft.com/office/drawing/2014/main" id="{0C28E2EC-7D35-4D23-BAA5-A0D57754CE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751633"/>
              </p:ext>
            </p:extLst>
          </p:nvPr>
        </p:nvGraphicFramePr>
        <p:xfrm>
          <a:off x="134021" y="159575"/>
          <a:ext cx="1067398" cy="108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72798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D19FF-93C5-4293-B60F-0C3976B43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МЕДИЦИНСКИЙ ОСМОТР </a:t>
            </a:r>
            <a:br>
              <a:rPr lang="ru-RU" dirty="0">
                <a:ea typeface="+mj-lt"/>
                <a:cs typeface="+mj-lt"/>
              </a:rPr>
            </a:br>
            <a:r>
              <a:rPr lang="ru-RU" dirty="0">
                <a:ea typeface="+mj-lt"/>
                <a:cs typeface="+mj-lt"/>
              </a:rPr>
              <a:t>защищенный врач</a:t>
            </a:r>
          </a:p>
        </p:txBody>
      </p:sp>
      <p:pic>
        <p:nvPicPr>
          <p:cNvPr id="5" name="Рисунок 5" descr="Изображение выглядит как знак, женщина, часы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55D1999-A369-4801-AF7A-26F495111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3493" y="532687"/>
            <a:ext cx="6169026" cy="2665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7" descr="Изображение выглядит как компьютер, внутренний, человек, ноутбу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84BC059-C5B7-48D6-B15A-BAB89253B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15" y="3345688"/>
            <a:ext cx="6175571" cy="351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10" descr="Изображение выглядит как сидит, компьютер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909C567-8C16-4680-9061-5E7850277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63" y="3468622"/>
            <a:ext cx="3350102" cy="1781926"/>
          </a:xfrm>
          <a:prstGeom prst="rect">
            <a:avLst/>
          </a:prstGeom>
        </p:spPr>
      </p:pic>
      <p:graphicFrame>
        <p:nvGraphicFramePr>
          <p:cNvPr id="13" name="Объект 4" descr="Графический элемент SmartArt">
            <a:extLst>
              <a:ext uri="{FF2B5EF4-FFF2-40B4-BE49-F238E27FC236}">
                <a16:creationId xmlns:a16="http://schemas.microsoft.com/office/drawing/2014/main" id="{5B9314C0-4878-4931-9DE4-0146AAD2E8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424403"/>
              </p:ext>
            </p:extLst>
          </p:nvPr>
        </p:nvGraphicFramePr>
        <p:xfrm>
          <a:off x="134021" y="159575"/>
          <a:ext cx="1067398" cy="108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7895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>
            <a:extLst>
              <a:ext uri="{FF2B5EF4-FFF2-40B4-BE49-F238E27FC236}">
                <a16:creationId xmlns:a16="http://schemas.microsoft.com/office/drawing/2014/main" id="{97EFF5E3-4B78-4F13-A60C-3ED817402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grpSp>
        <p:nvGrpSpPr>
          <p:cNvPr id="11" name="Group 13">
            <a:extLst>
              <a:ext uri="{FF2B5EF4-FFF2-40B4-BE49-F238E27FC236}">
                <a16:creationId xmlns:a16="http://schemas.microsoft.com/office/drawing/2014/main" id="{7B74732D-2A96-4283-87BD-9994D950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588008">
            <a:off x="-1106136" y="1065026"/>
            <a:ext cx="6011451" cy="5224230"/>
            <a:chOff x="5281603" y="104898"/>
            <a:chExt cx="6910438" cy="6005491"/>
          </a:xfrm>
        </p:grpSpPr>
        <p:sp>
          <p:nvSpPr>
            <p:cNvPr id="15" name="Freeform 270">
              <a:extLst>
                <a:ext uri="{FF2B5EF4-FFF2-40B4-BE49-F238E27FC236}">
                  <a16:creationId xmlns:a16="http://schemas.microsoft.com/office/drawing/2014/main" id="{FEA69C4A-9F9F-435E-B8CD-A41BD4BD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8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C717F0F-A5CC-44DF-BB39-61171520E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37" y="331503"/>
              <a:ext cx="6676004" cy="5235372"/>
              <a:chOff x="5516006" y="331455"/>
              <a:chExt cx="6676004" cy="5235374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8DE18BF-AABF-4839-9420-F766D360D5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7" y="33145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59B7792-BBB3-40C2-AB92-1A373C3BEB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9" y="33827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EED9D77-E517-42CA-9B28-239152BCA8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8" y="34758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AB273D3-BCAC-4CD2-9739-AFBE7918C4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56" y="3680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DBA161D-1247-4D92-BCAB-758EA55FF7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74" y="38916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582415E-73C0-4C5F-AF80-86EE580C40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76" y="41748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3071968-1460-4A9C-99EF-7AF91D3AB4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33" y="44580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0C1F793-881C-431B-A53E-5DEC6D299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21" y="47941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C609F73-8175-4F42-8D0F-8544E04DF4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91" y="52427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E9C5212-51F9-4760-9FEF-2B1AD48C8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41" y="57054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AF2B5C4-5E9E-4920-86B6-3693B9EF10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91" y="62125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D0A6339-DE5E-4494-A321-25F8F482E1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75" y="69033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0534633-6112-4A4A-989A-75E080367B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9001" y="75498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7F3573E-584C-4BD0-BCE4-C6B0308623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202" y="81962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5D0EDA7-D1B8-4CB4-9CB2-16B317C8E2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23" y="8955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266486F-03CD-4D54-8B60-8BDF83ECAF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81" y="96795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D5553E7-2E71-402D-86EA-BDCE670193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85" y="10479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005F79F-9BA4-4AF1-8F7B-1746885495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68" y="113136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F60664E-FEED-470F-9E7E-D575BA4F29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13" y="122161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FDBC2D4-0412-4386-9EC4-863A023F8A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54" y="132158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883E20D-6345-4045-B113-72F42B08E7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14" y="141742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3A58C1C-C643-4AC9-9144-30EBF73E6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69" y="151770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580B6B1-E49D-4983-A884-CCCF68072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63" y="1627194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C9B20DB-384D-4971-8BAB-DF34F2B0B7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27" y="173575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8A0B94A-062D-499F-968A-E2944E8E8D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90" y="1909979"/>
                <a:ext cx="117320" cy="82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16171B0-A805-4DA1-9FA5-9A1117A3E7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52" y="2083300"/>
                <a:ext cx="39677" cy="2143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EFE6717-8D49-4B48-9D33-ABA5A6958E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420000" flipH="1">
                <a:off x="9127996" y="33420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C493153-AA84-47F1-97BB-09F5AD9E31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300000" flipH="1">
                <a:off x="8987583" y="33658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1C8BB08-CEB7-476E-AB03-B7E77593B9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180000" flipH="1">
                <a:off x="8844865" y="35112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797CF13-C96D-4969-AE86-4330A3E820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060000" flipH="1">
                <a:off x="8706910" y="36566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689C836-5678-4C6B-9240-C4E0548017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880000" flipH="1">
                <a:off x="8568015" y="38783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459A0E9-5DA8-41F2-8CF9-31D1E66981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760000" flipH="1">
                <a:off x="8429119" y="41000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1187833-6E71-4186-873C-F06E4B6F46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640000" flipH="1">
                <a:off x="8294976" y="44615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290BBD4-B415-4829-8BCF-1E3847B62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520000" flipH="1">
                <a:off x="8160831" y="48230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284D32A-DD3D-49EC-8916-4AD0F83D8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340000" flipH="1">
                <a:off x="8027695" y="53177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7830605-26C6-47F2-936E-AC11B15F3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220000" flipH="1">
                <a:off x="7894560" y="58123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0A5EEC3-C183-44F8-A512-60E3DB1FF0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100000" flipH="1">
                <a:off x="7761424" y="63070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46DED0C-C466-4491-BE48-299385AAA9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980000" flipH="1">
                <a:off x="7636651" y="68970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00DD669-CB80-488D-A478-61DA73797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0" flipH="1">
                <a:off x="7511876" y="75108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1DC1AAE-4C67-4583-990D-C0607151E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680000" flipH="1">
                <a:off x="7387903" y="81965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FD77E39-A3EA-4678-8DE0-710EC06B7D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560000" flipH="1">
                <a:off x="7268535" y="89303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AA8709C-51E8-4441-9D6B-C49BC4E06A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440000" flipH="1">
                <a:off x="7152033" y="97644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CA7A596-A22E-4E8A-A2F6-05CF82F8D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260000" flipH="1">
                <a:off x="7041697" y="105987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9F8ED10-0D09-4428-A231-45065F89E1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140000" flipH="1">
                <a:off x="6931361" y="114330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2F71E82-F9D7-4975-9CAE-FA73EDF3AA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020000" flipH="1">
                <a:off x="6819072" y="1235691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BCA73A6-3B85-4082-8BC4-BD528439B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900000" flipH="1">
                <a:off x="6721362" y="133254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3BAFE3C-0B6C-4D94-8528-CBA61ED9B8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720000" flipH="1">
                <a:off x="6617467" y="142921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64E203F-86B9-45B9-B8F5-2A02CA1613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0" flipH="1">
                <a:off x="6520030" y="152705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D9085AC-D8D6-44B6-9978-CD3FD0CB16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480000" flipH="1">
                <a:off x="6429573" y="164136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628C1C85-343B-41DD-89E0-34CE89F651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360000" flipH="1">
                <a:off x="6340531" y="175016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1045D66-4510-4868-A5D2-A8B35BE2E8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180000" flipH="1">
                <a:off x="6261752" y="185990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26B744E-1ADC-4468-ABD6-84A43C818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060000" flipH="1">
                <a:off x="6184139" y="197933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A49B634-EC9E-44DE-9706-7D693232B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940000" flipH="1">
                <a:off x="6106524" y="209875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011E13B-8FCE-4DA8-9FDC-FBF842E509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820000" flipH="1">
                <a:off x="6043200" y="222223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9322DA2-5712-454B-A073-04BC316D8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640000" flipH="1">
                <a:off x="5978905" y="234396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0B6A6817-248C-45FC-A481-8285EC5696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520000" flipH="1">
                <a:off x="5912430" y="247032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4B65A28-5B45-4D18-884B-A7E3090282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0" flipH="1">
                <a:off x="5858867" y="2600547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8853409-6601-4E66-B75B-53AC333C23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80000" flipH="1">
                <a:off x="5808174" y="273364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D1D31BAB-68DD-4267-B703-3D0D271CE6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100000" flipH="1">
                <a:off x="5773255" y="286644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B0EFBD6-109B-4402-90BA-873506852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80000" flipH="1">
                <a:off x="5735956" y="300163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58367E5C-CC38-4D2B-8AC0-B203C152D9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60000" flipH="1">
                <a:off x="5700097" y="313845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34A97FA-1E72-4C53-880B-DDA2D3E175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40000" flipH="1">
                <a:off x="5665931" y="327502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9BC44F3-92F6-4FD5-A01B-4B0BB3604F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60000" flipH="1">
                <a:off x="5644468" y="341376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BA620D4-6DB2-428E-9CF9-E6551846F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40000" flipH="1">
                <a:off x="5626522" y="355412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1B5F19BE-4010-4CC6-B815-AFE077F99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20000" flipH="1">
                <a:off x="5616421" y="369130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60892D2-1E19-4AF5-8116-2AE5C93A47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 flipH="1">
                <a:off x="5611311" y="383482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18C91B5D-FFBC-411E-95C8-742757DD32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20000" flipH="1">
                <a:off x="5608533" y="397515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3BB8A7A-2F45-4A2E-B556-0BB9CAE602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900000" flipH="1">
                <a:off x="5605749" y="411548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526E037-7793-419B-9CE7-35D15C5A59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80000" flipH="1">
                <a:off x="5624187" y="425361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B8544806-500C-407D-A5C6-E1DECA42A1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60000" flipH="1">
                <a:off x="5642615" y="439173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0E65479-D904-48A4-BCBF-9E1E87F616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80000" flipH="1">
                <a:off x="5654803" y="453574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5524F59-BF0A-401B-B682-B6DAD5CC91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60000" flipH="1">
                <a:off x="5684436" y="4670707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0FC617F-E252-4975-B89D-1D91EDF27D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40000" flipH="1">
                <a:off x="5714065" y="480804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773370DE-74B8-4457-82FA-63BE62FB5A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20000" flipH="1">
                <a:off x="5748457" y="494777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9C0EFF9-4F84-464C-8C5B-069B055333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40000" flipH="1">
                <a:off x="5792089" y="507688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1C65734-4161-49B0-B9B4-145FB07088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20000" flipH="1">
                <a:off x="5847437" y="521048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1CA3C81-61C9-426E-9D20-C51426C91D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700000" flipH="1">
                <a:off x="5900407" y="5341724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858CF847-EE97-4B02-897D-B142E59739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80000" flipH="1">
                <a:off x="5955761" y="547369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95">
            <a:extLst>
              <a:ext uri="{FF2B5EF4-FFF2-40B4-BE49-F238E27FC236}">
                <a16:creationId xmlns:a16="http://schemas.microsoft.com/office/drawing/2014/main" id="{45F4768A-3CB6-45D6-B3BF-3274B372A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1089" y="40090"/>
            <a:ext cx="1139692" cy="4028867"/>
            <a:chOff x="8591089" y="40090"/>
            <a:chExt cx="1139692" cy="4028867"/>
          </a:xfrm>
        </p:grpSpPr>
        <p:sp>
          <p:nvSpPr>
            <p:cNvPr id="97" name="Freeform 435">
              <a:extLst>
                <a:ext uri="{FF2B5EF4-FFF2-40B4-BE49-F238E27FC236}">
                  <a16:creationId xmlns:a16="http://schemas.microsoft.com/office/drawing/2014/main" id="{EC950CB1-8E73-4D39-8CDD-274DFE133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273242">
              <a:off x="8591089" y="40090"/>
              <a:ext cx="1051990" cy="4028867"/>
            </a:xfrm>
            <a:custGeom>
              <a:avLst/>
              <a:gdLst>
                <a:gd name="connsiteX0" fmla="*/ 1026114 w 1051990"/>
                <a:gd name="connsiteY0" fmla="*/ 0 h 4028867"/>
                <a:gd name="connsiteX1" fmla="*/ 1051990 w 1051990"/>
                <a:gd name="connsiteY1" fmla="*/ 10514 h 4028867"/>
                <a:gd name="connsiteX2" fmla="*/ 947223 w 1051990"/>
                <a:gd name="connsiteY2" fmla="*/ 105732 h 4028867"/>
                <a:gd name="connsiteX3" fmla="*/ 25213 w 1051990"/>
                <a:gd name="connsiteY3" fmla="*/ 2331661 h 4028867"/>
                <a:gd name="connsiteX4" fmla="*/ 480951 w 1051990"/>
                <a:gd name="connsiteY4" fmla="*/ 3963982 h 4028867"/>
                <a:gd name="connsiteX5" fmla="*/ 514062 w 1051990"/>
                <a:gd name="connsiteY5" fmla="*/ 4015630 h 4028867"/>
                <a:gd name="connsiteX6" fmla="*/ 492604 w 1051990"/>
                <a:gd name="connsiteY6" fmla="*/ 4028867 h 4028867"/>
                <a:gd name="connsiteX7" fmla="*/ 459388 w 1051990"/>
                <a:gd name="connsiteY7" fmla="*/ 3977055 h 4028867"/>
                <a:gd name="connsiteX8" fmla="*/ 0 w 1051990"/>
                <a:gd name="connsiteY8" fmla="*/ 2331661 h 4028867"/>
                <a:gd name="connsiteX9" fmla="*/ 929395 w 1051990"/>
                <a:gd name="connsiteY9" fmla="*/ 87904 h 40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990" h="4028867">
                  <a:moveTo>
                    <a:pt x="1026114" y="0"/>
                  </a:moveTo>
                  <a:lnTo>
                    <a:pt x="1051990" y="10514"/>
                  </a:lnTo>
                  <a:lnTo>
                    <a:pt x="947223" y="105732"/>
                  </a:lnTo>
                  <a:cubicBezTo>
                    <a:pt x="377558" y="675396"/>
                    <a:pt x="25213" y="1462381"/>
                    <a:pt x="25213" y="2331661"/>
                  </a:cubicBezTo>
                  <a:cubicBezTo>
                    <a:pt x="25212" y="2929290"/>
                    <a:pt x="191751" y="3488023"/>
                    <a:pt x="480951" y="3963982"/>
                  </a:cubicBezTo>
                  <a:lnTo>
                    <a:pt x="514062" y="4015630"/>
                  </a:lnTo>
                  <a:lnTo>
                    <a:pt x="492604" y="4028867"/>
                  </a:lnTo>
                  <a:lnTo>
                    <a:pt x="459388" y="3977055"/>
                  </a:lnTo>
                  <a:cubicBezTo>
                    <a:pt x="167872" y="3497285"/>
                    <a:pt x="0" y="2934077"/>
                    <a:pt x="0" y="2331661"/>
                  </a:cubicBezTo>
                  <a:cubicBezTo>
                    <a:pt x="0" y="1455419"/>
                    <a:pt x="355167" y="662131"/>
                    <a:pt x="929395" y="87904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0271E44-A8B9-46DD-B457-58D3DD7E4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705463" y="53848"/>
              <a:ext cx="1025318" cy="3523101"/>
              <a:chOff x="8705463" y="53848"/>
              <a:chExt cx="1025318" cy="3523101"/>
            </a:xfrm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898C3F42-DE5D-4BC4-A84A-BC63343896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693242" flipH="1">
                <a:off x="9082948" y="-1893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502FB0D-D5E5-4EF0-A10D-EC9E0BDBAC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573242" flipH="1">
                <a:off x="9039111" y="8368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984AD3F2-ED11-4A4D-80FE-D830CDDAD9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3242" flipH="1">
                <a:off x="8990567" y="18804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F2414EF3-9D19-4D5C-93E6-3B07FC3673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3242" flipH="1">
                <a:off x="8947236" y="29131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0C6820A-5D2F-4D67-BB0F-09BA50A28A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153242" flipH="1">
                <a:off x="8914176" y="40482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6AD0455E-1C37-495C-A7FC-BF6896213A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33242" flipH="1">
                <a:off x="8880490" y="513759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763D51A-D445-4B93-8A86-D1F45A9095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3242" flipH="1">
                <a:off x="8854810" y="62027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2D96E9E-6E67-4508-8F07-EFD0DD96D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3242" flipH="1">
                <a:off x="8832959" y="73370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45E820C0-4832-4664-AEE9-8F320B4A8E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613242" flipH="1">
                <a:off x="8811109" y="84713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0F1CC3FC-3C62-49C3-9B8A-CA556E382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93242" flipH="1">
                <a:off x="8801231" y="95925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1EEEBF7-6934-4895-9DFA-C39225FAFC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3242" flipH="1">
                <a:off x="8790092" y="107035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EFBF42A-DFB7-4969-9652-F8BEE67EB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3242" flipH="1">
                <a:off x="8778727" y="118559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D2AEBB95-C537-4449-81A1-ECEDDB3E3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73242" flipH="1">
                <a:off x="8778244" y="129980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CD931C0-C4FC-40EF-9BA0-97B52AED9F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953242" flipH="1">
                <a:off x="8780794" y="141529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73AABBC-B066-4556-8C65-110CEC9C4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3242" flipH="1">
                <a:off x="8795106" y="152575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1A8DDC9-C3B3-4962-91F3-DD4FF2008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3242" flipH="1">
                <a:off x="8808355" y="163871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A9DFB21-2B41-4A98-A023-8A2AA64325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533242" flipH="1">
                <a:off x="8823190" y="175248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C5CD868-083F-4D3A-80AC-A155B75CC6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13242" flipH="1">
                <a:off x="8839215" y="186553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ABE3AD85-2462-4332-BAA9-10E913B66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3242" flipH="1">
                <a:off x="8865450" y="197633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262F5F7A-032E-4838-9522-B20716FB31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3242" flipH="1">
                <a:off x="8894820" y="208728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257207-B400-4884-8C06-A2E0DA20F3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93242" flipH="1">
                <a:off x="8929116" y="219345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C79A5C1C-A3FE-4654-9F07-948F6A9E62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73242" flipH="1">
                <a:off x="8969097" y="230286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EE022B21-0AB4-4A9F-86B1-3211FA64F1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3242" flipH="1">
                <a:off x="9009856" y="240916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A8A9CA5-34C9-4924-99AD-60ADFD657E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3242" flipH="1">
                <a:off x="9050614" y="2515462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7FA9CBD-BBD9-4AFA-B91E-58A9963DBC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53242" flipH="1">
                <a:off x="9106635" y="261362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2F445E69-31BB-46AB-8C3D-90C2BA6562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33242" flipH="1">
                <a:off x="9162656" y="271178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512B7230-0FE0-46F0-86C0-D2FD83A62F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3242" flipH="1">
                <a:off x="9215782" y="281627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9E30AE78-C75A-47C6-AD75-6EC16F8511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3242" flipH="1">
                <a:off x="9279250" y="290864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7BA293C-FB95-45E9-AD5C-DEC13D350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913242" flipH="1">
                <a:off x="9343444" y="3002809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B038379-A18D-49B7-A870-5E8ED478D9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93242" flipH="1">
                <a:off x="9411943" y="309730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6A32A36E-C3E7-4682-9E4C-F4CF8F998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3242" flipH="1">
                <a:off x="9484143" y="318100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C04E510-02A4-4ECF-A016-08C0AA3DF7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3242" flipH="1">
                <a:off x="9566519" y="326450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3894BFCB-239B-4B4D-94E2-395C90FEB2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73242" flipH="1">
                <a:off x="9646380" y="3346932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43197201-54B3-4CB9-BDE1-E55967DDA4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53242" flipH="1">
                <a:off x="9728029" y="342863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133">
            <a:extLst>
              <a:ext uri="{FF2B5EF4-FFF2-40B4-BE49-F238E27FC236}">
                <a16:creationId xmlns:a16="http://schemas.microsoft.com/office/drawing/2014/main" id="{17210F04-5BA0-4A99-8931-32E0E7376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632934">
            <a:off x="4374451" y="372150"/>
            <a:ext cx="3775939" cy="3281485"/>
            <a:chOff x="5281603" y="104899"/>
            <a:chExt cx="6910397" cy="6005491"/>
          </a:xfrm>
        </p:grpSpPr>
        <p:sp>
          <p:nvSpPr>
            <p:cNvPr id="135" name="Freeform 472">
              <a:extLst>
                <a:ext uri="{FF2B5EF4-FFF2-40B4-BE49-F238E27FC236}">
                  <a16:creationId xmlns:a16="http://schemas.microsoft.com/office/drawing/2014/main" id="{D5D2875F-56FF-453E-8FA6-F0DFF14E1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7F8C66B-55DD-4FDE-9B92-87DA558AD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0194EA5-20BA-447E-ACCC-E07F8C2C3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CA5657B-85DC-462F-BDA9-1B9EE0F4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B3883D18-BEA7-41EE-8AFF-6612FBF341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78878C5-F069-4B8D-82B1-38045EDA1D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08D1E819-3727-4AA4-9302-7C1C6C26B2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B997C704-A389-42FF-9F8A-3F8081DBB4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9F8E6133-E77A-4FF6-A69E-C6228D5D69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3E6A9B8-80DA-4C8C-82A2-58D4026738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FA24BC73-8C5A-4137-A7DA-92DD7B2EF5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B43B405-9AD2-4C08-9B49-C361805F12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C49822F2-C427-40D1-87E0-9807F9ABB9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26DCE26E-66A1-4CA0-8A74-0334B549ED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5EE68345-4D6E-4E2E-A9A7-E6191BAFEC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1A66F72B-6032-4688-B88D-0BCA48E9A1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3903FE10-2F9B-4337-85E4-C947FD54F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C35758C6-86B9-43EF-BDC5-5D3C75362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A21DF8C0-2ED9-4422-972D-4FB67B675D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AF735301-8D63-4711-BF3B-3D678E8574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38182C74-32E4-4F4D-B0E8-C36EA0639C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AA6BB33-C070-4CAD-99BB-7A963F7937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2CD9077-A132-4780-9A4A-EE2FAEEDD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73D78BC0-F84C-44EE-AED4-88A9DFF95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BBBA4352-AF88-4393-B4F7-FEBC58DC52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8B905522-7094-4249-9339-B4A97C2171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DFC7EA00-B878-4C64-A8F1-2F70277A20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DF2FC83C-3AE2-413A-87BA-59EA72D982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CC0116C0-A844-4B63-A709-3BC14FD7F1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C570ED7-E004-4A1B-AE45-6F97AB1160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B458BEA6-348A-43AF-ADF8-CC53C9956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E7EA9A4D-8A8A-44F1-A5CA-88C39936D4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63DDA222-74F1-49C6-914A-7C0BB6A8AA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AAF3D3BB-2D0D-4AC4-B54C-DA47E5A4C6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E6FC73FC-DF07-47FE-9168-190530ED11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835A5677-8000-4A9C-A572-A0387FCC97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347B214A-B182-4376-A3C2-EA1ADAB6E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BFAAE70A-000B-486F-8E2C-8F7C2418EA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7D722779-DB06-47D6-8A92-1D9E6381A1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3357FAF7-802A-44EE-85DD-30DBE0D4C8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BE87336-CDB5-4C0A-8F1C-E89B99D336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3F1A256B-2752-4A30-8696-AC1A2D267F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877181C5-81C1-4246-BBA6-1AD2458C54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E42467F4-F107-4877-8014-432A779CFC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BFEEA8E1-19F8-4E16-8EE9-6DEDD4E7C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4C397563-9E54-45B8-ACA8-8D568EAF2E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3D7F3262-3ABA-4F1E-B03F-80E7667A50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A27884E-0844-4FAF-8629-31358ED73E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0AED302E-AA01-4158-9C2A-FAE5EFB2D8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60CF10E3-7FE5-4455-BEFA-D8C250F5CF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B11F419F-C556-4F4F-ADD3-B0BD8F86EE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D397F082-04EE-449F-902B-F8F9199303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59A6EEFD-B176-4524-BEEB-7354643451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68D491A5-610E-4D20-9703-EC0E2CD7C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449A8266-53BD-49DA-A541-85FF4358FD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CC3FA30F-D489-4850-9FF2-E325DA090F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007ECE9E-A647-4147-ACE2-28AFDA043A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06BBC42F-F773-4466-A2A4-FC25E1DCCC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6B3526CF-93E5-453F-B596-B1C46994AA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82FF81E5-EF76-44DE-A8AC-2F99F9258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2FC9872F-92B7-4471-B148-966F1A74AA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4FF5270D-4AC4-4B7A-B858-3D4AAC6307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2918C02B-F18B-40C8-B6D4-E6F4C2F9D7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3D6328A3-9CEE-400F-942E-BB078E6740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6B1D96F7-39D5-479D-9189-D0B8D99E3D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9263AA12-107E-431C-A610-119D9AB7C0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FCC5E62-FEFA-4405-A0F7-75A22FAE79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5A67578E-CA7B-411C-B9E8-87F90B762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5CDC7AEE-7F77-4687-85A8-B6336DF15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A531A577-0A19-4D62-9077-1C74F9A324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ADBDDA90-B168-47EF-96D5-8DE13C1833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C69A4686-CAC5-4ED3-81D3-C52DB6BEAA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BD4FD89A-F7F6-4B1B-A965-CEAA2FBC1A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30FB3DAD-1C09-4165-BDD3-748F99416E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A089F0B3-EEB2-45E7-8FFE-D366114456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D5D805E3-BB0B-44B5-B3C7-66402873A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EF582FD0-5CD0-41D4-AD3F-652E47CA5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8220400C-1112-4BBE-A361-8554D789D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A2775FCB-7830-401A-ADE3-FC0E8B8C8A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AD3A02E3-CE11-4D27-8CD8-1D8BC1C6A2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Рисунок 7" descr="Изображение выглядит как внутренний, стол, сидит, холодильн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086DA16-226F-48E0-914D-CC39561B9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21" r="32094" b="-2"/>
          <a:stretch/>
        </p:blipFill>
        <p:spPr>
          <a:xfrm>
            <a:off x="-219" y="293834"/>
            <a:ext cx="4091483" cy="5992766"/>
          </a:xfrm>
          <a:custGeom>
            <a:avLst/>
            <a:gdLst/>
            <a:ahLst/>
            <a:cxnLst/>
            <a:rect l="l" t="t" r="r" b="b"/>
            <a:pathLst>
              <a:path w="4091483" h="5992766">
                <a:moveTo>
                  <a:pt x="1162381" y="781"/>
                </a:moveTo>
                <a:cubicBezTo>
                  <a:pt x="2329452" y="27509"/>
                  <a:pt x="3422973" y="739362"/>
                  <a:pt x="3880041" y="1892923"/>
                </a:cubicBezTo>
                <a:cubicBezTo>
                  <a:pt x="4489466" y="3431003"/>
                  <a:pt x="3736642" y="5171899"/>
                  <a:pt x="2198562" y="5781324"/>
                </a:cubicBezTo>
                <a:cubicBezTo>
                  <a:pt x="1525652" y="6047947"/>
                  <a:pt x="813921" y="6053827"/>
                  <a:pt x="175104" y="5847282"/>
                </a:cubicBezTo>
                <a:lnTo>
                  <a:pt x="0" y="5781284"/>
                </a:lnTo>
                <a:lnTo>
                  <a:pt x="0" y="208610"/>
                </a:lnTo>
                <a:lnTo>
                  <a:pt x="282082" y="112999"/>
                </a:lnTo>
                <a:cubicBezTo>
                  <a:pt x="574248" y="30237"/>
                  <a:pt x="870613" y="-5902"/>
                  <a:pt x="1162381" y="781"/>
                </a:cubicBezTo>
                <a:close/>
              </a:path>
            </a:pathLst>
          </a:custGeom>
        </p:spPr>
      </p:pic>
      <p:pic>
        <p:nvPicPr>
          <p:cNvPr id="5" name="Рисунок 5" descr="Изображение выглядит как нож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37DD3B1-7B23-4AA3-AB31-C924A70E68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07" r="40241" b="-1"/>
          <a:stretch/>
        </p:blipFill>
        <p:spPr>
          <a:xfrm>
            <a:off x="6203043" y="2393895"/>
            <a:ext cx="964914" cy="862252"/>
          </a:xfrm>
          <a:custGeom>
            <a:avLst/>
            <a:gdLst/>
            <a:ahLst/>
            <a:cxnLst/>
            <a:rect l="l" t="t" r="r" b="b"/>
            <a:pathLst>
              <a:path w="3743179" h="3343808">
                <a:moveTo>
                  <a:pt x="717059" y="0"/>
                </a:moveTo>
                <a:lnTo>
                  <a:pt x="3026814" y="0"/>
                </a:lnTo>
                <a:lnTo>
                  <a:pt x="3029747" y="2108"/>
                </a:lnTo>
                <a:cubicBezTo>
                  <a:pt x="3841667" y="641741"/>
                  <a:pt x="3981333" y="1818456"/>
                  <a:pt x="3341701" y="2630376"/>
                </a:cubicBezTo>
                <a:cubicBezTo>
                  <a:pt x="2702068" y="3442296"/>
                  <a:pt x="1525353" y="3581962"/>
                  <a:pt x="713433" y="2942330"/>
                </a:cubicBezTo>
                <a:cubicBezTo>
                  <a:pt x="-98487" y="2302697"/>
                  <a:pt x="-238153" y="1125982"/>
                  <a:pt x="401479" y="314062"/>
                </a:cubicBezTo>
                <a:cubicBezTo>
                  <a:pt x="491428" y="199886"/>
                  <a:pt x="591997" y="99004"/>
                  <a:pt x="700680" y="11713"/>
                </a:cubicBezTo>
                <a:close/>
              </a:path>
            </a:pathLst>
          </a:custGeom>
        </p:spPr>
      </p:pic>
      <p:pic>
        <p:nvPicPr>
          <p:cNvPr id="3" name="Рисунок 3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F6E9974-294B-49CF-B7C9-1A8B17C0DA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92" r="36188"/>
          <a:stretch/>
        </p:blipFill>
        <p:spPr>
          <a:xfrm>
            <a:off x="9872353" y="1503769"/>
            <a:ext cx="2319647" cy="2954221"/>
          </a:xfrm>
          <a:custGeom>
            <a:avLst/>
            <a:gdLst/>
            <a:ahLst/>
            <a:cxnLst/>
            <a:rect l="l" t="t" r="r" b="b"/>
            <a:pathLst>
              <a:path w="3256974" h="4147796">
                <a:moveTo>
                  <a:pt x="363121" y="0"/>
                </a:moveTo>
                <a:lnTo>
                  <a:pt x="3256974" y="0"/>
                </a:lnTo>
                <a:lnTo>
                  <a:pt x="3256974" y="4105401"/>
                </a:lnTo>
                <a:lnTo>
                  <a:pt x="3224373" y="4112046"/>
                </a:lnTo>
                <a:cubicBezTo>
                  <a:pt x="2137480" y="4288566"/>
                  <a:pt x="1003120" y="3804950"/>
                  <a:pt x="399585" y="2804344"/>
                </a:cubicBezTo>
                <a:cubicBezTo>
                  <a:pt x="-120383" y="1942283"/>
                  <a:pt x="-117130" y="910716"/>
                  <a:pt x="317807" y="79446"/>
                </a:cubicBez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35E5E-C98E-4E6D-9499-5ED97882B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 err="1"/>
              <a:t>Алгоритм</a:t>
            </a:r>
            <a:r>
              <a:rPr lang="en-US" sz="4000" dirty="0"/>
              <a:t> </a:t>
            </a:r>
            <a:r>
              <a:rPr lang="en-US" sz="4000" dirty="0" err="1"/>
              <a:t>действий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в </a:t>
            </a:r>
            <a:r>
              <a:rPr lang="en-US" sz="4000" dirty="0" err="1"/>
              <a:t>больнице</a:t>
            </a:r>
            <a:r>
              <a:rPr lang="en-US" sz="4000" dirty="0"/>
              <a:t> </a:t>
            </a:r>
          </a:p>
        </p:txBody>
      </p:sp>
      <p:pic>
        <p:nvPicPr>
          <p:cNvPr id="133" name="Рисунок 214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7E24B88-C592-4DB6-B055-CDEA42744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4984" y="-1681"/>
            <a:ext cx="6539713" cy="249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2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AEDC5-BC2D-4F1F-9435-5B389B022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40" y="867271"/>
            <a:ext cx="3680885" cy="1371600"/>
          </a:xfrm>
        </p:spPr>
        <p:txBody>
          <a:bodyPr/>
          <a:lstStyle/>
          <a:p>
            <a:r>
              <a:rPr lang="ru-RU">
                <a:cs typeface="Calibri Light"/>
              </a:rPr>
              <a:t>Скоро </a:t>
            </a:r>
            <a:endParaRPr lang="ru-RU"/>
          </a:p>
        </p:txBody>
      </p:sp>
      <p:pic>
        <p:nvPicPr>
          <p:cNvPr id="5" name="Рисунок 5" descr="Изображение выглядит как человек, женщина, внутрен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416E91D-654B-497E-8EA0-1F49FBEEE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1" y="1208177"/>
            <a:ext cx="6169026" cy="398444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E110B32-1488-4B43-B8FC-3F3870252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340" y="2137721"/>
            <a:ext cx="3680885" cy="1828800"/>
          </a:xfrm>
        </p:spPr>
        <p:txBody>
          <a:bodyPr/>
          <a:lstStyle/>
          <a:p>
            <a:r>
              <a:rPr lang="ru-RU">
                <a:cs typeface="Calibri"/>
              </a:rPr>
              <a:t>Вернемся в мирные времена</a:t>
            </a:r>
          </a:p>
          <a:p>
            <a:endParaRPr lang="ru-RU" dirty="0">
              <a:cs typeface="Calibri"/>
            </a:endParaRPr>
          </a:p>
          <a:p>
            <a:r>
              <a:rPr lang="ru-RU">
                <a:cs typeface="Calibri"/>
              </a:rPr>
              <a:t>Приглашаем к сотрудничеству МЗ, ДЗМ, субьекты федерации, государственные и частные клиники.</a:t>
            </a:r>
            <a:endParaRPr lang="ru-RU" dirty="0">
              <a:cs typeface="Calibri"/>
            </a:endParaRPr>
          </a:p>
        </p:txBody>
      </p:sp>
      <p:graphicFrame>
        <p:nvGraphicFramePr>
          <p:cNvPr id="8" name="Объект 4" descr="Графический элемент SmartArt">
            <a:extLst>
              <a:ext uri="{FF2B5EF4-FFF2-40B4-BE49-F238E27FC236}">
                <a16:creationId xmlns:a16="http://schemas.microsoft.com/office/drawing/2014/main" id="{38A90390-6F6F-4689-A996-9B629E2BBF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2441898"/>
              </p:ext>
            </p:extLst>
          </p:nvPr>
        </p:nvGraphicFramePr>
        <p:xfrm>
          <a:off x="3134817" y="4623681"/>
          <a:ext cx="1694530" cy="154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0" name="Заголовок 1">
            <a:extLst>
              <a:ext uri="{FF2B5EF4-FFF2-40B4-BE49-F238E27FC236}">
                <a16:creationId xmlns:a16="http://schemas.microsoft.com/office/drawing/2014/main" id="{3B4D35B3-213A-43E1-B544-B13C788C5752}"/>
              </a:ext>
            </a:extLst>
          </p:cNvPr>
          <p:cNvSpPr>
            <a:spLocks noGrp="1"/>
          </p:cNvSpPr>
          <p:nvPr/>
        </p:nvSpPr>
        <p:spPr>
          <a:xfrm>
            <a:off x="3099248" y="6114132"/>
            <a:ext cx="3664204" cy="4321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rtl="0"/>
            <a:r>
              <a:rPr lang="ru-RU" sz="1800"/>
              <a:t>Спасибо за внимание!</a:t>
            </a:r>
            <a:endParaRPr lang="ru-RU" sz="180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4691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D7BC3E-179B-494E-9F21-FE10F267E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39272-578D-44B8-AD64-F4C2F381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" y="2034597"/>
            <a:ext cx="5176784" cy="26010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cs typeface="Calibri Light"/>
              </a:rPr>
              <a:t>ДИАЛОГ </a:t>
            </a:r>
            <a:r>
              <a:rPr lang="en-US" sz="3100" b="1">
                <a:cs typeface="Calibri Light"/>
              </a:rPr>
              <a:t>между странами </a:t>
            </a:r>
            <a:br>
              <a:rPr lang="en-US" sz="3100" b="1" dirty="0">
                <a:cs typeface="Calibri Light"/>
              </a:rPr>
            </a:br>
            <a:r>
              <a:rPr lang="en-US" sz="1600" b="1">
                <a:cs typeface="Calibri Light"/>
              </a:rPr>
              <a:t>(отступление от темы)</a:t>
            </a:r>
            <a:r>
              <a:rPr lang="en-US" sz="3100" b="1" dirty="0">
                <a:cs typeface="Calibri Light"/>
              </a:rPr>
              <a:t> </a:t>
            </a:r>
            <a:br>
              <a:rPr lang="en-US" sz="2300" dirty="0">
                <a:cs typeface="Calibri Light"/>
              </a:rPr>
            </a:br>
            <a:br>
              <a:rPr lang="en-US" sz="2300" dirty="0">
                <a:cs typeface="Calibri Light"/>
              </a:rPr>
            </a:br>
            <a:br>
              <a:rPr lang="en-US" sz="2300" dirty="0">
                <a:cs typeface="Calibri Light"/>
              </a:rPr>
            </a:br>
            <a:r>
              <a:rPr lang="en-US" sz="2300">
                <a:cs typeface="Calibri Light"/>
              </a:rPr>
              <a:t>TYTO CARE ISRAEL</a:t>
            </a:r>
            <a:br>
              <a:rPr lang="en-US" sz="2300" dirty="0">
                <a:cs typeface="Calibri Light"/>
              </a:rPr>
            </a:br>
            <a:r>
              <a:rPr lang="en-US" sz="2300">
                <a:ea typeface="+mj-lt"/>
                <a:cs typeface="+mj-lt"/>
              </a:rPr>
              <a:t>МЦМД - МЕДИЦИНСКИЙ ЦЕНТР</a:t>
            </a:r>
            <a:br>
              <a:rPr lang="en-US" sz="2300" dirty="0">
                <a:ea typeface="+mj-lt"/>
                <a:cs typeface="+mj-lt"/>
              </a:rPr>
            </a:br>
            <a:r>
              <a:rPr lang="en-US" sz="2300">
                <a:ea typeface="+mj-lt"/>
                <a:cs typeface="+mj-lt"/>
              </a:rPr>
              <a:t>МОНИТОРИНГА И ДИАГНОСТИКИ</a:t>
            </a:r>
            <a:br>
              <a:rPr lang="en-US" sz="2300" dirty="0"/>
            </a:br>
            <a:r>
              <a:rPr lang="en-US" sz="2300" err="1">
                <a:cs typeface="Calibri Light"/>
              </a:rPr>
              <a:t>мИНИСТЕРСТВО</a:t>
            </a:r>
            <a:r>
              <a:rPr lang="en-US" sz="2300" dirty="0">
                <a:cs typeface="Calibri Light"/>
              </a:rPr>
              <a:t> </a:t>
            </a:r>
            <a:r>
              <a:rPr lang="en-US" sz="2300" err="1">
                <a:cs typeface="Calibri Light"/>
              </a:rPr>
              <a:t>зДРАВООХРАНЕНИЯ</a:t>
            </a:r>
            <a:r>
              <a:rPr lang="en-US" sz="2300" dirty="0">
                <a:cs typeface="Calibri Light"/>
              </a:rPr>
              <a:t> </a:t>
            </a:r>
            <a:br>
              <a:rPr lang="en-US" sz="2300" dirty="0">
                <a:cs typeface="Calibri Light"/>
              </a:rPr>
            </a:br>
            <a:r>
              <a:rPr lang="en-US" sz="2300">
                <a:cs typeface="Calibri Light"/>
              </a:rPr>
              <a:t>State</a:t>
            </a:r>
            <a:r>
              <a:rPr lang="en-US" sz="2300"/>
              <a:t> innovation center</a:t>
            </a:r>
            <a:br>
              <a:rPr lang="en-US" sz="2300" dirty="0"/>
            </a:br>
            <a:r>
              <a:rPr lang="en-US" sz="2300"/>
              <a:t>МИД </a:t>
            </a:r>
            <a:r>
              <a:rPr lang="en-US" sz="2300" err="1"/>
              <a:t>Израиля</a:t>
            </a:r>
            <a:br>
              <a:rPr lang="en-US" sz="2300" dirty="0"/>
            </a:br>
            <a:r>
              <a:rPr lang="en-US" sz="2300" err="1"/>
              <a:t>посольство</a:t>
            </a:r>
            <a:r>
              <a:rPr lang="en-US" sz="2300" dirty="0"/>
              <a:t> РФ </a:t>
            </a:r>
            <a:endParaRPr lang="ru-RU">
              <a:cs typeface="Calibri Light" panose="020F03020202040302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8649DE-65CE-4D25-810F-837AD5263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DF3AE6-ABB7-4B3B-BC78-640ED40EE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EA55B5-42CB-4CBB-8274-083C3268C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3904003-49D4-4BA4-B1DC-C88573F64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746D04-7B7E-4C10-A3BE-46FC9F394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F1B13C9-49BF-40DC-8221-40C5781ED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5BA39F3-96D3-42E9-A66C-69A09C397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323C36C-0411-450D-A9C0-404998F38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224CD4E-740C-4157-A986-9542F8AF5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5AE95BF-3995-4DF8-ADA1-0A283E02B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9BB3B04-AE28-493E-A777-C9EA99B02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C2408A4-AA64-4ECA-9DBD-34997A9CD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8A73D8-B780-45EE-B710-AE37F475E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20F192C-81CB-4B54-9AB4-B404DF23D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C0461E5-214C-414D-9887-E83353377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12EC166-27E7-492C-8003-47BFDC337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039376-615F-4CD3-B2C3-726E39D37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3D8B41D-09E1-449E-9C42-50EB174A6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C45B5E9-B1A3-4EA8-B9AE-193C2586D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7F6F223-135C-4F79-8943-006AF3B1E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DA22871-C240-49E1-BC09-4D1F5505B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4993B41-9521-4167-BB0D-5F938F9BA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AE4AEC5-791B-4EF3-8F21-05FCF75F1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DC5922D-3E7F-462A-8145-827E44B1D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6A7A64E-B971-4BD3-9E2B-29DFDC5B3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C1C3E-5E40-4ECC-A9B4-6214ECA27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620BE49-5378-4FB2-9466-DD6951E32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5FD736C-7931-4ED9-BD21-23D051C21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4D2C666-25A3-414D-AFC5-F8D0B9BCB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FDA8E9D-8FA9-4542-9629-1243835BB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0C693E1-78C3-4572-BC3B-B6CC5434B8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AD0454B-2C10-49B5-9719-44C094CBA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AA415F9-6E1F-4723-89FE-A0C301A98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8F9DFA4-4414-46B7-BC82-AED750238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70B56B-74A3-4C88-9689-FF8D375B87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8A0BE71-918C-4490-B58D-3F52CB9FC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B89A5FD-CBDA-46AC-BC16-335510D15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7560809-6DE2-4EDD-9C35-BDB7D05BE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D2A570B-10D2-4EA4-8E23-AADA1DD0C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419D13-ECD8-4205-8EFC-74136C813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9460F89-4274-419A-BB2C-9C8F8DEE4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5607DD7-60F4-4B0A-985B-DA73747B36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5A168F8-32E0-429E-873F-9A939DD7D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4A8E838-2643-4159-ABF5-1A3A51E7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574F4F3-AACD-4F73-84CB-6D204E9D7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F97AA9A-1DA6-4610-BEE0-52E5554AE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E8FF02-A739-4520-8AB5-25B78D9B5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1A91F12-6614-4482-8021-4B216F0EB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C0F7256-6F77-458F-9291-F5A4D58FF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B07BAC4-5E74-4AD1-9CFC-1C69352F4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6B5398B-F7BD-48F7-8E0C-3DBB9AAFF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FFB8865-2E06-4B06-B1FC-4822DB4A2E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73A637C-7C9E-4829-9F6E-3AC9795E8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39972C2-BF68-41CE-BCCF-998A8DC45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50204C5-15B9-42D1-ADF0-16F244FDA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E67C3A8-56ED-4551-BB42-7E645763F1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9164E32-4533-49C3-BEF0-6B53B4EF1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C121A71-4CB6-4BAD-B201-9D48BC2CC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FC9D351-8276-4064-AB51-92494B5E5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2CA9DA6-BA11-4C1B-9B12-9B6DDBADE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7140D8E-66FE-44D5-A07B-64A60ADE4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8E672E8-FEB6-47B5-99A2-26FBB158D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15A4008-6D39-439B-8456-7EFD22A74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EC4E1BE-DDC2-40F5-BB87-DA3D7F76E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878F343-F49D-493E-A8A9-FDE0E788F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4E9CF49-DC42-4112-A951-13C41F20C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7C7C030-8F56-4C4D-B518-498AA693E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8F2A70E-9862-42A7-A94A-9437C4DE1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01416F4-2BFA-44A2-8586-F781983BD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4409BBD-C087-493E-912F-D70B00F2E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D9BAEB1-B01B-4588-8331-799AA38C3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70F5E92-23B9-4C08-9998-CF6F2620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5A671D1-EF43-4C1D-8F88-AF0884D52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5286843-45D9-4C16-B8EC-14CF49420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70EDE86-8AC0-49BE-A96E-5089DB036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DD04B0B-E0F0-49BF-9C4B-3456571412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EAE9C91-1C37-4CAD-904E-16C1D5027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ADC1B60-E9C1-4C71-8212-7347DFA3E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ABCD8C2-4BF4-4E02-89F9-2B888E539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Freeform 5">
            <a:extLst>
              <a:ext uri="{FF2B5EF4-FFF2-40B4-BE49-F238E27FC236}">
                <a16:creationId xmlns:a16="http://schemas.microsoft.com/office/drawing/2014/main" id="{649B2F89-AB75-4661-A50A-904F4855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96" name="Freeform 14">
            <a:extLst>
              <a:ext uri="{FF2B5EF4-FFF2-40B4-BE49-F238E27FC236}">
                <a16:creationId xmlns:a16="http://schemas.microsoft.com/office/drawing/2014/main" id="{2D43E76C-CA6B-4826-959A-7F1581C63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знак, красный, рисунок, бел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CF28C11-7B4A-4377-AE2E-A4418420B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62" y="5085498"/>
            <a:ext cx="1444361" cy="814294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57440A9B-2C2D-4570-9DDA-3357B7BEA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178" y="5087745"/>
            <a:ext cx="2432645" cy="814872"/>
          </a:xfrm>
          <a:prstGeom prst="rect">
            <a:avLst/>
          </a:prstGeom>
        </p:spPr>
      </p:pic>
      <p:graphicFrame>
        <p:nvGraphicFramePr>
          <p:cNvPr id="9" name="Объект 4" descr="Графический элемент SmartArt">
            <a:extLst>
              <a:ext uri="{FF2B5EF4-FFF2-40B4-BE49-F238E27FC236}">
                <a16:creationId xmlns:a16="http://schemas.microsoft.com/office/drawing/2014/main" id="{A82CE4EC-7760-4731-8531-3E31A1739D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9479626"/>
              </p:ext>
            </p:extLst>
          </p:nvPr>
        </p:nvGraphicFramePr>
        <p:xfrm>
          <a:off x="134021" y="159575"/>
          <a:ext cx="871841" cy="837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5" name="Рисунок 145" descr="Изображение выглядит как внешний, вода, здание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F5B2683-0C4A-4A15-95DD-42BE1DF1A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7975" y="1154139"/>
            <a:ext cx="6647606" cy="59051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086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Rounded Rectangle 20">
            <a:extLst>
              <a:ext uri="{FF2B5EF4-FFF2-40B4-BE49-F238E27FC236}">
                <a16:creationId xmlns:a16="http://schemas.microsoft.com/office/drawing/2014/main" id="{C1ECE28A-1C6D-4FEE-AB7C-60A8149AC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633" y="620116"/>
            <a:ext cx="3038668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4" name="Рисунок 1214" descr="Видеокамера">
            <a:extLst>
              <a:ext uri="{FF2B5EF4-FFF2-40B4-BE49-F238E27FC236}">
                <a16:creationId xmlns:a16="http://schemas.microsoft.com/office/drawing/2014/main" id="{37797C7E-E435-47B7-AACE-7BB41266F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568" y="734415"/>
            <a:ext cx="2485240" cy="2485240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577" name="Rounded Rectangle 22">
            <a:extLst>
              <a:ext uri="{FF2B5EF4-FFF2-40B4-BE49-F238E27FC236}">
                <a16:creationId xmlns:a16="http://schemas.microsoft.com/office/drawing/2014/main" id="{8F9AC4C7-8A75-4132-986B-8329D5AB8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9325" y="620116"/>
            <a:ext cx="304149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5" name="Рисунок 175" descr="Изображение выглядит как стол, компьютер, монитор, клавиатур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916AD5A-6CE1-42B4-B62B-307CDE515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649" y="1385913"/>
            <a:ext cx="2814866" cy="1182243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578" name="Rounded Rectangle 16">
            <a:extLst>
              <a:ext uri="{FF2B5EF4-FFF2-40B4-BE49-F238E27FC236}">
                <a16:creationId xmlns:a16="http://schemas.microsoft.com/office/drawing/2014/main" id="{9402A544-6EF6-4747-88F8-9F15FE89D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633" y="3515716"/>
            <a:ext cx="3041491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абстрактное изображение светлых точек">
            <a:extLst>
              <a:ext uri="{FF2B5EF4-FFF2-40B4-BE49-F238E27FC236}">
                <a16:creationId xmlns:a16="http://schemas.microsoft.com/office/drawing/2014/main" id="{FE6C54C5-D2F4-48F8-B65E-7506F07BCC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68" r="4773" b="-1"/>
          <a:stretch/>
        </p:blipFill>
        <p:spPr>
          <a:xfrm>
            <a:off x="778933" y="3702578"/>
            <a:ext cx="2806511" cy="2340114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579" name="Rounded Rectangle 18">
            <a:extLst>
              <a:ext uri="{FF2B5EF4-FFF2-40B4-BE49-F238E27FC236}">
                <a16:creationId xmlns:a16="http://schemas.microsoft.com/office/drawing/2014/main" id="{491CADFA-D847-4722-B042-8DE83EFE3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9325" y="3515716"/>
            <a:ext cx="3041490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7" name="Picture 2">
            <a:extLst>
              <a:ext uri="{FF2B5EF4-FFF2-40B4-BE49-F238E27FC236}">
                <a16:creationId xmlns:a16="http://schemas.microsoft.com/office/drawing/2014/main" id="{A0F87ADA-E088-4B86-B0C8-0D9867FF682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001649" y="4545656"/>
            <a:ext cx="2814866" cy="653958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512" name="CustomShape 3">
            <a:extLst>
              <a:ext uri="{FF2B5EF4-FFF2-40B4-BE49-F238E27FC236}">
                <a16:creationId xmlns:a16="http://schemas.microsoft.com/office/drawing/2014/main" id="{9B2D8BCC-4C68-4676-B0D2-6B2D740D2E41}"/>
              </a:ext>
            </a:extLst>
          </p:cNvPr>
          <p:cNvSpPr/>
          <p:nvPr/>
        </p:nvSpPr>
        <p:spPr>
          <a:xfrm>
            <a:off x="778933" y="5808681"/>
            <a:ext cx="2806511" cy="23401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1000" b="1" strike="noStrike" spc="-1">
                <a:solidFill>
                  <a:srgbClr val="FFFFFF"/>
                </a:solidFill>
              </a:rPr>
              <a:t>FDA and CE Approved</a:t>
            </a:r>
            <a:endParaRPr lang="ru-RU" sz="1000" b="0" strike="noStrike" spc="-1">
              <a:solidFill>
                <a:srgbClr val="FFFFFF"/>
              </a:solidFill>
            </a:endParaRPr>
          </a:p>
        </p:txBody>
      </p:sp>
      <p:graphicFrame>
        <p:nvGraphicFramePr>
          <p:cNvPr id="5" name="Объект 4" descr="Графический элемент SmartArt">
            <a:extLst>
              <a:ext uri="{FF2B5EF4-FFF2-40B4-BE49-F238E27FC236}">
                <a16:creationId xmlns:a16="http://schemas.microsoft.com/office/drawing/2014/main" id="{C983627E-F26C-354F-BF0A-ECCD7E968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014958"/>
              </p:ext>
            </p:extLst>
          </p:nvPr>
        </p:nvGraphicFramePr>
        <p:xfrm>
          <a:off x="7553835" y="2142067"/>
          <a:ext cx="3263390" cy="364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88" name="Объект 4" descr="Графический элемент SmartArt">
            <a:extLst>
              <a:ext uri="{FF2B5EF4-FFF2-40B4-BE49-F238E27FC236}">
                <a16:creationId xmlns:a16="http://schemas.microsoft.com/office/drawing/2014/main" id="{69CCE858-F953-4D98-8243-5B8E8FF754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173125"/>
              </p:ext>
            </p:extLst>
          </p:nvPr>
        </p:nvGraphicFramePr>
        <p:xfrm>
          <a:off x="134021" y="159575"/>
          <a:ext cx="1067398" cy="108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913824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101F3F-C087-4BBA-BFD9-1E4B24781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820" y="4570553"/>
            <a:ext cx="2876535" cy="2271168"/>
          </a:xfrm>
          <a:prstGeom prst="rect">
            <a:avLst/>
          </a:prstGeom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2926614" y="187582"/>
            <a:ext cx="5826749" cy="329617"/>
          </a:xfrm>
          <a:prstGeom prst="rect">
            <a:avLst/>
          </a:prstGeom>
        </p:spPr>
        <p:txBody>
          <a:bodyPr vert="horz" lIns="86438" tIns="43219" rIns="86438" bIns="43219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ru-RU" sz="1700" dirty="0">
                <a:latin typeface="Bookman Old Style" panose="02050604050505020204" pitchFamily="18" charset="0"/>
              </a:rPr>
              <a:t>ВИДЫ УДАЛЕННОЙ ДИАГНОСТИКИ </a:t>
            </a:r>
            <a:r>
              <a:rPr lang="en-US" sz="1700" dirty="0">
                <a:latin typeface="Bookman Old Style" panose="02050604050505020204" pitchFamily="18" charset="0"/>
              </a:rPr>
              <a:t>TYTO</a:t>
            </a:r>
            <a:r>
              <a:rPr lang="ru-RU" sz="1700" dirty="0">
                <a:latin typeface="Bookman Old Style" panose="02050604050505020204" pitchFamily="18" charset="0"/>
              </a:rPr>
              <a:t> </a:t>
            </a:r>
            <a:r>
              <a:rPr lang="en-US" sz="1700" dirty="0">
                <a:latin typeface="Bookman Old Style" panose="02050604050505020204" pitchFamily="18" charset="0"/>
              </a:rPr>
              <a:t>CARE </a:t>
            </a:r>
            <a:endParaRPr lang="ru-RU" sz="1700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68501" y="517199"/>
            <a:ext cx="6854999" cy="246635"/>
          </a:xfrm>
          <a:prstGeom prst="rect">
            <a:avLst/>
          </a:prstGeom>
          <a:solidFill>
            <a:srgbClr val="687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68501" y="763834"/>
            <a:ext cx="6854999" cy="144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20761-9C55-4B09-839B-224BD3DF0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269" y="1010470"/>
            <a:ext cx="6719463" cy="3457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FDCFC4-2AD3-457F-8143-2F07F386F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268" y="4570554"/>
            <a:ext cx="3171065" cy="2079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0936D8-9563-4C82-8609-1FD45F140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432" y="4644655"/>
            <a:ext cx="858978" cy="369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9ABB2D-AE16-4A90-AEEA-A287473919F0}"/>
              </a:ext>
            </a:extLst>
          </p:cNvPr>
          <p:cNvSpPr txBox="1"/>
          <p:nvPr/>
        </p:nvSpPr>
        <p:spPr>
          <a:xfrm flipH="1">
            <a:off x="6312094" y="4644655"/>
            <a:ext cx="99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Skin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Объект 4" descr="Графический элемент SmartArt">
            <a:extLst>
              <a:ext uri="{FF2B5EF4-FFF2-40B4-BE49-F238E27FC236}">
                <a16:creationId xmlns:a16="http://schemas.microsoft.com/office/drawing/2014/main" id="{61D1FE68-5848-4B83-99EB-B7FE68196A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904624"/>
              </p:ext>
            </p:extLst>
          </p:nvPr>
        </p:nvGraphicFramePr>
        <p:xfrm>
          <a:off x="134021" y="159575"/>
          <a:ext cx="1229238" cy="1201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4761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2926614" y="187582"/>
            <a:ext cx="5826749" cy="329617"/>
          </a:xfrm>
          <a:prstGeom prst="rect">
            <a:avLst/>
          </a:prstGeom>
        </p:spPr>
        <p:txBody>
          <a:bodyPr vert="horz" lIns="86438" tIns="43219" rIns="86438" bIns="43219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300" dirty="0">
                <a:latin typeface="Bookman Old Style" panose="02050604050505020204" pitchFamily="18" charset="0"/>
              </a:rPr>
              <a:t>ЧТО МОЖЕТ </a:t>
            </a:r>
            <a:r>
              <a:rPr lang="en-US" sz="2300" dirty="0">
                <a:latin typeface="Bookman Old Style" panose="02050604050505020204" pitchFamily="18" charset="0"/>
              </a:rPr>
              <a:t>TYTO</a:t>
            </a:r>
            <a:r>
              <a:rPr lang="ru-RU" sz="2300" dirty="0">
                <a:latin typeface="Bookman Old Style" panose="02050604050505020204" pitchFamily="18" charset="0"/>
              </a:rPr>
              <a:t> </a:t>
            </a:r>
            <a:r>
              <a:rPr lang="en-US" sz="2300" dirty="0">
                <a:latin typeface="Bookman Old Style" panose="02050604050505020204" pitchFamily="18" charset="0"/>
              </a:rPr>
              <a:t>CARE </a:t>
            </a:r>
            <a:endParaRPr lang="ru-RU" sz="2300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68501" y="517199"/>
            <a:ext cx="6854999" cy="246635"/>
          </a:xfrm>
          <a:prstGeom prst="rect">
            <a:avLst/>
          </a:prstGeom>
          <a:solidFill>
            <a:srgbClr val="687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68501" y="763834"/>
            <a:ext cx="6854999" cy="144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86662" y="1061992"/>
            <a:ext cx="3114711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t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С помощью </a:t>
            </a:r>
            <a:r>
              <a:rPr lang="ru-RU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Tyto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доктор может диагностировать многие из наиболее распространенных состояний, таких как:</a:t>
            </a:r>
          </a:p>
          <a:p>
            <a:pPr algn="just"/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270119" indent="-270119" algn="just" fontAlgn="t"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Ушные инфекции</a:t>
            </a:r>
          </a:p>
          <a:p>
            <a:pPr marL="270119" indent="-270119" algn="just" fontAlgn="t"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Простуда и грипп</a:t>
            </a:r>
          </a:p>
          <a:p>
            <a:pPr marL="270119" indent="-270119" algn="just" fontAlgn="t"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Лихорадка</a:t>
            </a:r>
          </a:p>
          <a:p>
            <a:pPr marL="270119" indent="-270119" algn="just" fontAlgn="t"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Головные боли</a:t>
            </a:r>
          </a:p>
          <a:p>
            <a:pPr marL="270119" indent="-270119" algn="just" fontAlgn="t"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Раздражение глаз</a:t>
            </a:r>
          </a:p>
          <a:p>
            <a:pPr marL="270119" indent="-270119" algn="just" fontAlgn="t"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Переутомляемость</a:t>
            </a:r>
          </a:p>
          <a:p>
            <a:pPr marL="270119" indent="-270119" algn="just" fontAlgn="t"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Синусовая боль</a:t>
            </a:r>
          </a:p>
          <a:p>
            <a:pPr marL="270119" indent="-270119" algn="just" fontAlgn="t"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Аллергии</a:t>
            </a:r>
          </a:p>
          <a:p>
            <a:pPr marL="270119" indent="-270119" algn="just" fontAlgn="t"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Больное горло</a:t>
            </a:r>
          </a:p>
          <a:p>
            <a:pPr marL="270119" indent="-270119" algn="just" fontAlgn="t">
              <a:buFont typeface="Wingdings" panose="05000000000000000000" pitchFamily="2" charset="2"/>
              <a:buChar char="§"/>
            </a:pP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Кашель и проблемы с верхними дыхательными путями</a:t>
            </a:r>
          </a:p>
          <a:p>
            <a:pPr marL="270119" indent="-270119" algn="just" fontAlgn="t"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Проблемы в кишечнике и боли </a:t>
            </a:r>
          </a:p>
          <a:p>
            <a:pPr algn="just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       в животе</a:t>
            </a:r>
          </a:p>
          <a:p>
            <a:pPr marL="270119" indent="-270119" algn="just">
              <a:buFont typeface="Wingdings"/>
              <a:buChar char="§"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Укусы насекомых и сыпь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+mn-lt"/>
              <a:cs typeface="+mn-lt"/>
            </a:endParaRPr>
          </a:p>
          <a:p>
            <a:pPr algn="just"/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/>
            </a:endParaRPr>
          </a:p>
          <a:p>
            <a:pPr algn="just" fontAlgn="t"/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48" y="1069501"/>
            <a:ext cx="1604344" cy="127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49" y="2564622"/>
            <a:ext cx="1590339" cy="12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053" y="3991364"/>
            <a:ext cx="1590339" cy="98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19" y="2564622"/>
            <a:ext cx="1454131" cy="12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19" y="3956850"/>
            <a:ext cx="1454131" cy="101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19" y="1061999"/>
            <a:ext cx="1454131" cy="128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20" y="5157755"/>
            <a:ext cx="1478140" cy="142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60" y="5157755"/>
            <a:ext cx="1575333" cy="142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4" descr="Графический элемент SmartArt">
            <a:extLst>
              <a:ext uri="{FF2B5EF4-FFF2-40B4-BE49-F238E27FC236}">
                <a16:creationId xmlns:a16="http://schemas.microsoft.com/office/drawing/2014/main" id="{83F93200-C812-4625-B4AC-F31F4AC18C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933620"/>
              </p:ext>
            </p:extLst>
          </p:nvPr>
        </p:nvGraphicFramePr>
        <p:xfrm>
          <a:off x="134021" y="159575"/>
          <a:ext cx="1229238" cy="1201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90233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2926614" y="187582"/>
            <a:ext cx="6730816" cy="329617"/>
          </a:xfrm>
          <a:prstGeom prst="rect">
            <a:avLst/>
          </a:prstGeom>
        </p:spPr>
        <p:txBody>
          <a:bodyPr vert="horz" lIns="86438" tIns="43219" rIns="86438" bIns="43219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300" dirty="0"/>
          </a:p>
          <a:p>
            <a:r>
              <a:rPr lang="en-US" dirty="0">
                <a:latin typeface="Bookman Old Style" panose="02050604050505020204" pitchFamily="18" charset="0"/>
              </a:rPr>
              <a:t>TYTO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en-US" dirty="0">
                <a:latin typeface="Bookman Old Style" panose="02050604050505020204" pitchFamily="18" charset="0"/>
              </a:rPr>
              <a:t>CARE </a:t>
            </a:r>
            <a:r>
              <a:rPr lang="ru-RU" dirty="0">
                <a:latin typeface="Bookman Old Style" panose="02050604050505020204" pitchFamily="18" charset="0"/>
              </a:rPr>
              <a:t>ПРОФЕССИОНАЛЬНЫЙ ВЗГЛЯД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68501" y="517199"/>
            <a:ext cx="6854999" cy="246635"/>
          </a:xfrm>
          <a:prstGeom prst="rect">
            <a:avLst/>
          </a:prstGeom>
          <a:solidFill>
            <a:srgbClr val="687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68501" y="763834"/>
            <a:ext cx="6854999" cy="144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82551" y="907897"/>
            <a:ext cx="6563030" cy="2492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t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Используя Tyto, врач может проводить следующие обследования пациентов:</a:t>
            </a:r>
          </a:p>
          <a:p>
            <a:pPr algn="just" fontAlgn="t"/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just" fontAlgn="t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(1) аускультации сердца,</a:t>
            </a:r>
          </a:p>
          <a:p>
            <a:pPr algn="just" fontAlgn="t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(2) звуки легких,</a:t>
            </a:r>
          </a:p>
          <a:p>
            <a:pPr algn="just" fontAlgn="t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(3) звуки желудка / желудочно-кишечного тракта,</a:t>
            </a:r>
          </a:p>
          <a:p>
            <a:pPr algn="just" fontAlgn="t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(4) изображения ротовой полости, горла/ видео,</a:t>
            </a:r>
          </a:p>
          <a:p>
            <a:pPr algn="just" fontAlgn="t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(5) изображения слухового прохода/ видео,</a:t>
            </a:r>
          </a:p>
          <a:p>
            <a:pPr algn="just" fontAlgn="t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(6) изображения кожи,</a:t>
            </a:r>
          </a:p>
          <a:p>
            <a:pPr algn="just" fontAlgn="t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(7) температура тела и</a:t>
            </a:r>
          </a:p>
          <a:p>
            <a:pPr algn="just" fontAlgn="t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(8) частота сердечных сокращений.</a:t>
            </a:r>
          </a:p>
          <a:p>
            <a:pPr algn="just" fontAlgn="t"/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just" fontAlgn="t"/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153053-0395-4AD5-9CF1-8BD13CB36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073" y="1340086"/>
            <a:ext cx="2626205" cy="1704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24E1AE-936D-4E38-A837-1D06CA9C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897" y="4056063"/>
            <a:ext cx="2265090" cy="2225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4FC33E-9EFA-4E55-911D-BCE743545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43" y="4055156"/>
            <a:ext cx="2639259" cy="2088915"/>
          </a:xfrm>
          <a:prstGeom prst="rect">
            <a:avLst/>
          </a:prstGeom>
        </p:spPr>
      </p:pic>
      <p:graphicFrame>
        <p:nvGraphicFramePr>
          <p:cNvPr id="3" name="Объект 4" descr="Графический элемент SmartArt">
            <a:extLst>
              <a:ext uri="{FF2B5EF4-FFF2-40B4-BE49-F238E27FC236}">
                <a16:creationId xmlns:a16="http://schemas.microsoft.com/office/drawing/2014/main" id="{268D2D7F-E79C-448C-99B1-9E98485EDC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3917234"/>
              </p:ext>
            </p:extLst>
          </p:nvPr>
        </p:nvGraphicFramePr>
        <p:xfrm>
          <a:off x="134021" y="159575"/>
          <a:ext cx="1229238" cy="1201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94039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01" y="1123992"/>
            <a:ext cx="6854998" cy="205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2926614" y="187582"/>
            <a:ext cx="5826749" cy="329617"/>
          </a:xfrm>
          <a:prstGeom prst="rect">
            <a:avLst/>
          </a:prstGeom>
        </p:spPr>
        <p:txBody>
          <a:bodyPr vert="horz" lIns="86438" tIns="43219" rIns="86438" bIns="43219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300" dirty="0">
                <a:latin typeface="Bookman Old Style" panose="02050604050505020204" pitchFamily="18" charset="0"/>
              </a:rPr>
              <a:t>КАК ЭТО РАБОТАЕТ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68501" y="517199"/>
            <a:ext cx="6854999" cy="246635"/>
          </a:xfrm>
          <a:prstGeom prst="rect">
            <a:avLst/>
          </a:prstGeom>
          <a:solidFill>
            <a:srgbClr val="687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69" y="4005253"/>
            <a:ext cx="2587998" cy="259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245" y="4005253"/>
            <a:ext cx="2587998" cy="26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13897" y="899696"/>
            <a:ext cx="28473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Удаленная диагностика</a:t>
            </a:r>
          </a:p>
          <a:p>
            <a:pPr algn="ctr">
              <a:spcBef>
                <a:spcPct val="20000"/>
              </a:spcBef>
              <a:buFont typeface="Arial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5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offline</a:t>
            </a:r>
            <a:endParaRPr lang="ru-RU" sz="1500" b="1" u="sng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31059" y="922972"/>
            <a:ext cx="32414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pitchFamily="34" charset="0"/>
            </a:pP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Удаленная диагностика 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 </a:t>
            </a: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врачом </a:t>
            </a:r>
            <a:r>
              <a:rPr lang="en-US" sz="15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online</a:t>
            </a:r>
            <a:endParaRPr lang="ru-RU" sz="15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82551" y="3119972"/>
            <a:ext cx="3169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pitchFamily="34" charset="0"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Проводите необходимую диагностику с помощью устройства </a:t>
            </a:r>
            <a:r>
              <a:rPr lang="ru-RU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Tyto</a:t>
            </a: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и отправляйте данные врачу для постановки или подтверждения диагноза. Встроенное руководство обеспечивает точность и простоту использования.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27101" y="3179710"/>
            <a:ext cx="3169386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pitchFamily="34" charset="0"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Проводите медицинское обследование под руководством врача во время видео-консультации. </a:t>
            </a:r>
          </a:p>
          <a:p>
            <a:pPr algn="ctr">
              <a:spcBef>
                <a:spcPct val="20000"/>
              </a:spcBef>
              <a:buFont typeface="Arial" pitchFamily="34" charset="0"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Врачи могут видеть исследования в режиме реального времени, ставить диагноз и рекомендовать лечение.</a:t>
            </a:r>
          </a:p>
        </p:txBody>
      </p:sp>
      <p:graphicFrame>
        <p:nvGraphicFramePr>
          <p:cNvPr id="2" name="Объект 4" descr="Графический элемент SmartArt">
            <a:extLst>
              <a:ext uri="{FF2B5EF4-FFF2-40B4-BE49-F238E27FC236}">
                <a16:creationId xmlns:a16="http://schemas.microsoft.com/office/drawing/2014/main" id="{CE3A03DC-11BF-4337-B81B-8F3BDB40B5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163903"/>
              </p:ext>
            </p:extLst>
          </p:nvPr>
        </p:nvGraphicFramePr>
        <p:xfrm>
          <a:off x="134021" y="159575"/>
          <a:ext cx="1229238" cy="1201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14082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ночное небо с горами на горизонте">
            <a:extLst>
              <a:ext uri="{FF2B5EF4-FFF2-40B4-BE49-F238E27FC236}">
                <a16:creationId xmlns:a16="http://schemas.microsoft.com/office/drawing/2014/main" id="{2739CFE1-3E46-48B5-9BDB-769492BA7A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4555" b="4555"/>
          <a:stretch/>
        </p:blipFill>
        <p:spPr>
          <a:xfrm>
            <a:off x="-600" y="-1226"/>
            <a:ext cx="12193200" cy="6860452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090347" y="706999"/>
                </a:moveTo>
                <a:cubicBezTo>
                  <a:pt x="4588386" y="706999"/>
                  <a:pt x="3370806" y="1924579"/>
                  <a:pt x="3370806" y="3426541"/>
                </a:cubicBezTo>
                <a:cubicBezTo>
                  <a:pt x="3370806" y="4928503"/>
                  <a:pt x="4588386" y="6146083"/>
                  <a:pt x="6090347" y="6146083"/>
                </a:cubicBezTo>
                <a:cubicBezTo>
                  <a:pt x="7592308" y="6146083"/>
                  <a:pt x="8809888" y="4928503"/>
                  <a:pt x="8809888" y="3426541"/>
                </a:cubicBezTo>
                <a:cubicBezTo>
                  <a:pt x="8809888" y="1924579"/>
                  <a:pt x="7592308" y="706999"/>
                  <a:pt x="6090347" y="706999"/>
                </a:cubicBezTo>
                <a:close/>
                <a:moveTo>
                  <a:pt x="6082303" y="247854"/>
                </a:moveTo>
                <a:cubicBezTo>
                  <a:pt x="7836802" y="247854"/>
                  <a:pt x="9259104" y="1671227"/>
                  <a:pt x="9259104" y="3427045"/>
                </a:cubicBezTo>
                <a:cubicBezTo>
                  <a:pt x="9259104" y="5182864"/>
                  <a:pt x="7836802" y="6606237"/>
                  <a:pt x="6082303" y="6606237"/>
                </a:cubicBezTo>
                <a:cubicBezTo>
                  <a:pt x="4327804" y="6606237"/>
                  <a:pt x="2905502" y="5182864"/>
                  <a:pt x="2905502" y="3427045"/>
                </a:cubicBezTo>
                <a:cubicBezTo>
                  <a:pt x="2905502" y="1671227"/>
                  <a:pt x="4327804" y="247854"/>
                  <a:pt x="6082303" y="247854"/>
                </a:cubicBezTo>
                <a:close/>
                <a:moveTo>
                  <a:pt x="9560257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60255" y="6858000"/>
                </a:lnTo>
                <a:lnTo>
                  <a:pt x="9704262" y="6706843"/>
                </a:lnTo>
                <a:cubicBezTo>
                  <a:pt x="10490530" y="5841105"/>
                  <a:pt x="10969748" y="4691058"/>
                  <a:pt x="10969748" y="3428999"/>
                </a:cubicBezTo>
                <a:cubicBezTo>
                  <a:pt x="10969748" y="2166941"/>
                  <a:pt x="10490530" y="1016894"/>
                  <a:pt x="9704262" y="151155"/>
                </a:cubicBezTo>
                <a:close/>
                <a:moveTo>
                  <a:pt x="7947654" y="0"/>
                </a:moveTo>
                <a:lnTo>
                  <a:pt x="8099035" y="0"/>
                </a:lnTo>
                <a:lnTo>
                  <a:pt x="8158569" y="34257"/>
                </a:lnTo>
                <a:cubicBezTo>
                  <a:pt x="9305381" y="731601"/>
                  <a:pt x="10071441" y="1993601"/>
                  <a:pt x="10071441" y="3434659"/>
                </a:cubicBezTo>
                <a:cubicBezTo>
                  <a:pt x="10071441" y="4875717"/>
                  <a:pt x="9305381" y="6137716"/>
                  <a:pt x="8158569" y="6835060"/>
                </a:cubicBezTo>
                <a:lnTo>
                  <a:pt x="8118703" y="6858000"/>
                </a:lnTo>
                <a:lnTo>
                  <a:pt x="7923440" y="6858000"/>
                </a:lnTo>
                <a:lnTo>
                  <a:pt x="7938929" y="6850061"/>
                </a:lnTo>
                <a:cubicBezTo>
                  <a:pt x="9153123" y="6189975"/>
                  <a:pt x="9977382" y="4902579"/>
                  <a:pt x="9977382" y="3422520"/>
                </a:cubicBezTo>
                <a:cubicBezTo>
                  <a:pt x="9977382" y="2009739"/>
                  <a:pt x="9226353" y="772500"/>
                  <a:pt x="8102044" y="88839"/>
                </a:cubicBezTo>
                <a:close/>
                <a:moveTo>
                  <a:pt x="4097777" y="0"/>
                </a:moveTo>
                <a:lnTo>
                  <a:pt x="4216953" y="0"/>
                </a:lnTo>
                <a:lnTo>
                  <a:pt x="4062563" y="88839"/>
                </a:lnTo>
                <a:cubicBezTo>
                  <a:pt x="2938253" y="772500"/>
                  <a:pt x="2187224" y="2009739"/>
                  <a:pt x="2187224" y="3422520"/>
                </a:cubicBezTo>
                <a:cubicBezTo>
                  <a:pt x="2187224" y="4902579"/>
                  <a:pt x="3011483" y="6189975"/>
                  <a:pt x="4225677" y="6850061"/>
                </a:cubicBezTo>
                <a:lnTo>
                  <a:pt x="4241167" y="6858000"/>
                </a:lnTo>
                <a:lnTo>
                  <a:pt x="4078110" y="6858000"/>
                </a:lnTo>
                <a:lnTo>
                  <a:pt x="4038243" y="6835060"/>
                </a:lnTo>
                <a:cubicBezTo>
                  <a:pt x="2891431" y="6137716"/>
                  <a:pt x="2125371" y="4875717"/>
                  <a:pt x="2125371" y="3434659"/>
                </a:cubicBezTo>
                <a:cubicBezTo>
                  <a:pt x="2125371" y="1993601"/>
                  <a:pt x="2891431" y="731601"/>
                  <a:pt x="4038243" y="34257"/>
                </a:cubicBezTo>
                <a:close/>
                <a:moveTo>
                  <a:pt x="0" y="0"/>
                </a:moveTo>
                <a:lnTo>
                  <a:pt x="2636555" y="0"/>
                </a:lnTo>
                <a:lnTo>
                  <a:pt x="2492551" y="151155"/>
                </a:lnTo>
                <a:cubicBezTo>
                  <a:pt x="1706282" y="1016894"/>
                  <a:pt x="1227064" y="2166941"/>
                  <a:pt x="1227064" y="3428999"/>
                </a:cubicBezTo>
                <a:cubicBezTo>
                  <a:pt x="1227064" y="4691058"/>
                  <a:pt x="1706282" y="5841105"/>
                  <a:pt x="2492551" y="6706843"/>
                </a:cubicBezTo>
                <a:lnTo>
                  <a:pt x="2636557" y="6858000"/>
                </a:lnTo>
                <a:lnTo>
                  <a:pt x="0" y="6858000"/>
                </a:lnTo>
                <a:close/>
              </a:path>
            </a:pathLst>
          </a:custGeom>
          <a:ln w="60325" cmpd="dbl">
            <a:solidFill>
              <a:schemeClr val="tx1">
                <a:alpha val="40000"/>
              </a:schemeClr>
            </a:solidFill>
          </a:ln>
        </p:spPr>
      </p:pic>
      <p:graphicFrame>
        <p:nvGraphicFramePr>
          <p:cNvPr id="5" name="Объект 4" descr="Графический элемент SmartArt">
            <a:extLst>
              <a:ext uri="{FF2B5EF4-FFF2-40B4-BE49-F238E27FC236}">
                <a16:creationId xmlns:a16="http://schemas.microsoft.com/office/drawing/2014/main" id="{21A182E9-AC38-4344-9247-5AB4B8F03A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24319623"/>
              </p:ext>
            </p:extLst>
          </p:nvPr>
        </p:nvGraphicFramePr>
        <p:xfrm>
          <a:off x="2569323" y="2142067"/>
          <a:ext cx="7390680" cy="372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E241E-3110-4B1C-B9B0-F17B90FE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903" y="787400"/>
            <a:ext cx="7390680" cy="12784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dirty="0">
                <a:cs typeface="Calibri Light"/>
              </a:rPr>
              <a:t>TYTO CARE</a:t>
            </a:r>
            <a:endParaRPr lang="ru-RU" dirty="0"/>
          </a:p>
        </p:txBody>
      </p:sp>
      <p:graphicFrame>
        <p:nvGraphicFramePr>
          <p:cNvPr id="1002" name="Объект 4" descr="Графический элемент SmartArt">
            <a:extLst>
              <a:ext uri="{FF2B5EF4-FFF2-40B4-BE49-F238E27FC236}">
                <a16:creationId xmlns:a16="http://schemas.microsoft.com/office/drawing/2014/main" id="{317501D6-DD3B-4756-805A-4D78DD949B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121391"/>
              </p:ext>
            </p:extLst>
          </p:nvPr>
        </p:nvGraphicFramePr>
        <p:xfrm>
          <a:off x="-1411158" y="324891"/>
          <a:ext cx="6964476" cy="347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85" name="Объект 4" descr="Графический элемент SmartArt">
            <a:extLst>
              <a:ext uri="{FF2B5EF4-FFF2-40B4-BE49-F238E27FC236}">
                <a16:creationId xmlns:a16="http://schemas.microsoft.com/office/drawing/2014/main" id="{8567F1C3-36B0-4DFE-87BE-1CFAAAB95D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096042"/>
              </p:ext>
            </p:extLst>
          </p:nvPr>
        </p:nvGraphicFramePr>
        <p:xfrm>
          <a:off x="134021" y="159575"/>
          <a:ext cx="1067398" cy="108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97482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DC26C9-3923-4F5B-884B-45F0E0E3E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25C6E-5D74-4643-AB69-00A61F48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36" y="1468905"/>
            <a:ext cx="4114072" cy="14533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/>
              <a:t>TYTO CARE в бою с эпидемией </a:t>
            </a:r>
            <a:r>
              <a:rPr lang="en-US" sz="2800" dirty="0"/>
              <a:t>COVID 19</a:t>
            </a:r>
            <a:endParaRPr lang="en-US" sz="280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F8FB5E-B55F-411D-908C-70320A9A7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/>
              <a:t>Система</a:t>
            </a:r>
            <a:r>
              <a:rPr lang="en-US" dirty="0"/>
              <a:t> TYTO CARE </a:t>
            </a:r>
            <a:r>
              <a:rPr lang="en-US" err="1"/>
              <a:t>развернута</a:t>
            </a:r>
            <a:r>
              <a:rPr lang="en-US" dirty="0"/>
              <a:t> в 18 </a:t>
            </a:r>
            <a:r>
              <a:rPr lang="en-US"/>
              <a:t>больницах </a:t>
            </a:r>
            <a:endParaRPr lang="en-US">
              <a:cs typeface="Calibri"/>
            </a:endParaRPr>
          </a:p>
          <a:p>
            <a:r>
              <a:rPr lang="en-US" dirty="0" err="1"/>
              <a:t>срок</a:t>
            </a:r>
            <a:r>
              <a:rPr lang="en-US" dirty="0"/>
              <a:t> </a:t>
            </a:r>
            <a:r>
              <a:rPr lang="en-US" dirty="0" err="1"/>
              <a:t>интеграции</a:t>
            </a:r>
            <a:r>
              <a:rPr lang="en-US" dirty="0"/>
              <a:t> 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одну</a:t>
            </a:r>
            <a:r>
              <a:rPr lang="en-US" dirty="0"/>
              <a:t> </a:t>
            </a:r>
            <a:r>
              <a:rPr lang="en-US" dirty="0" err="1"/>
              <a:t>больницу</a:t>
            </a:r>
            <a:r>
              <a:rPr lang="en-US" dirty="0"/>
              <a:t> - </a:t>
            </a:r>
            <a:r>
              <a:rPr lang="en-US" dirty="0" err="1"/>
              <a:t>несколько</a:t>
            </a:r>
            <a:r>
              <a:rPr lang="en-US" dirty="0"/>
              <a:t> </a:t>
            </a:r>
            <a:r>
              <a:rPr lang="en-US" dirty="0" err="1"/>
              <a:t>часов</a:t>
            </a:r>
            <a:endParaRPr lang="en-US" dirty="0" err="1">
              <a:cs typeface="Calibri"/>
            </a:endParaRPr>
          </a:p>
          <a:p>
            <a:r>
              <a:rPr lang="en-US" cap="all">
                <a:ea typeface="+mn-lt"/>
                <a:cs typeface="+mn-lt"/>
              </a:rPr>
              <a:t>ZERO CONTACT MODEL </a:t>
            </a:r>
            <a:r>
              <a:rPr lang="en-US">
                <a:cs typeface="Calibri"/>
              </a:rPr>
              <a:t>-  концепция Sheba Tel </a:t>
            </a:r>
            <a:r>
              <a:rPr lang="en-US" err="1">
                <a:cs typeface="Calibri"/>
              </a:rPr>
              <a:t>hashomer</a:t>
            </a:r>
            <a:r>
              <a:rPr lang="en-US" dirty="0">
                <a:cs typeface="Calibri"/>
              </a:rPr>
              <a:t>  Medical center</a:t>
            </a:r>
            <a:endParaRPr lang="en-US">
              <a:cs typeface="Calibri" panose="020F0502020204030204"/>
            </a:endParaRPr>
          </a:p>
        </p:txBody>
      </p:sp>
      <p:pic>
        <p:nvPicPr>
          <p:cNvPr id="5" name="Рисунок 5" descr="Изображение выглядит как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F042E77-E8C8-4177-941F-CDC73FF1B5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89752" y="1785889"/>
            <a:ext cx="6095593" cy="312399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CE994-EC35-498B-B4E3-0EB4B4555639}"/>
              </a:ext>
            </a:extLst>
          </p:cNvPr>
          <p:cNvSpPr txBox="1"/>
          <p:nvPr/>
        </p:nvSpPr>
        <p:spPr>
          <a:xfrm>
            <a:off x="5289752" y="4597481"/>
            <a:ext cx="6095593" cy="3123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dirty="0" err="1">
                <a:solidFill>
                  <a:srgbClr val="FFFFFF"/>
                </a:solidFill>
              </a:rPr>
              <a:t>Dr</a:t>
            </a:r>
            <a:r>
              <a:rPr lang="ru-RU" dirty="0">
                <a:solidFill>
                  <a:srgbClr val="FFFFFF"/>
                </a:solidFill>
              </a:rPr>
              <a:t>. </a:t>
            </a:r>
            <a:r>
              <a:rPr lang="ru-RU" dirty="0" err="1">
                <a:solidFill>
                  <a:srgbClr val="FFFFFF"/>
                </a:solidFill>
              </a:rPr>
              <a:t>Eyal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Zimlichman</a:t>
            </a:r>
            <a:r>
              <a:rPr lang="ru-RU" dirty="0">
                <a:solidFill>
                  <a:srgbClr val="FFFFFF"/>
                </a:solidFill>
              </a:rPr>
              <a:t> </a:t>
            </a:r>
            <a:endParaRPr lang="ru-RU">
              <a:solidFill>
                <a:srgbClr val="FFFFFF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err="1">
                <a:solidFill>
                  <a:srgbClr val="FFFFFF"/>
                </a:solidFill>
              </a:rPr>
              <a:t>Chief</a:t>
            </a:r>
            <a:r>
              <a:rPr lang="ru-RU" dirty="0">
                <a:solidFill>
                  <a:srgbClr val="FFFFFF"/>
                </a:solidFill>
              </a:rPr>
              <a:t> </a:t>
            </a:r>
            <a:r>
              <a:rPr lang="ru-RU" err="1">
                <a:solidFill>
                  <a:srgbClr val="FFFFFF"/>
                </a:solidFill>
              </a:rPr>
              <a:t>Medical</a:t>
            </a:r>
            <a:r>
              <a:rPr lang="ru-RU" dirty="0">
                <a:solidFill>
                  <a:srgbClr val="FFFFFF"/>
                </a:solidFill>
              </a:rPr>
              <a:t> </a:t>
            </a:r>
            <a:r>
              <a:rPr lang="ru-RU" err="1">
                <a:solidFill>
                  <a:srgbClr val="FFFFFF"/>
                </a:solidFill>
              </a:rPr>
              <a:t>Officer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err="1">
                <a:solidFill>
                  <a:srgbClr val="FFFFFF"/>
                </a:solidFill>
              </a:rPr>
              <a:t>Sheba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err="1">
                <a:solidFill>
                  <a:srgbClr val="FFFFFF"/>
                </a:solidFill>
              </a:rPr>
              <a:t>Medical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err="1">
                <a:solidFill>
                  <a:srgbClr val="FFFFFF"/>
                </a:solidFill>
              </a:rPr>
              <a:t>Center</a:t>
            </a:r>
            <a:endParaRPr lang="ru-RU">
              <a:solidFill>
                <a:srgbClr val="FFFFFF"/>
              </a:solidFill>
              <a:cs typeface="Calibri"/>
            </a:endParaRPr>
          </a:p>
        </p:txBody>
      </p:sp>
      <p:graphicFrame>
        <p:nvGraphicFramePr>
          <p:cNvPr id="4" name="Объект 4" descr="Графический элемент SmartArt">
            <a:extLst>
              <a:ext uri="{FF2B5EF4-FFF2-40B4-BE49-F238E27FC236}">
                <a16:creationId xmlns:a16="http://schemas.microsoft.com/office/drawing/2014/main" id="{C2564B7D-7B3D-4E35-8D0D-457A370CEA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1585220"/>
              </p:ext>
            </p:extLst>
          </p:nvPr>
        </p:nvGraphicFramePr>
        <p:xfrm>
          <a:off x="134021" y="159575"/>
          <a:ext cx="1067398" cy="108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7855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C47A85-C19E-4256-8429-038D0FDE2DE5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84178DDC-36E9-4EC8-A11F-9A81F92C036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</ds:schemaRefs>
</ds:datastoreItem>
</file>

<file path=customXml/itemProps3.xml><?xml version="1.0" encoding="utf-8"?>
<ds:datastoreItem xmlns:ds="http://schemas.openxmlformats.org/officeDocument/2006/customXml" ds:itemID="{DFEF6A1A-C688-4464-AB07-AB68677D09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</Words>
  <Application>Microsoft Office PowerPoint</Application>
  <PresentationFormat>Широкоэкранный</PresentationFormat>
  <Paragraphs>17</Paragraphs>
  <Slides>13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Небеса</vt:lpstr>
      <vt:lpstr>Тема Office</vt:lpstr>
      <vt:lpstr>Тема Office</vt:lpstr>
      <vt:lpstr>Телемедицинский аппарат как реальное средство защиты врачей  и медицинского осмотра  в больницах </vt:lpstr>
      <vt:lpstr>ДИАЛОГ между странами  (отступление от темы)    TYTO CARE ISRAEL МЦМД - МЕДИЦИНСКИЙ ЦЕНТР МОНИТОРИНГА И ДИАГНОСТИКИ мИНИСТЕРСТВО зДРАВООХРАНЕНИЯ  State innovation center МИД Израиля посольство РФ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TYTO CARE</vt:lpstr>
      <vt:lpstr>TYTO CARE в бою с эпидемией COVID 19</vt:lpstr>
      <vt:lpstr>Zero contact model Sheba Medical Center</vt:lpstr>
      <vt:lpstr>МЕДИЦИНСКИЙ ОСМОТР  защищенный врач</vt:lpstr>
      <vt:lpstr>Алгоритм действий  в больнице </vt:lpstr>
      <vt:lpstr>Скоро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Будущее в небесном оформлении</dc:title>
  <dc:creator/>
  <cp:lastModifiedBy>David Shostak</cp:lastModifiedBy>
  <cp:revision>611</cp:revision>
  <dcterms:created xsi:type="dcterms:W3CDTF">2020-04-02T20:01:06Z</dcterms:created>
  <dcterms:modified xsi:type="dcterms:W3CDTF">2020-04-02T23:31:49Z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2019-04-01T22:39:43.0089704Z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c08b12af-717c-4ae9-a989-12bcb17fb5af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0x01010079F111ED35F8CC479449609E8A0923A6</vt:lpwstr>
  </property>
</Properties>
</file>