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7" r:id="rId4"/>
    <p:sldId id="258" r:id="rId5"/>
    <p:sldId id="264" r:id="rId6"/>
    <p:sldId id="259" r:id="rId7"/>
    <p:sldId id="263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Storr" initials="J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2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97D785-8698-3145-8C2E-5D76D9726671}" v="4" dt="2021-01-01T21:09:20.383"/>
    <p1510:client id="{A5A36622-606D-B549-A152-1E14CD11F754}" v="558" dt="2021-01-02T19:49:22.7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-1668" y="-7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Storr" userId="27465d5e-f20c-4188-a9db-f02c7d5cbf9e" providerId="ADAL" clId="{A597D785-8698-3145-8C2E-5D76D9726671}"/>
    <pc:docChg chg="custSel modSld">
      <pc:chgData name="James Storr" userId="27465d5e-f20c-4188-a9db-f02c7d5cbf9e" providerId="ADAL" clId="{A597D785-8698-3145-8C2E-5D76D9726671}" dt="2021-01-01T21:09:20.384" v="3" actId="478"/>
      <pc:docMkLst>
        <pc:docMk/>
      </pc:docMkLst>
      <pc:sldChg chg="addCm modCm">
        <pc:chgData name="James Storr" userId="27465d5e-f20c-4188-a9db-f02c7d5cbf9e" providerId="ADAL" clId="{A597D785-8698-3145-8C2E-5D76D9726671}" dt="2021-01-01T21:08:39.140" v="1"/>
        <pc:sldMkLst>
          <pc:docMk/>
          <pc:sldMk cId="2366553427" sldId="257"/>
        </pc:sldMkLst>
      </pc:sldChg>
      <pc:sldChg chg="addSp delSp mod">
        <pc:chgData name="James Storr" userId="27465d5e-f20c-4188-a9db-f02c7d5cbf9e" providerId="ADAL" clId="{A597D785-8698-3145-8C2E-5D76D9726671}" dt="2021-01-01T21:09:20.384" v="3" actId="478"/>
        <pc:sldMkLst>
          <pc:docMk/>
          <pc:sldMk cId="1250887235" sldId="261"/>
        </pc:sldMkLst>
        <pc:spChg chg="add del">
          <ac:chgData name="James Storr" userId="27465d5e-f20c-4188-a9db-f02c7d5cbf9e" providerId="ADAL" clId="{A597D785-8698-3145-8C2E-5D76D9726671}" dt="2021-01-01T21:09:20.384" v="3" actId="478"/>
          <ac:spMkLst>
            <pc:docMk/>
            <pc:sldMk cId="1250887235" sldId="261"/>
            <ac:spMk id="3" creationId="{AE585B99-C86D-834E-8EA3-43E5409DDA85}"/>
          </ac:spMkLst>
        </pc:spChg>
      </pc:sldChg>
    </pc:docChg>
  </pc:docChgLst>
  <pc:docChgLst>
    <pc:chgData name="penny storr" userId="e6aeabe8-d829-423e-bd04-75f23fcec9e4" providerId="ADAL" clId="{A5A36622-606D-B549-A152-1E14CD11F754}"/>
    <pc:docChg chg="custSel modSld">
      <pc:chgData name="penny storr" userId="e6aeabe8-d829-423e-bd04-75f23fcec9e4" providerId="ADAL" clId="{A5A36622-606D-B549-A152-1E14CD11F754}" dt="2021-01-02T19:49:22.767" v="683" actId="1038"/>
      <pc:docMkLst>
        <pc:docMk/>
      </pc:docMkLst>
      <pc:sldChg chg="modSp">
        <pc:chgData name="penny storr" userId="e6aeabe8-d829-423e-bd04-75f23fcec9e4" providerId="ADAL" clId="{A5A36622-606D-B549-A152-1E14CD11F754}" dt="2021-01-02T19:46:43.616" v="669" actId="5793"/>
        <pc:sldMkLst>
          <pc:docMk/>
          <pc:sldMk cId="2723122345" sldId="256"/>
        </pc:sldMkLst>
        <pc:spChg chg="mod">
          <ac:chgData name="penny storr" userId="e6aeabe8-d829-423e-bd04-75f23fcec9e4" providerId="ADAL" clId="{A5A36622-606D-B549-A152-1E14CD11F754}" dt="2021-01-02T19:46:43.616" v="669" actId="5793"/>
          <ac:spMkLst>
            <pc:docMk/>
            <pc:sldMk cId="2723122345" sldId="256"/>
            <ac:spMk id="3" creationId="{33D7427D-C2C5-4548-B85F-10FF5E2E0B2E}"/>
          </ac:spMkLst>
        </pc:spChg>
      </pc:sldChg>
      <pc:sldChg chg="addSp delSp modSp modAnim delCm">
        <pc:chgData name="penny storr" userId="e6aeabe8-d829-423e-bd04-75f23fcec9e4" providerId="ADAL" clId="{A5A36622-606D-B549-A152-1E14CD11F754}" dt="2021-01-02T19:49:22.767" v="683" actId="1038"/>
        <pc:sldMkLst>
          <pc:docMk/>
          <pc:sldMk cId="2366553427" sldId="257"/>
        </pc:sldMkLst>
        <pc:spChg chg="mod">
          <ac:chgData name="penny storr" userId="e6aeabe8-d829-423e-bd04-75f23fcec9e4" providerId="ADAL" clId="{A5A36622-606D-B549-A152-1E14CD11F754}" dt="2021-01-02T19:42:47.906" v="556" actId="20577"/>
          <ac:spMkLst>
            <pc:docMk/>
            <pc:sldMk cId="2366553427" sldId="257"/>
            <ac:spMk id="2" creationId="{EE1A1EFE-3EE0-A14D-819D-69CE0C0DCB6D}"/>
          </ac:spMkLst>
        </pc:spChg>
        <pc:spChg chg="mod">
          <ac:chgData name="penny storr" userId="e6aeabe8-d829-423e-bd04-75f23fcec9e4" providerId="ADAL" clId="{A5A36622-606D-B549-A152-1E14CD11F754}" dt="2021-01-02T19:49:22.767" v="683" actId="1038"/>
          <ac:spMkLst>
            <pc:docMk/>
            <pc:sldMk cId="2366553427" sldId="257"/>
            <ac:spMk id="7" creationId="{AB38774D-D0A2-5044-8C7A-8A3A35514AA7}"/>
          </ac:spMkLst>
        </pc:spChg>
        <pc:spChg chg="del mod">
          <ac:chgData name="penny storr" userId="e6aeabe8-d829-423e-bd04-75f23fcec9e4" providerId="ADAL" clId="{A5A36622-606D-B549-A152-1E14CD11F754}" dt="2021-01-01T19:09:39.986" v="1" actId="478"/>
          <ac:spMkLst>
            <pc:docMk/>
            <pc:sldMk cId="2366553427" sldId="257"/>
            <ac:spMk id="9" creationId="{6B961619-27D4-AB45-BEAB-3B93099CEB72}"/>
          </ac:spMkLst>
        </pc:spChg>
        <pc:spChg chg="mod">
          <ac:chgData name="penny storr" userId="e6aeabe8-d829-423e-bd04-75f23fcec9e4" providerId="ADAL" clId="{A5A36622-606D-B549-A152-1E14CD11F754}" dt="2021-01-01T19:12:55.060" v="107"/>
          <ac:spMkLst>
            <pc:docMk/>
            <pc:sldMk cId="2366553427" sldId="257"/>
            <ac:spMk id="11" creationId="{E4FCD4F4-C49B-D141-8548-9A170A6116B7}"/>
          </ac:spMkLst>
        </pc:spChg>
        <pc:spChg chg="mod">
          <ac:chgData name="penny storr" userId="e6aeabe8-d829-423e-bd04-75f23fcec9e4" providerId="ADAL" clId="{A5A36622-606D-B549-A152-1E14CD11F754}" dt="2021-01-01T19:14:18.606" v="254" actId="1036"/>
          <ac:spMkLst>
            <pc:docMk/>
            <pc:sldMk cId="2366553427" sldId="257"/>
            <ac:spMk id="12" creationId="{4B569ED7-C330-0445-9AFF-1D7DDFC0E2CE}"/>
          </ac:spMkLst>
        </pc:spChg>
        <pc:grpChg chg="add mod">
          <ac:chgData name="penny storr" userId="e6aeabe8-d829-423e-bd04-75f23fcec9e4" providerId="ADAL" clId="{A5A36622-606D-B549-A152-1E14CD11F754}" dt="2021-01-02T19:48:46.279" v="673" actId="1035"/>
          <ac:grpSpMkLst>
            <pc:docMk/>
            <pc:sldMk cId="2366553427" sldId="257"/>
            <ac:grpSpMk id="8" creationId="{CC39B967-5B8D-AB41-8C55-42913DB8451E}"/>
          </ac:grpSpMkLst>
        </pc:grpChg>
        <pc:picChg chg="mod">
          <ac:chgData name="penny storr" userId="e6aeabe8-d829-423e-bd04-75f23fcec9e4" providerId="ADAL" clId="{A5A36622-606D-B549-A152-1E14CD11F754}" dt="2021-01-01T19:14:53.352" v="298" actId="1038"/>
          <ac:picMkLst>
            <pc:docMk/>
            <pc:sldMk cId="2366553427" sldId="257"/>
            <ac:picMk id="6" creationId="{C127B16E-43EF-AC44-8C45-47BF878F5B6D}"/>
          </ac:picMkLst>
        </pc:picChg>
      </pc:sldChg>
      <pc:sldChg chg="modSp">
        <pc:chgData name="penny storr" userId="e6aeabe8-d829-423e-bd04-75f23fcec9e4" providerId="ADAL" clId="{A5A36622-606D-B549-A152-1E14CD11F754}" dt="2021-01-02T19:44:24.537" v="589" actId="20577"/>
        <pc:sldMkLst>
          <pc:docMk/>
          <pc:sldMk cId="3002781912" sldId="259"/>
        </pc:sldMkLst>
        <pc:spChg chg="mod">
          <ac:chgData name="penny storr" userId="e6aeabe8-d829-423e-bd04-75f23fcec9e4" providerId="ADAL" clId="{A5A36622-606D-B549-A152-1E14CD11F754}" dt="2021-01-02T19:34:52.304" v="416" actId="255"/>
          <ac:spMkLst>
            <pc:docMk/>
            <pc:sldMk cId="3002781912" sldId="259"/>
            <ac:spMk id="5" creationId="{F0934B26-912E-1B49-8E93-C84DA4CEB710}"/>
          </ac:spMkLst>
        </pc:spChg>
        <pc:spChg chg="mod">
          <ac:chgData name="penny storr" userId="e6aeabe8-d829-423e-bd04-75f23fcec9e4" providerId="ADAL" clId="{A5A36622-606D-B549-A152-1E14CD11F754}" dt="2021-01-02T19:44:24.537" v="589" actId="20577"/>
          <ac:spMkLst>
            <pc:docMk/>
            <pc:sldMk cId="3002781912" sldId="259"/>
            <ac:spMk id="7" creationId="{AB38774D-D0A2-5044-8C7A-8A3A35514AA7}"/>
          </ac:spMkLst>
        </pc:spChg>
        <pc:picChg chg="mod">
          <ac:chgData name="penny storr" userId="e6aeabe8-d829-423e-bd04-75f23fcec9e4" providerId="ADAL" clId="{A5A36622-606D-B549-A152-1E14CD11F754}" dt="2021-01-01T19:17:28.080" v="327" actId="1037"/>
          <ac:picMkLst>
            <pc:docMk/>
            <pc:sldMk cId="3002781912" sldId="259"/>
            <ac:picMk id="4" creationId="{D6E1A7AF-03C1-4049-8F6C-783ECB6950B8}"/>
          </ac:picMkLst>
        </pc:picChg>
      </pc:sldChg>
      <pc:sldChg chg="modSp">
        <pc:chgData name="penny storr" userId="e6aeabe8-d829-423e-bd04-75f23fcec9e4" providerId="ADAL" clId="{A5A36622-606D-B549-A152-1E14CD11F754}" dt="2021-01-02T19:45:52.686" v="663" actId="122"/>
        <pc:sldMkLst>
          <pc:docMk/>
          <pc:sldMk cId="1517402249" sldId="260"/>
        </pc:sldMkLst>
        <pc:spChg chg="mod">
          <ac:chgData name="penny storr" userId="e6aeabe8-d829-423e-bd04-75f23fcec9e4" providerId="ADAL" clId="{A5A36622-606D-B549-A152-1E14CD11F754}" dt="2021-01-02T19:45:52.686" v="663" actId="122"/>
          <ac:spMkLst>
            <pc:docMk/>
            <pc:sldMk cId="1517402249" sldId="260"/>
            <ac:spMk id="7" creationId="{AB38774D-D0A2-5044-8C7A-8A3A35514AA7}"/>
          </ac:spMkLst>
        </pc:spChg>
      </pc:sldChg>
      <pc:sldChg chg="modSp">
        <pc:chgData name="penny storr" userId="e6aeabe8-d829-423e-bd04-75f23fcec9e4" providerId="ADAL" clId="{A5A36622-606D-B549-A152-1E14CD11F754}" dt="2021-01-01T19:16:30.067" v="324" actId="20577"/>
        <pc:sldMkLst>
          <pc:docMk/>
          <pc:sldMk cId="1250887235" sldId="261"/>
        </pc:sldMkLst>
        <pc:spChg chg="mod">
          <ac:chgData name="penny storr" userId="e6aeabe8-d829-423e-bd04-75f23fcec9e4" providerId="ADAL" clId="{A5A36622-606D-B549-A152-1E14CD11F754}" dt="2021-01-01T19:16:30.067" v="324" actId="20577"/>
          <ac:spMkLst>
            <pc:docMk/>
            <pc:sldMk cId="1250887235" sldId="261"/>
            <ac:spMk id="2" creationId="{EE1A1EFE-3EE0-A14D-819D-69CE0C0DCB6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D1A11-5B04-494F-9BFB-C1DD6C03301B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185A9-884F-FC40-A047-D7686865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40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185A9-884F-FC40-A047-D768686511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16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185A9-884F-FC40-A047-D768686511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47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69FADD-EDDE-DA4E-A2E7-D551F1FA8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80BBBA3-DBCC-4044-8EF3-B85B14E0D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FB07865-2660-BC42-AE25-5BDF022D4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72A9-75FB-444B-9080-E86CEF5963F3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51CACDC-E662-D842-8765-5FC231668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68917D9-5EB5-E246-97A9-3DF93573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889D-8120-8B45-B433-1920801F0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5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7F4721-7B30-504D-8D41-C079CED1B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6985A7E-1524-E746-BC22-9CCBD6620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AB1C8C-3BF2-B04F-9F8F-87CB129CA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72A9-75FB-444B-9080-E86CEF5963F3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0C2189-C494-7045-9479-1090A2324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D1ED94-8823-2849-B33F-D16D1147A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889D-8120-8B45-B433-1920801F0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9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179B261-FCB3-0F4B-B57F-47F5D5C819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E3A1CA8-B144-6146-9B28-0FB8C7F78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9CE3A0-23B7-A04F-911F-AE6393C76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72A9-75FB-444B-9080-E86CEF5963F3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F029A6F-AED9-C940-A6F5-DD05E7736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EED174-E03C-7540-8718-FF6FBBA9F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889D-8120-8B45-B433-1920801F0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16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B7DF8-605B-4851-AC36-372024075D9C}" type="datetimeFigureOut">
              <a:rPr lang="en-GB"/>
              <a:pPr>
                <a:defRPr/>
              </a:pPr>
              <a:t>19/03/2021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28A96-4791-48BD-85D7-3F6F18F7581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9599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84FD1-7FDE-45ED-9F8A-ADEE053C10A3}" type="datetimeFigureOut">
              <a:rPr lang="en-GB"/>
              <a:pPr>
                <a:defRPr/>
              </a:pPr>
              <a:t>19/03/2021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A1946-F36D-4012-9A98-3DC6F989535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8442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7CF3E-08FA-45D8-A523-5283B5352089}" type="datetimeFigureOut">
              <a:rPr lang="en-GB"/>
              <a:pPr>
                <a:defRPr/>
              </a:pPr>
              <a:t>19/03/2021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4C3A2-265B-4A3E-BD58-ED3DF31A5C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4592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0D01E-24EB-48CF-8AC1-7816362B4221}" type="datetimeFigureOut">
              <a:rPr lang="en-GB"/>
              <a:pPr>
                <a:defRPr/>
              </a:pPr>
              <a:t>19/03/2021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AA4E3-FE6B-48F9-B01A-D2BA9F19E51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5918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2A280-FABE-42AA-AD03-D295339E226F}" type="datetimeFigureOut">
              <a:rPr lang="en-GB"/>
              <a:pPr>
                <a:defRPr/>
              </a:pPr>
              <a:t>19/03/2021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570D0-FD86-45C1-8FAC-FC6F8BE0C8F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3385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B3540-2E3B-4437-95C3-EF811069B478}" type="datetimeFigureOut">
              <a:rPr lang="en-GB"/>
              <a:pPr>
                <a:defRPr/>
              </a:pPr>
              <a:t>19/03/2021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81845-C958-432A-B313-AB18D6CD8A4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3077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F4634-C4DD-4967-97A8-41CEC6553581}" type="datetimeFigureOut">
              <a:rPr lang="en-GB"/>
              <a:pPr>
                <a:defRPr/>
              </a:pPr>
              <a:t>19/03/2021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3EC56-4520-4DF0-A39A-B96A92A16D6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394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8CED8-F3FD-4B86-AB6A-A72BE4DF09E0}" type="datetimeFigureOut">
              <a:rPr lang="en-GB"/>
              <a:pPr>
                <a:defRPr/>
              </a:pPr>
              <a:t>19/03/2021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BE082-21B5-4A42-B913-E43709DA7C6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765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7B6898-B0F4-3A4A-8CE4-EBCE53433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F4E74B1-6AE7-2F45-9508-16053E520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B69D26-EEFE-B946-8FF2-92559115B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72A9-75FB-444B-9080-E86CEF5963F3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1D6F9C-91BB-634E-AE23-5DE3993B5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B46543-8F66-5740-A3CA-AD7DB4F7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889D-8120-8B45-B433-1920801F0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375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4540B-3716-43D4-B4D9-DA1EBF69440D}" type="datetimeFigureOut">
              <a:rPr lang="en-GB"/>
              <a:pPr>
                <a:defRPr/>
              </a:pPr>
              <a:t>19/03/2021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08D59-BEF9-459E-99C0-0266CB1581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882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5EE84-F2BE-4F5D-95F3-7B619A90DFBD}" type="datetimeFigureOut">
              <a:rPr lang="en-GB"/>
              <a:pPr>
                <a:defRPr/>
              </a:pPr>
              <a:t>19/03/2021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C2DD9-7911-4AD0-A0EF-538077BCF9B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757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2C6C0-FE65-46A6-8AE6-6D70366E3FCE}" type="datetimeFigureOut">
              <a:rPr lang="en-GB"/>
              <a:pPr>
                <a:defRPr/>
              </a:pPr>
              <a:t>19/03/2021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CEE46-EA60-4279-A0AF-D48F08233EF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038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AC960F-1E10-9048-B908-3B27B22A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F6DE167-8006-CA41-AE2B-7C556FBED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5940349-042F-AE4A-8A26-3ECFB7B46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72A9-75FB-444B-9080-E86CEF5963F3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2D78D15-F14C-3E49-B1D4-32BBC7B93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DC4D394-4A66-C448-A4E9-14BA867AF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889D-8120-8B45-B433-1920801F0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87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411CA3-7B63-5F4E-9B57-08F83A343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E4DDAB4-3FFF-DB49-B34F-D73A110C8B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6256CF3-FC1F-3C40-B7DB-3983AF0016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FD0D96C-5320-4E4A-9D4A-088EA07BB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72A9-75FB-444B-9080-E86CEF5963F3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923BA47-C0A6-2B45-AAB7-669C98DB4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FB181C6-E7ED-794A-9BE5-BBFD26283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889D-8120-8B45-B433-1920801F0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62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92E1F2-0F49-F64E-B2BF-7EF17962D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BBAE7F3-6A00-884E-A083-1201507CF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D240916-B372-A444-B89D-A6167FEED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DFC3EB4-05B5-8A46-BDCE-2FE1A88BCE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127BD54-60F4-1040-BEAE-679DFC604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8F72F32-25D6-1A48-8795-CB7037E38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72A9-75FB-444B-9080-E86CEF5963F3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0D6A62C-2584-3A49-BEF0-04CDF6EF8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1199637-7FDA-0044-8BB1-67880A55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889D-8120-8B45-B433-1920801F0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35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AEA611-1C95-E74E-8F15-6CC64DCB3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AF3BDB2-B9D2-174D-908F-5494162D5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72A9-75FB-444B-9080-E86CEF5963F3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1722047-E443-0648-83E4-A2AA02365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27BF306-5CAD-B940-A1FA-1ACA52B22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889D-8120-8B45-B433-1920801F0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04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93609D5-B210-1449-BCA5-342E00D03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72A9-75FB-444B-9080-E86CEF5963F3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C83FC26-0384-764B-A2A2-061E9ACFC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F8443B6-1C86-FB40-81B1-9A0FFB169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889D-8120-8B45-B433-1920801F0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55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62B25C-2ACC-B443-9C2D-8D5672DF0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B1F0AC6-2B1B-044E-A4ED-5B5C4D390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C50FE58-DA51-754D-9E20-02274401C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51386ED-2F88-A94F-9DC7-DD18FFA59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72A9-75FB-444B-9080-E86CEF5963F3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9C544B2-071A-224C-BA9A-D46E542B9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7CF41CA-4FC7-5346-ABAF-82FCB1F34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889D-8120-8B45-B433-1920801F0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1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F34554-1FFF-934B-BCD4-7AFECCA53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BEC86D2-F8A9-3642-A3C6-072D56B1E5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CD371F8-F2F7-9D40-B70D-67601F9EB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43CF681-97BD-F046-B854-B1DF26B97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72A9-75FB-444B-9080-E86CEF5963F3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6A430D7-C22E-8B4B-B6CF-4608BCC5C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44AE469-0843-CE42-A9A7-B07B05E5E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889D-8120-8B45-B433-1920801F0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61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D2ED76E-056F-FF4F-9230-EB1E000CD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5E44F04-9BB7-B045-B185-556F8C194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71020A6-6BA0-E54A-856C-0C58187695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572A9-75FB-444B-9080-E86CEF5963F3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6282A2-C763-4343-8980-C58987299D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C080C8-09F6-5244-A29A-9F5EF762F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4889D-8120-8B45-B433-1920801F0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2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4811CB-D5A8-491A-92F9-025A63AF0CFD}" type="datetimeFigureOut">
              <a:rPr lang="en-GB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19/03/2021</a:t>
            </a:fld>
            <a:endParaRPr lang="en-GB" dirty="0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C1341D-23C2-464F-9686-EC739DB2AAC6}" type="slidenum">
              <a:rPr lang="en-GB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ea typeface="ＭＳ Ｐゴシック" pitchFamily="34" charset="-128"/>
            </a:endParaRPr>
          </a:p>
        </p:txBody>
      </p:sp>
      <p:pic>
        <p:nvPicPr>
          <p:cNvPr id="1031" name="Picture 6" descr="Header-Footer_HR2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4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://www.emrad.nhs.uk/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1A1EFE-3EE0-A14D-819D-69CE0C0DCB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7" y="1219201"/>
            <a:ext cx="6213452" cy="1955806"/>
          </a:xfrm>
        </p:spPr>
        <p:txBody>
          <a:bodyPr>
            <a:normAutofit/>
          </a:bodyPr>
          <a:lstStyle/>
          <a:p>
            <a:r>
              <a:rPr lang="en-GB" sz="3200" b="1" i="1" dirty="0" smtClean="0"/>
              <a:t>EMRAD</a:t>
            </a:r>
            <a:br>
              <a:rPr lang="en-GB" sz="3200" b="1" i="1" dirty="0" smtClean="0"/>
            </a:br>
            <a:r>
              <a:rPr lang="en-GB" sz="3200" b="1" i="1" dirty="0" smtClean="0"/>
              <a:t>East Midlands Imaging Network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3D7427D-C2C5-4548-B85F-10FF5E2E0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283" y="3608571"/>
            <a:ext cx="5857782" cy="156468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Jacqueline Moxon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EMRAD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Senior Project Manager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March 2021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90897A1-2729-9446-AFEA-A39B2E5A8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014" y="0"/>
            <a:ext cx="969798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402792" y="310551"/>
            <a:ext cx="2518914" cy="1043796"/>
          </a:xfrm>
          <a:prstGeom prst="rect">
            <a:avLst/>
          </a:prstGeom>
          <a:solidFill>
            <a:srgbClr val="83207E"/>
          </a:solidFill>
          <a:ln>
            <a:solidFill>
              <a:srgbClr val="832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565" y="223749"/>
            <a:ext cx="2067243" cy="88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2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1A1EFE-3EE0-A14D-819D-69CE0C0DCB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7" y="313249"/>
            <a:ext cx="11268722" cy="842801"/>
          </a:xfrm>
        </p:spPr>
        <p:txBody>
          <a:bodyPr>
            <a:normAutofit/>
          </a:bodyPr>
          <a:lstStyle/>
          <a:p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Establishing a Network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81C7432-1B63-C842-8C1D-9428BCD35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7038"/>
            <a:ext cx="12192000" cy="21793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B38774D-D0A2-5044-8C7A-8A3A35514AA7}"/>
              </a:ext>
            </a:extLst>
          </p:cNvPr>
          <p:cNvSpPr txBox="1"/>
          <p:nvPr/>
        </p:nvSpPr>
        <p:spPr>
          <a:xfrm>
            <a:off x="5229663" y="1595021"/>
            <a:ext cx="557042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Mandate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Governance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Return </a:t>
            </a:r>
            <a:r>
              <a:rPr lang="en-US" sz="3600" dirty="0"/>
              <a:t>on </a:t>
            </a:r>
            <a:r>
              <a:rPr lang="en-US" sz="3600" dirty="0" smtClean="0"/>
              <a:t>Investment</a:t>
            </a: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Agreements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/>
              <a:t>Strategic vision</a:t>
            </a: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1185662"/>
            <a:ext cx="3938587" cy="405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55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1A1EFE-3EE0-A14D-819D-69CE0C0DCB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3719" y="328773"/>
            <a:ext cx="5181600" cy="842801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Governance 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81C7432-1B63-C842-8C1D-9428BCD35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7038"/>
            <a:ext cx="12192000" cy="217932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1115201"/>
            <a:ext cx="7234156" cy="397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EE1A1EFE-3EE0-A14D-819D-69CE0C0DCB6D}"/>
              </a:ext>
            </a:extLst>
          </p:cNvPr>
          <p:cNvSpPr txBox="1">
            <a:spLocks/>
          </p:cNvSpPr>
          <p:nvPr/>
        </p:nvSpPr>
        <p:spPr>
          <a:xfrm>
            <a:off x="2224088" y="4903390"/>
            <a:ext cx="6900862" cy="8428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Cultural Shift 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66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1A1EFE-3EE0-A14D-819D-69CE0C0DCB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639" y="227143"/>
            <a:ext cx="11268722" cy="842801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EMRAD Strategy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4" y="1539628"/>
            <a:ext cx="4695825" cy="46516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B38774D-D0A2-5044-8C7A-8A3A35514AA7}"/>
              </a:ext>
            </a:extLst>
          </p:cNvPr>
          <p:cNvSpPr txBox="1"/>
          <p:nvPr/>
        </p:nvSpPr>
        <p:spPr>
          <a:xfrm>
            <a:off x="5181600" y="1539628"/>
            <a:ext cx="725805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PAC Procurement</a:t>
            </a:r>
          </a:p>
          <a:p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Artificial </a:t>
            </a:r>
            <a:r>
              <a:rPr lang="en-US" sz="3600" dirty="0"/>
              <a:t>I</a:t>
            </a:r>
            <a:r>
              <a:rPr lang="en-US" sz="3600" dirty="0" smtClean="0"/>
              <a:t>ntelligence  - The  reality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Breast Screening</a:t>
            </a:r>
            <a:endParaRPr lang="en-US" sz="36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Operational AI/</a:t>
            </a:r>
            <a:endParaRPr lang="en-US" sz="36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3600" dirty="0" smtClean="0"/>
              <a:t>MSK - Knee</a:t>
            </a:r>
            <a:endParaRPr lang="en-GB" sz="36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3600" dirty="0" smtClean="0"/>
              <a:t>Lung</a:t>
            </a:r>
          </a:p>
          <a:p>
            <a:pPr lvl="3"/>
            <a:endParaRPr lang="en-GB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/>
              <a:t>Cardiology</a:t>
            </a: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/>
          </a:p>
          <a:p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302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1A1EFE-3EE0-A14D-819D-69CE0C0DCB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7" y="550993"/>
            <a:ext cx="11268722" cy="842801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The heart of the engine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81C7432-1B63-C842-8C1D-9428BCD35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4188"/>
            <a:ext cx="12192000" cy="21793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B38774D-D0A2-5044-8C7A-8A3A35514AA7}"/>
              </a:ext>
            </a:extLst>
          </p:cNvPr>
          <p:cNvSpPr txBox="1"/>
          <p:nvPr/>
        </p:nvSpPr>
        <p:spPr>
          <a:xfrm>
            <a:off x="6343659" y="1586530"/>
            <a:ext cx="631612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Small </a:t>
            </a:r>
            <a:r>
              <a:rPr lang="en-US" sz="3600" dirty="0"/>
              <a:t>t</a:t>
            </a:r>
            <a:r>
              <a:rPr lang="en-US" sz="3600" dirty="0" smtClean="0"/>
              <a:t>eams can make a big change to patient care</a:t>
            </a: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Evolving in a complex healthcare system</a:t>
            </a: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Strong </a:t>
            </a:r>
            <a:r>
              <a:rPr lang="en-GB" sz="3600" dirty="0" smtClean="0"/>
              <a:t>Communication &amp; Process Channels </a:t>
            </a:r>
            <a:endParaRPr lang="en-GB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/>
              <a:t>Opportunities</a:t>
            </a:r>
            <a:endParaRPr lang="en-US" sz="4000" dirty="0"/>
          </a:p>
          <a:p>
            <a:r>
              <a:rPr lang="en-US" sz="4000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566235"/>
            <a:ext cx="5962659" cy="363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8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81C7432-1B63-C842-8C1D-9428BCD35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5638"/>
            <a:ext cx="12192000" cy="217932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7" y="4928586"/>
            <a:ext cx="87173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"/>
          <p:cNvSpPr txBox="1"/>
          <p:nvPr/>
        </p:nvSpPr>
        <p:spPr>
          <a:xfrm>
            <a:off x="3308533" y="1194939"/>
            <a:ext cx="5987791" cy="2311358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1" vert="horz" wrap="square" lIns="91415" tIns="45708" rIns="91415" bIns="45708" numCol="1" spcCol="0" rtlCol="0" fromWordArt="0" anchor="t" anchorCtr="0" forceAA="0" compatLnSpc="1">
            <a:prstTxWarp prst="textArchUp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5400" b="1" spc="200" dirty="0">
                <a:ln w="2921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C3D69B">
                    <a:alpha val="50000"/>
                  </a:srgbClr>
                </a:solidFill>
                <a:effectLst>
                  <a:outerShdw blurRad="50800" dist="50800" dir="8100000" sx="0" sy="0">
                    <a:srgbClr val="7D7D7D">
                      <a:alpha val="73000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Collaboration</a:t>
            </a:r>
            <a:endParaRPr lang="en-GB" sz="54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603" y="1613717"/>
            <a:ext cx="3009900" cy="3009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619857" y="3912732"/>
            <a:ext cx="50722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GB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GB" sz="2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400" b="1" dirty="0" smtClean="0">
                <a:latin typeface="Arial" pitchFamily="34" charset="0"/>
                <a:cs typeface="Arial" pitchFamily="34" charset="0"/>
              </a:rPr>
              <a:t>Build 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trust through transparency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8174" y="4509542"/>
            <a:ext cx="1583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b="1" dirty="0">
                <a:latin typeface="Arial" pitchFamily="34" charset="0"/>
                <a:cs typeface="Arial" pitchFamily="34" charset="0"/>
                <a:hlinkClick r:id="rId5"/>
              </a:rPr>
              <a:t>www.emrad.nhs.uk</a:t>
            </a:r>
            <a:endParaRPr lang="en-GB" sz="12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GB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5053" y="5046383"/>
            <a:ext cx="11624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b="1" dirty="0">
                <a:latin typeface="Arial" pitchFamily="34" charset="0"/>
                <a:cs typeface="Arial" pitchFamily="34" charset="0"/>
              </a:rPr>
              <a:t>@</a:t>
            </a:r>
            <a:r>
              <a:rPr lang="en-GB" sz="1200" b="1" dirty="0" err="1">
                <a:latin typeface="Arial" pitchFamily="34" charset="0"/>
                <a:cs typeface="Arial" pitchFamily="34" charset="0"/>
              </a:rPr>
              <a:t>emradNHS</a:t>
            </a:r>
            <a:r>
              <a:rPr lang="en-GB" sz="12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5" name="Picture 14" descr="cid:image004.png@01D68D06.2801B8D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06" y="3505066"/>
            <a:ext cx="1971675" cy="809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516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1A1EFE-3EE0-A14D-819D-69CE0C0DCB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7" y="550993"/>
            <a:ext cx="11268722" cy="842801"/>
          </a:xfrm>
        </p:spPr>
        <p:txBody>
          <a:bodyPr>
            <a:normAutofit/>
          </a:bodyPr>
          <a:lstStyle/>
          <a:p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The Importance of Patient Involvement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81C7432-1B63-C842-8C1D-9428BCD35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7038"/>
            <a:ext cx="12192000" cy="21793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B38774D-D0A2-5044-8C7A-8A3A35514AA7}"/>
              </a:ext>
            </a:extLst>
          </p:cNvPr>
          <p:cNvSpPr txBox="1"/>
          <p:nvPr/>
        </p:nvSpPr>
        <p:spPr>
          <a:xfrm>
            <a:off x="2834640" y="2180963"/>
            <a:ext cx="71221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/>
          </a:p>
          <a:p>
            <a:pPr algn="ctr"/>
            <a:r>
              <a:rPr lang="en-US" sz="4000"/>
              <a:t> Introducing Michael Prior </a:t>
            </a:r>
          </a:p>
        </p:txBody>
      </p:sp>
    </p:spTree>
    <p:extLst>
      <p:ext uri="{BB962C8B-B14F-4D97-AF65-F5344CB8AC3E}">
        <p14:creationId xmlns:p14="http://schemas.microsoft.com/office/powerpoint/2010/main" val="151740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94</Words>
  <Application>Microsoft Office PowerPoint</Application>
  <PresentationFormat>Custom</PresentationFormat>
  <Paragraphs>43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Custom Design</vt:lpstr>
      <vt:lpstr>EMRAD East Midlands Imaging Network</vt:lpstr>
      <vt:lpstr>Establishing a Network</vt:lpstr>
      <vt:lpstr> Governance </vt:lpstr>
      <vt:lpstr> EMRAD Strategy</vt:lpstr>
      <vt:lpstr>The heart of the engine</vt:lpstr>
      <vt:lpstr>PowerPoint Presentation</vt:lpstr>
      <vt:lpstr>The Importance of Patient Involvement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to go in here</dc:title>
  <dc:creator>Jacqueline Moxon</dc:creator>
  <cp:keywords>30th March 2021</cp:keywords>
  <cp:lastModifiedBy>Moxon Jacqueline (ICT)</cp:lastModifiedBy>
  <cp:revision>14</cp:revision>
  <dcterms:created xsi:type="dcterms:W3CDTF">2019-09-10T11:10:11Z</dcterms:created>
  <dcterms:modified xsi:type="dcterms:W3CDTF">2021-03-19T10:43:29Z</dcterms:modified>
</cp:coreProperties>
</file>