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1" r:id="rId4"/>
    <p:sldMasterId id="2147483693" r:id="rId5"/>
    <p:sldMasterId id="2147483705" r:id="rId6"/>
    <p:sldMasterId id="2147483713" r:id="rId7"/>
    <p:sldMasterId id="2147483725" r:id="rId8"/>
    <p:sldMasterId id="2147483738" r:id="rId9"/>
    <p:sldMasterId id="2147483747" r:id="rId10"/>
  </p:sldMasterIdLst>
  <p:notesMasterIdLst>
    <p:notesMasterId r:id="rId45"/>
  </p:notesMasterIdLst>
  <p:sldIdLst>
    <p:sldId id="288" r:id="rId11"/>
    <p:sldId id="296" r:id="rId12"/>
    <p:sldId id="257" r:id="rId13"/>
    <p:sldId id="260" r:id="rId14"/>
    <p:sldId id="273" r:id="rId15"/>
    <p:sldId id="302" r:id="rId16"/>
    <p:sldId id="308" r:id="rId17"/>
    <p:sldId id="261" r:id="rId18"/>
    <p:sldId id="304" r:id="rId19"/>
    <p:sldId id="305" r:id="rId20"/>
    <p:sldId id="306" r:id="rId21"/>
    <p:sldId id="272" r:id="rId22"/>
    <p:sldId id="283" r:id="rId23"/>
    <p:sldId id="297" r:id="rId24"/>
    <p:sldId id="267" r:id="rId25"/>
    <p:sldId id="262" r:id="rId26"/>
    <p:sldId id="292" r:id="rId27"/>
    <p:sldId id="293" r:id="rId28"/>
    <p:sldId id="294" r:id="rId29"/>
    <p:sldId id="295" r:id="rId30"/>
    <p:sldId id="291" r:id="rId31"/>
    <p:sldId id="271" r:id="rId32"/>
    <p:sldId id="284" r:id="rId33"/>
    <p:sldId id="290" r:id="rId34"/>
    <p:sldId id="274" r:id="rId35"/>
    <p:sldId id="277" r:id="rId36"/>
    <p:sldId id="276" r:id="rId37"/>
    <p:sldId id="299" r:id="rId38"/>
    <p:sldId id="300" r:id="rId39"/>
    <p:sldId id="301" r:id="rId40"/>
    <p:sldId id="275" r:id="rId41"/>
    <p:sldId id="287" r:id="rId42"/>
    <p:sldId id="289" r:id="rId43"/>
    <p:sldId id="307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833" y="-6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3F33F5-BD5D-46E9-89F6-900AF89D49E8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B496A31-FF70-4AF2-A006-9DC4F145F1C1}">
      <dgm:prSet phldrT="[Text]" custT="1"/>
      <dgm:spPr/>
      <dgm:t>
        <a:bodyPr/>
        <a:lstStyle/>
        <a:p>
          <a:r>
            <a:rPr lang="en-GB" sz="1800" dirty="0" smtClean="0"/>
            <a:t>Medicine</a:t>
          </a:r>
          <a:endParaRPr lang="en-GB" sz="1800" dirty="0"/>
        </a:p>
      </dgm:t>
    </dgm:pt>
    <dgm:pt modelId="{D663AEAB-0298-473D-9044-4E17CC0C35C7}" type="parTrans" cxnId="{95E5AE03-51EF-4EDD-A361-75D0B569708A}">
      <dgm:prSet/>
      <dgm:spPr/>
      <dgm:t>
        <a:bodyPr/>
        <a:lstStyle/>
        <a:p>
          <a:endParaRPr lang="en-GB" sz="3200"/>
        </a:p>
      </dgm:t>
    </dgm:pt>
    <dgm:pt modelId="{D0650D87-BB55-4B1D-920F-364B7DAFF837}" type="sibTrans" cxnId="{95E5AE03-51EF-4EDD-A361-75D0B569708A}">
      <dgm:prSet/>
      <dgm:spPr/>
      <dgm:t>
        <a:bodyPr/>
        <a:lstStyle/>
        <a:p>
          <a:endParaRPr lang="en-GB" sz="3200"/>
        </a:p>
      </dgm:t>
    </dgm:pt>
    <dgm:pt modelId="{CDD11E8C-BF18-45B0-95F8-FEDCE43854DD}">
      <dgm:prSet phldrT="[Text]" custT="1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r>
            <a:rPr lang="en-GB" sz="2400" dirty="0" smtClean="0">
              <a:solidFill>
                <a:srgbClr val="7030A0"/>
              </a:solidFill>
            </a:rPr>
            <a:t>Patient</a:t>
          </a:r>
          <a:endParaRPr lang="en-GB" sz="2400" dirty="0">
            <a:solidFill>
              <a:srgbClr val="7030A0"/>
            </a:solidFill>
          </a:endParaRPr>
        </a:p>
      </dgm:t>
    </dgm:pt>
    <dgm:pt modelId="{7F8FAA3C-5C60-4477-A0BD-9CDB19A9D77D}" type="parTrans" cxnId="{B764773C-B4BD-48B2-8D51-B3F88E82F43F}">
      <dgm:prSet custT="1"/>
      <dgm:spPr/>
      <dgm:t>
        <a:bodyPr/>
        <a:lstStyle/>
        <a:p>
          <a:endParaRPr lang="en-GB" sz="900"/>
        </a:p>
      </dgm:t>
    </dgm:pt>
    <dgm:pt modelId="{480D824E-02C2-41FF-845C-B5D0E999D756}" type="sibTrans" cxnId="{B764773C-B4BD-48B2-8D51-B3F88E82F43F}">
      <dgm:prSet/>
      <dgm:spPr/>
      <dgm:t>
        <a:bodyPr/>
        <a:lstStyle/>
        <a:p>
          <a:endParaRPr lang="en-GB" sz="3200"/>
        </a:p>
      </dgm:t>
    </dgm:pt>
    <dgm:pt modelId="{6D826BD9-0D88-448D-9BB8-72836799EA64}">
      <dgm:prSet phldrT="[Text]" custT="1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r>
            <a:rPr lang="en-GB" sz="2400" dirty="0" smtClean="0">
              <a:solidFill>
                <a:srgbClr val="7030A0"/>
              </a:solidFill>
            </a:rPr>
            <a:t>Knowledge</a:t>
          </a:r>
          <a:endParaRPr lang="en-GB" sz="2400" dirty="0">
            <a:solidFill>
              <a:srgbClr val="7030A0"/>
            </a:solidFill>
          </a:endParaRPr>
        </a:p>
      </dgm:t>
    </dgm:pt>
    <dgm:pt modelId="{3DF02914-3502-44B8-BCF7-B8F5F9C98413}" type="parTrans" cxnId="{1AA55995-A5FD-4547-A003-62CF5B9DF07E}">
      <dgm:prSet custT="1"/>
      <dgm:spPr/>
      <dgm:t>
        <a:bodyPr/>
        <a:lstStyle/>
        <a:p>
          <a:endParaRPr lang="en-GB" sz="900"/>
        </a:p>
      </dgm:t>
    </dgm:pt>
    <dgm:pt modelId="{042D7200-E238-4257-ACC7-36CDE0AB6387}" type="sibTrans" cxnId="{1AA55995-A5FD-4547-A003-62CF5B9DF07E}">
      <dgm:prSet/>
      <dgm:spPr/>
      <dgm:t>
        <a:bodyPr/>
        <a:lstStyle/>
        <a:p>
          <a:endParaRPr lang="en-GB" sz="3200"/>
        </a:p>
      </dgm:t>
    </dgm:pt>
    <dgm:pt modelId="{4A45E94F-0D96-42E0-8BA9-D7D83F7CB73C}">
      <dgm:prSet phldrT="[Text]" custT="1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r>
            <a:rPr lang="en-GB" sz="2400" dirty="0" smtClean="0">
              <a:solidFill>
                <a:srgbClr val="7030A0"/>
              </a:solidFill>
            </a:rPr>
            <a:t>Clinician</a:t>
          </a:r>
          <a:endParaRPr lang="en-GB" sz="2400" dirty="0">
            <a:solidFill>
              <a:srgbClr val="7030A0"/>
            </a:solidFill>
          </a:endParaRPr>
        </a:p>
      </dgm:t>
    </dgm:pt>
    <dgm:pt modelId="{182E7225-5A58-455E-BFC0-77F968F6A068}" type="parTrans" cxnId="{C6EF2725-89F4-4050-9501-C7ACF8D3F824}">
      <dgm:prSet custT="1"/>
      <dgm:spPr/>
      <dgm:t>
        <a:bodyPr/>
        <a:lstStyle/>
        <a:p>
          <a:endParaRPr lang="en-GB" sz="900"/>
        </a:p>
      </dgm:t>
    </dgm:pt>
    <dgm:pt modelId="{A8E60691-2C7F-4DFB-B4A0-0D44EEB6A391}" type="sibTrans" cxnId="{C6EF2725-89F4-4050-9501-C7ACF8D3F824}">
      <dgm:prSet/>
      <dgm:spPr/>
      <dgm:t>
        <a:bodyPr/>
        <a:lstStyle/>
        <a:p>
          <a:endParaRPr lang="en-GB" sz="3200"/>
        </a:p>
      </dgm:t>
    </dgm:pt>
    <dgm:pt modelId="{D47B4B54-E851-4604-8F21-CBA17B8779D7}">
      <dgm:prSet phldrT="[Text]" custT="1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r>
            <a:rPr lang="en-GB" sz="2400" dirty="0" smtClean="0">
              <a:solidFill>
                <a:srgbClr val="7030A0"/>
              </a:solidFill>
            </a:rPr>
            <a:t>Intervention</a:t>
          </a:r>
          <a:endParaRPr lang="en-GB" sz="2400" dirty="0">
            <a:solidFill>
              <a:srgbClr val="7030A0"/>
            </a:solidFill>
          </a:endParaRPr>
        </a:p>
      </dgm:t>
    </dgm:pt>
    <dgm:pt modelId="{F8ADB723-EAD6-419C-A721-C5AB4AC2670F}" type="parTrans" cxnId="{2791013F-FC75-4992-BAC1-D714A4E17FC8}">
      <dgm:prSet custT="1"/>
      <dgm:spPr/>
      <dgm:t>
        <a:bodyPr/>
        <a:lstStyle/>
        <a:p>
          <a:endParaRPr lang="en-GB" sz="900"/>
        </a:p>
      </dgm:t>
    </dgm:pt>
    <dgm:pt modelId="{C015546A-4620-4779-8E2D-1041A78FD8D1}" type="sibTrans" cxnId="{2791013F-FC75-4992-BAC1-D714A4E17FC8}">
      <dgm:prSet/>
      <dgm:spPr/>
      <dgm:t>
        <a:bodyPr/>
        <a:lstStyle/>
        <a:p>
          <a:endParaRPr lang="en-GB" sz="3200"/>
        </a:p>
      </dgm:t>
    </dgm:pt>
    <dgm:pt modelId="{6FDA9284-ACB4-4728-B250-886D5FBA068F}" type="pres">
      <dgm:prSet presAssocID="{303F33F5-BD5D-46E9-89F6-900AF89D49E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DF69BC5-1D8B-426D-8B59-4665B4555462}" type="pres">
      <dgm:prSet presAssocID="{3B496A31-FF70-4AF2-A006-9DC4F145F1C1}" presName="centerShape" presStyleLbl="node0" presStyleIdx="0" presStyleCnt="1"/>
      <dgm:spPr/>
      <dgm:t>
        <a:bodyPr/>
        <a:lstStyle/>
        <a:p>
          <a:endParaRPr lang="en-GB"/>
        </a:p>
      </dgm:t>
    </dgm:pt>
    <dgm:pt modelId="{B8B8E4A1-3DF8-4464-913F-FBA4CFAABB67}" type="pres">
      <dgm:prSet presAssocID="{7F8FAA3C-5C60-4477-A0BD-9CDB19A9D77D}" presName="Name9" presStyleLbl="parChTrans1D2" presStyleIdx="0" presStyleCnt="4"/>
      <dgm:spPr/>
      <dgm:t>
        <a:bodyPr/>
        <a:lstStyle/>
        <a:p>
          <a:endParaRPr lang="en-GB"/>
        </a:p>
      </dgm:t>
    </dgm:pt>
    <dgm:pt modelId="{889EDAA8-1FFD-44DD-BFDD-60EC6EF60258}" type="pres">
      <dgm:prSet presAssocID="{7F8FAA3C-5C60-4477-A0BD-9CDB19A9D77D}" presName="connTx" presStyleLbl="parChTrans1D2" presStyleIdx="0" presStyleCnt="4"/>
      <dgm:spPr/>
      <dgm:t>
        <a:bodyPr/>
        <a:lstStyle/>
        <a:p>
          <a:endParaRPr lang="en-GB"/>
        </a:p>
      </dgm:t>
    </dgm:pt>
    <dgm:pt modelId="{269376CA-73CC-43C8-B4D1-5ACA6C60D75D}" type="pres">
      <dgm:prSet presAssocID="{CDD11E8C-BF18-45B0-95F8-FEDCE43854DD}" presName="node" presStyleLbl="node1" presStyleIdx="0" presStyleCnt="4" custScaleX="16314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795E3BC-7868-4935-BD12-02FC0CD07DA5}" type="pres">
      <dgm:prSet presAssocID="{3DF02914-3502-44B8-BCF7-B8F5F9C98413}" presName="Name9" presStyleLbl="parChTrans1D2" presStyleIdx="1" presStyleCnt="4"/>
      <dgm:spPr/>
      <dgm:t>
        <a:bodyPr/>
        <a:lstStyle/>
        <a:p>
          <a:endParaRPr lang="en-GB"/>
        </a:p>
      </dgm:t>
    </dgm:pt>
    <dgm:pt modelId="{AAD05FFC-A10F-4E70-BAA0-A55F0F4D380C}" type="pres">
      <dgm:prSet presAssocID="{3DF02914-3502-44B8-BCF7-B8F5F9C98413}" presName="connTx" presStyleLbl="parChTrans1D2" presStyleIdx="1" presStyleCnt="4"/>
      <dgm:spPr/>
      <dgm:t>
        <a:bodyPr/>
        <a:lstStyle/>
        <a:p>
          <a:endParaRPr lang="en-GB"/>
        </a:p>
      </dgm:t>
    </dgm:pt>
    <dgm:pt modelId="{A14EB8BA-92CE-4889-B10C-3675B947249B}" type="pres">
      <dgm:prSet presAssocID="{6D826BD9-0D88-448D-9BB8-72836799EA64}" presName="node" presStyleLbl="node1" presStyleIdx="1" presStyleCnt="4" custScaleX="16314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531CD2B-81D6-4C27-8B49-6D042481AA2F}" type="pres">
      <dgm:prSet presAssocID="{182E7225-5A58-455E-BFC0-77F968F6A068}" presName="Name9" presStyleLbl="parChTrans1D2" presStyleIdx="2" presStyleCnt="4"/>
      <dgm:spPr/>
      <dgm:t>
        <a:bodyPr/>
        <a:lstStyle/>
        <a:p>
          <a:endParaRPr lang="en-GB"/>
        </a:p>
      </dgm:t>
    </dgm:pt>
    <dgm:pt modelId="{17871D2B-5DB3-4D8E-BCB6-9E1D23F3CF45}" type="pres">
      <dgm:prSet presAssocID="{182E7225-5A58-455E-BFC0-77F968F6A068}" presName="connTx" presStyleLbl="parChTrans1D2" presStyleIdx="2" presStyleCnt="4"/>
      <dgm:spPr/>
      <dgm:t>
        <a:bodyPr/>
        <a:lstStyle/>
        <a:p>
          <a:endParaRPr lang="en-GB"/>
        </a:p>
      </dgm:t>
    </dgm:pt>
    <dgm:pt modelId="{5C259EC5-A2DE-40B0-924A-E36247016A36}" type="pres">
      <dgm:prSet presAssocID="{4A45E94F-0D96-42E0-8BA9-D7D83F7CB73C}" presName="node" presStyleLbl="node1" presStyleIdx="2" presStyleCnt="4" custScaleX="16314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BFBC6FD-8590-4656-8297-B0D98B5E3660}" type="pres">
      <dgm:prSet presAssocID="{F8ADB723-EAD6-419C-A721-C5AB4AC2670F}" presName="Name9" presStyleLbl="parChTrans1D2" presStyleIdx="3" presStyleCnt="4"/>
      <dgm:spPr/>
      <dgm:t>
        <a:bodyPr/>
        <a:lstStyle/>
        <a:p>
          <a:endParaRPr lang="en-GB"/>
        </a:p>
      </dgm:t>
    </dgm:pt>
    <dgm:pt modelId="{205AC545-73C7-49BD-AC74-1C52BD367AF7}" type="pres">
      <dgm:prSet presAssocID="{F8ADB723-EAD6-419C-A721-C5AB4AC2670F}" presName="connTx" presStyleLbl="parChTrans1D2" presStyleIdx="3" presStyleCnt="4"/>
      <dgm:spPr/>
      <dgm:t>
        <a:bodyPr/>
        <a:lstStyle/>
        <a:p>
          <a:endParaRPr lang="en-GB"/>
        </a:p>
      </dgm:t>
    </dgm:pt>
    <dgm:pt modelId="{83EEB56D-E985-4DE4-AD3E-6C014D8E51AA}" type="pres">
      <dgm:prSet presAssocID="{D47B4B54-E851-4604-8F21-CBA17B8779D7}" presName="node" presStyleLbl="node1" presStyleIdx="3" presStyleCnt="4" custScaleX="16314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764773C-B4BD-48B2-8D51-B3F88E82F43F}" srcId="{3B496A31-FF70-4AF2-A006-9DC4F145F1C1}" destId="{CDD11E8C-BF18-45B0-95F8-FEDCE43854DD}" srcOrd="0" destOrd="0" parTransId="{7F8FAA3C-5C60-4477-A0BD-9CDB19A9D77D}" sibTransId="{480D824E-02C2-41FF-845C-B5D0E999D756}"/>
    <dgm:cxn modelId="{5EC919B5-877F-4830-B2DB-D11B84B1C3E4}" type="presOf" srcId="{F8ADB723-EAD6-419C-A721-C5AB4AC2670F}" destId="{CBFBC6FD-8590-4656-8297-B0D98B5E3660}" srcOrd="0" destOrd="0" presId="urn:microsoft.com/office/officeart/2005/8/layout/radial1"/>
    <dgm:cxn modelId="{FEF301AA-E1FB-4F79-A153-FE11CAD3F6F8}" type="presOf" srcId="{F8ADB723-EAD6-419C-A721-C5AB4AC2670F}" destId="{205AC545-73C7-49BD-AC74-1C52BD367AF7}" srcOrd="1" destOrd="0" presId="urn:microsoft.com/office/officeart/2005/8/layout/radial1"/>
    <dgm:cxn modelId="{429443FD-0161-4121-B246-8B46A203DDED}" type="presOf" srcId="{3B496A31-FF70-4AF2-A006-9DC4F145F1C1}" destId="{7DF69BC5-1D8B-426D-8B59-4665B4555462}" srcOrd="0" destOrd="0" presId="urn:microsoft.com/office/officeart/2005/8/layout/radial1"/>
    <dgm:cxn modelId="{111FC576-5783-410E-AE46-855695968F86}" type="presOf" srcId="{7F8FAA3C-5C60-4477-A0BD-9CDB19A9D77D}" destId="{B8B8E4A1-3DF8-4464-913F-FBA4CFAABB67}" srcOrd="0" destOrd="0" presId="urn:microsoft.com/office/officeart/2005/8/layout/radial1"/>
    <dgm:cxn modelId="{02902CEA-B233-4118-90A6-89333338BB11}" type="presOf" srcId="{3DF02914-3502-44B8-BCF7-B8F5F9C98413}" destId="{6795E3BC-7868-4935-BD12-02FC0CD07DA5}" srcOrd="0" destOrd="0" presId="urn:microsoft.com/office/officeart/2005/8/layout/radial1"/>
    <dgm:cxn modelId="{C6EF2725-89F4-4050-9501-C7ACF8D3F824}" srcId="{3B496A31-FF70-4AF2-A006-9DC4F145F1C1}" destId="{4A45E94F-0D96-42E0-8BA9-D7D83F7CB73C}" srcOrd="2" destOrd="0" parTransId="{182E7225-5A58-455E-BFC0-77F968F6A068}" sibTransId="{A8E60691-2C7F-4DFB-B4A0-0D44EEB6A391}"/>
    <dgm:cxn modelId="{46EDA9B8-D582-4FC8-AA40-350F452009B2}" type="presOf" srcId="{303F33F5-BD5D-46E9-89F6-900AF89D49E8}" destId="{6FDA9284-ACB4-4728-B250-886D5FBA068F}" srcOrd="0" destOrd="0" presId="urn:microsoft.com/office/officeart/2005/8/layout/radial1"/>
    <dgm:cxn modelId="{96186650-FF2B-4E2D-A819-71F9D70503AA}" type="presOf" srcId="{4A45E94F-0D96-42E0-8BA9-D7D83F7CB73C}" destId="{5C259EC5-A2DE-40B0-924A-E36247016A36}" srcOrd="0" destOrd="0" presId="urn:microsoft.com/office/officeart/2005/8/layout/radial1"/>
    <dgm:cxn modelId="{B50FF531-384A-4992-8ED6-5732FE0C21BD}" type="presOf" srcId="{6D826BD9-0D88-448D-9BB8-72836799EA64}" destId="{A14EB8BA-92CE-4889-B10C-3675B947249B}" srcOrd="0" destOrd="0" presId="urn:microsoft.com/office/officeart/2005/8/layout/radial1"/>
    <dgm:cxn modelId="{29768564-27B6-44CA-A0BC-F1A038F69056}" type="presOf" srcId="{7F8FAA3C-5C60-4477-A0BD-9CDB19A9D77D}" destId="{889EDAA8-1FFD-44DD-BFDD-60EC6EF60258}" srcOrd="1" destOrd="0" presId="urn:microsoft.com/office/officeart/2005/8/layout/radial1"/>
    <dgm:cxn modelId="{AFF12B1E-4B78-4E77-856B-DD9504170D22}" type="presOf" srcId="{182E7225-5A58-455E-BFC0-77F968F6A068}" destId="{2531CD2B-81D6-4C27-8B49-6D042481AA2F}" srcOrd="0" destOrd="0" presId="urn:microsoft.com/office/officeart/2005/8/layout/radial1"/>
    <dgm:cxn modelId="{95E5AE03-51EF-4EDD-A361-75D0B569708A}" srcId="{303F33F5-BD5D-46E9-89F6-900AF89D49E8}" destId="{3B496A31-FF70-4AF2-A006-9DC4F145F1C1}" srcOrd="0" destOrd="0" parTransId="{D663AEAB-0298-473D-9044-4E17CC0C35C7}" sibTransId="{D0650D87-BB55-4B1D-920F-364B7DAFF837}"/>
    <dgm:cxn modelId="{2791013F-FC75-4992-BAC1-D714A4E17FC8}" srcId="{3B496A31-FF70-4AF2-A006-9DC4F145F1C1}" destId="{D47B4B54-E851-4604-8F21-CBA17B8779D7}" srcOrd="3" destOrd="0" parTransId="{F8ADB723-EAD6-419C-A721-C5AB4AC2670F}" sibTransId="{C015546A-4620-4779-8E2D-1041A78FD8D1}"/>
    <dgm:cxn modelId="{AD23ED73-9F9D-43DF-9481-36AB67B2E923}" type="presOf" srcId="{D47B4B54-E851-4604-8F21-CBA17B8779D7}" destId="{83EEB56D-E985-4DE4-AD3E-6C014D8E51AA}" srcOrd="0" destOrd="0" presId="urn:microsoft.com/office/officeart/2005/8/layout/radial1"/>
    <dgm:cxn modelId="{A2271B42-8D85-474E-932D-C31DB69D3F19}" type="presOf" srcId="{182E7225-5A58-455E-BFC0-77F968F6A068}" destId="{17871D2B-5DB3-4D8E-BCB6-9E1D23F3CF45}" srcOrd="1" destOrd="0" presId="urn:microsoft.com/office/officeart/2005/8/layout/radial1"/>
    <dgm:cxn modelId="{1AA55995-A5FD-4547-A003-62CF5B9DF07E}" srcId="{3B496A31-FF70-4AF2-A006-9DC4F145F1C1}" destId="{6D826BD9-0D88-448D-9BB8-72836799EA64}" srcOrd="1" destOrd="0" parTransId="{3DF02914-3502-44B8-BCF7-B8F5F9C98413}" sibTransId="{042D7200-E238-4257-ACC7-36CDE0AB6387}"/>
    <dgm:cxn modelId="{2F2A45FF-6BDF-41F1-A8C9-77D20B8C7A88}" type="presOf" srcId="{3DF02914-3502-44B8-BCF7-B8F5F9C98413}" destId="{AAD05FFC-A10F-4E70-BAA0-A55F0F4D380C}" srcOrd="1" destOrd="0" presId="urn:microsoft.com/office/officeart/2005/8/layout/radial1"/>
    <dgm:cxn modelId="{A46A737E-EC8A-4681-80A2-6A2B0C618699}" type="presOf" srcId="{CDD11E8C-BF18-45B0-95F8-FEDCE43854DD}" destId="{269376CA-73CC-43C8-B4D1-5ACA6C60D75D}" srcOrd="0" destOrd="0" presId="urn:microsoft.com/office/officeart/2005/8/layout/radial1"/>
    <dgm:cxn modelId="{4D360201-D20B-47AD-BF4B-F11FCA1FCEA8}" type="presParOf" srcId="{6FDA9284-ACB4-4728-B250-886D5FBA068F}" destId="{7DF69BC5-1D8B-426D-8B59-4665B4555462}" srcOrd="0" destOrd="0" presId="urn:microsoft.com/office/officeart/2005/8/layout/radial1"/>
    <dgm:cxn modelId="{45BE476A-9301-49CE-8052-6E02252D3168}" type="presParOf" srcId="{6FDA9284-ACB4-4728-B250-886D5FBA068F}" destId="{B8B8E4A1-3DF8-4464-913F-FBA4CFAABB67}" srcOrd="1" destOrd="0" presId="urn:microsoft.com/office/officeart/2005/8/layout/radial1"/>
    <dgm:cxn modelId="{2DC2CF3D-0DBC-40C4-BA39-D2D56BCB1238}" type="presParOf" srcId="{B8B8E4A1-3DF8-4464-913F-FBA4CFAABB67}" destId="{889EDAA8-1FFD-44DD-BFDD-60EC6EF60258}" srcOrd="0" destOrd="0" presId="urn:microsoft.com/office/officeart/2005/8/layout/radial1"/>
    <dgm:cxn modelId="{765F72D0-94B8-49ED-B18D-061C4AF3E770}" type="presParOf" srcId="{6FDA9284-ACB4-4728-B250-886D5FBA068F}" destId="{269376CA-73CC-43C8-B4D1-5ACA6C60D75D}" srcOrd="2" destOrd="0" presId="urn:microsoft.com/office/officeart/2005/8/layout/radial1"/>
    <dgm:cxn modelId="{96F8737A-6F39-4E2B-BAD7-5227CDC06B2B}" type="presParOf" srcId="{6FDA9284-ACB4-4728-B250-886D5FBA068F}" destId="{6795E3BC-7868-4935-BD12-02FC0CD07DA5}" srcOrd="3" destOrd="0" presId="urn:microsoft.com/office/officeart/2005/8/layout/radial1"/>
    <dgm:cxn modelId="{8321A193-6F50-4DA6-96B4-1AC69E3BA27C}" type="presParOf" srcId="{6795E3BC-7868-4935-BD12-02FC0CD07DA5}" destId="{AAD05FFC-A10F-4E70-BAA0-A55F0F4D380C}" srcOrd="0" destOrd="0" presId="urn:microsoft.com/office/officeart/2005/8/layout/radial1"/>
    <dgm:cxn modelId="{F0C50CB8-250F-4A65-AEEF-3893F01581AB}" type="presParOf" srcId="{6FDA9284-ACB4-4728-B250-886D5FBA068F}" destId="{A14EB8BA-92CE-4889-B10C-3675B947249B}" srcOrd="4" destOrd="0" presId="urn:microsoft.com/office/officeart/2005/8/layout/radial1"/>
    <dgm:cxn modelId="{1C59D4D6-6658-4DBB-88DC-1CD2CCA1C40F}" type="presParOf" srcId="{6FDA9284-ACB4-4728-B250-886D5FBA068F}" destId="{2531CD2B-81D6-4C27-8B49-6D042481AA2F}" srcOrd="5" destOrd="0" presId="urn:microsoft.com/office/officeart/2005/8/layout/radial1"/>
    <dgm:cxn modelId="{5FD6EBF3-CEFA-4482-AB09-52B40E3EC350}" type="presParOf" srcId="{2531CD2B-81D6-4C27-8B49-6D042481AA2F}" destId="{17871D2B-5DB3-4D8E-BCB6-9E1D23F3CF45}" srcOrd="0" destOrd="0" presId="urn:microsoft.com/office/officeart/2005/8/layout/radial1"/>
    <dgm:cxn modelId="{3706E1F6-85D2-4E6A-BE0E-295996F166E4}" type="presParOf" srcId="{6FDA9284-ACB4-4728-B250-886D5FBA068F}" destId="{5C259EC5-A2DE-40B0-924A-E36247016A36}" srcOrd="6" destOrd="0" presId="urn:microsoft.com/office/officeart/2005/8/layout/radial1"/>
    <dgm:cxn modelId="{DC76EEA9-664E-43C6-B85D-F5D643E0F23D}" type="presParOf" srcId="{6FDA9284-ACB4-4728-B250-886D5FBA068F}" destId="{CBFBC6FD-8590-4656-8297-B0D98B5E3660}" srcOrd="7" destOrd="0" presId="urn:microsoft.com/office/officeart/2005/8/layout/radial1"/>
    <dgm:cxn modelId="{858B9DCC-92D3-4580-B362-1977134B8BF1}" type="presParOf" srcId="{CBFBC6FD-8590-4656-8297-B0D98B5E3660}" destId="{205AC545-73C7-49BD-AC74-1C52BD367AF7}" srcOrd="0" destOrd="0" presId="urn:microsoft.com/office/officeart/2005/8/layout/radial1"/>
    <dgm:cxn modelId="{04A5DBF5-8023-440C-8CC2-D776BC300565}" type="presParOf" srcId="{6FDA9284-ACB4-4728-B250-886D5FBA068F}" destId="{83EEB56D-E985-4DE4-AD3E-6C014D8E51AA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03F33F5-BD5D-46E9-89F6-900AF89D49E8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B496A31-FF70-4AF2-A006-9DC4F145F1C1}">
      <dgm:prSet phldrT="[Text]" custT="1"/>
      <dgm:spPr/>
      <dgm:t>
        <a:bodyPr/>
        <a:lstStyle/>
        <a:p>
          <a:r>
            <a:rPr lang="en-GB" sz="1800" dirty="0" smtClean="0"/>
            <a:t>Art of Medicine</a:t>
          </a:r>
          <a:endParaRPr lang="en-GB" sz="1800" dirty="0"/>
        </a:p>
      </dgm:t>
    </dgm:pt>
    <dgm:pt modelId="{D663AEAB-0298-473D-9044-4E17CC0C35C7}" type="parTrans" cxnId="{95E5AE03-51EF-4EDD-A361-75D0B569708A}">
      <dgm:prSet/>
      <dgm:spPr/>
      <dgm:t>
        <a:bodyPr/>
        <a:lstStyle/>
        <a:p>
          <a:endParaRPr lang="en-GB" sz="3200"/>
        </a:p>
      </dgm:t>
    </dgm:pt>
    <dgm:pt modelId="{D0650D87-BB55-4B1D-920F-364B7DAFF837}" type="sibTrans" cxnId="{95E5AE03-51EF-4EDD-A361-75D0B569708A}">
      <dgm:prSet/>
      <dgm:spPr/>
      <dgm:t>
        <a:bodyPr/>
        <a:lstStyle/>
        <a:p>
          <a:endParaRPr lang="en-GB" sz="3200"/>
        </a:p>
      </dgm:t>
    </dgm:pt>
    <dgm:pt modelId="{CDD11E8C-BF18-45B0-95F8-FEDCE43854DD}">
      <dgm:prSet phldrT="[Text]" custT="1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r>
            <a:rPr lang="en-GB" sz="2400" dirty="0" smtClean="0">
              <a:solidFill>
                <a:srgbClr val="7030A0"/>
              </a:solidFill>
            </a:rPr>
            <a:t>Patient</a:t>
          </a:r>
          <a:endParaRPr lang="en-GB" sz="2400" dirty="0">
            <a:solidFill>
              <a:srgbClr val="7030A0"/>
            </a:solidFill>
          </a:endParaRPr>
        </a:p>
      </dgm:t>
    </dgm:pt>
    <dgm:pt modelId="{7F8FAA3C-5C60-4477-A0BD-9CDB19A9D77D}" type="parTrans" cxnId="{B764773C-B4BD-48B2-8D51-B3F88E82F43F}">
      <dgm:prSet custT="1"/>
      <dgm:spPr/>
      <dgm:t>
        <a:bodyPr/>
        <a:lstStyle/>
        <a:p>
          <a:endParaRPr lang="en-GB" sz="900"/>
        </a:p>
      </dgm:t>
    </dgm:pt>
    <dgm:pt modelId="{480D824E-02C2-41FF-845C-B5D0E999D756}" type="sibTrans" cxnId="{B764773C-B4BD-48B2-8D51-B3F88E82F43F}">
      <dgm:prSet/>
      <dgm:spPr/>
      <dgm:t>
        <a:bodyPr/>
        <a:lstStyle/>
        <a:p>
          <a:endParaRPr lang="en-GB" sz="3200"/>
        </a:p>
      </dgm:t>
    </dgm:pt>
    <dgm:pt modelId="{6D826BD9-0D88-448D-9BB8-72836799EA64}">
      <dgm:prSet phldrT="[Text]" custT="1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r>
            <a:rPr lang="en-GB" sz="2400" dirty="0" smtClean="0">
              <a:solidFill>
                <a:srgbClr val="7030A0"/>
              </a:solidFill>
            </a:rPr>
            <a:t>Knowledge</a:t>
          </a:r>
          <a:endParaRPr lang="en-GB" sz="2400" dirty="0">
            <a:solidFill>
              <a:srgbClr val="7030A0"/>
            </a:solidFill>
          </a:endParaRPr>
        </a:p>
      </dgm:t>
    </dgm:pt>
    <dgm:pt modelId="{3DF02914-3502-44B8-BCF7-B8F5F9C98413}" type="parTrans" cxnId="{1AA55995-A5FD-4547-A003-62CF5B9DF07E}">
      <dgm:prSet custT="1"/>
      <dgm:spPr/>
      <dgm:t>
        <a:bodyPr/>
        <a:lstStyle/>
        <a:p>
          <a:endParaRPr lang="en-GB" sz="900"/>
        </a:p>
      </dgm:t>
    </dgm:pt>
    <dgm:pt modelId="{042D7200-E238-4257-ACC7-36CDE0AB6387}" type="sibTrans" cxnId="{1AA55995-A5FD-4547-A003-62CF5B9DF07E}">
      <dgm:prSet/>
      <dgm:spPr/>
      <dgm:t>
        <a:bodyPr/>
        <a:lstStyle/>
        <a:p>
          <a:endParaRPr lang="en-GB" sz="3200"/>
        </a:p>
      </dgm:t>
    </dgm:pt>
    <dgm:pt modelId="{4A45E94F-0D96-42E0-8BA9-D7D83F7CB73C}">
      <dgm:prSet phldrT="[Text]" custT="1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r>
            <a:rPr lang="en-GB" sz="2400" dirty="0" smtClean="0">
              <a:solidFill>
                <a:srgbClr val="7030A0"/>
              </a:solidFill>
            </a:rPr>
            <a:t>Clinician</a:t>
          </a:r>
          <a:endParaRPr lang="en-GB" sz="2400" dirty="0">
            <a:solidFill>
              <a:srgbClr val="7030A0"/>
            </a:solidFill>
          </a:endParaRPr>
        </a:p>
      </dgm:t>
    </dgm:pt>
    <dgm:pt modelId="{182E7225-5A58-455E-BFC0-77F968F6A068}" type="parTrans" cxnId="{C6EF2725-89F4-4050-9501-C7ACF8D3F824}">
      <dgm:prSet custT="1"/>
      <dgm:spPr/>
      <dgm:t>
        <a:bodyPr/>
        <a:lstStyle/>
        <a:p>
          <a:endParaRPr lang="en-GB" sz="900"/>
        </a:p>
      </dgm:t>
    </dgm:pt>
    <dgm:pt modelId="{A8E60691-2C7F-4DFB-B4A0-0D44EEB6A391}" type="sibTrans" cxnId="{C6EF2725-89F4-4050-9501-C7ACF8D3F824}">
      <dgm:prSet/>
      <dgm:spPr/>
      <dgm:t>
        <a:bodyPr/>
        <a:lstStyle/>
        <a:p>
          <a:endParaRPr lang="en-GB" sz="3200"/>
        </a:p>
      </dgm:t>
    </dgm:pt>
    <dgm:pt modelId="{D47B4B54-E851-4604-8F21-CBA17B8779D7}">
      <dgm:prSet phldrT="[Text]" custT="1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r>
            <a:rPr lang="en-GB" sz="2400" dirty="0" smtClean="0">
              <a:solidFill>
                <a:srgbClr val="7030A0"/>
              </a:solidFill>
            </a:rPr>
            <a:t>Intervention</a:t>
          </a:r>
          <a:endParaRPr lang="en-GB" sz="2400" dirty="0">
            <a:solidFill>
              <a:srgbClr val="7030A0"/>
            </a:solidFill>
          </a:endParaRPr>
        </a:p>
      </dgm:t>
    </dgm:pt>
    <dgm:pt modelId="{F8ADB723-EAD6-419C-A721-C5AB4AC2670F}" type="parTrans" cxnId="{2791013F-FC75-4992-BAC1-D714A4E17FC8}">
      <dgm:prSet custT="1"/>
      <dgm:spPr/>
      <dgm:t>
        <a:bodyPr/>
        <a:lstStyle/>
        <a:p>
          <a:endParaRPr lang="en-GB" sz="900"/>
        </a:p>
      </dgm:t>
    </dgm:pt>
    <dgm:pt modelId="{C015546A-4620-4779-8E2D-1041A78FD8D1}" type="sibTrans" cxnId="{2791013F-FC75-4992-BAC1-D714A4E17FC8}">
      <dgm:prSet/>
      <dgm:spPr/>
      <dgm:t>
        <a:bodyPr/>
        <a:lstStyle/>
        <a:p>
          <a:endParaRPr lang="en-GB" sz="3200"/>
        </a:p>
      </dgm:t>
    </dgm:pt>
    <dgm:pt modelId="{6FDA9284-ACB4-4728-B250-886D5FBA068F}" type="pres">
      <dgm:prSet presAssocID="{303F33F5-BD5D-46E9-89F6-900AF89D49E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DF69BC5-1D8B-426D-8B59-4665B4555462}" type="pres">
      <dgm:prSet presAssocID="{3B496A31-FF70-4AF2-A006-9DC4F145F1C1}" presName="centerShape" presStyleLbl="node0" presStyleIdx="0" presStyleCnt="1"/>
      <dgm:spPr/>
      <dgm:t>
        <a:bodyPr/>
        <a:lstStyle/>
        <a:p>
          <a:endParaRPr lang="en-GB"/>
        </a:p>
      </dgm:t>
    </dgm:pt>
    <dgm:pt modelId="{B8B8E4A1-3DF8-4464-913F-FBA4CFAABB67}" type="pres">
      <dgm:prSet presAssocID="{7F8FAA3C-5C60-4477-A0BD-9CDB19A9D77D}" presName="Name9" presStyleLbl="parChTrans1D2" presStyleIdx="0" presStyleCnt="4"/>
      <dgm:spPr/>
      <dgm:t>
        <a:bodyPr/>
        <a:lstStyle/>
        <a:p>
          <a:endParaRPr lang="en-GB"/>
        </a:p>
      </dgm:t>
    </dgm:pt>
    <dgm:pt modelId="{889EDAA8-1FFD-44DD-BFDD-60EC6EF60258}" type="pres">
      <dgm:prSet presAssocID="{7F8FAA3C-5C60-4477-A0BD-9CDB19A9D77D}" presName="connTx" presStyleLbl="parChTrans1D2" presStyleIdx="0" presStyleCnt="4"/>
      <dgm:spPr/>
      <dgm:t>
        <a:bodyPr/>
        <a:lstStyle/>
        <a:p>
          <a:endParaRPr lang="en-GB"/>
        </a:p>
      </dgm:t>
    </dgm:pt>
    <dgm:pt modelId="{269376CA-73CC-43C8-B4D1-5ACA6C60D75D}" type="pres">
      <dgm:prSet presAssocID="{CDD11E8C-BF18-45B0-95F8-FEDCE43854DD}" presName="node" presStyleLbl="node1" presStyleIdx="0" presStyleCnt="4" custScaleX="16314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795E3BC-7868-4935-BD12-02FC0CD07DA5}" type="pres">
      <dgm:prSet presAssocID="{3DF02914-3502-44B8-BCF7-B8F5F9C98413}" presName="Name9" presStyleLbl="parChTrans1D2" presStyleIdx="1" presStyleCnt="4"/>
      <dgm:spPr/>
      <dgm:t>
        <a:bodyPr/>
        <a:lstStyle/>
        <a:p>
          <a:endParaRPr lang="en-GB"/>
        </a:p>
      </dgm:t>
    </dgm:pt>
    <dgm:pt modelId="{AAD05FFC-A10F-4E70-BAA0-A55F0F4D380C}" type="pres">
      <dgm:prSet presAssocID="{3DF02914-3502-44B8-BCF7-B8F5F9C98413}" presName="connTx" presStyleLbl="parChTrans1D2" presStyleIdx="1" presStyleCnt="4"/>
      <dgm:spPr/>
      <dgm:t>
        <a:bodyPr/>
        <a:lstStyle/>
        <a:p>
          <a:endParaRPr lang="en-GB"/>
        </a:p>
      </dgm:t>
    </dgm:pt>
    <dgm:pt modelId="{A14EB8BA-92CE-4889-B10C-3675B947249B}" type="pres">
      <dgm:prSet presAssocID="{6D826BD9-0D88-448D-9BB8-72836799EA64}" presName="node" presStyleLbl="node1" presStyleIdx="1" presStyleCnt="4" custScaleX="16314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531CD2B-81D6-4C27-8B49-6D042481AA2F}" type="pres">
      <dgm:prSet presAssocID="{182E7225-5A58-455E-BFC0-77F968F6A068}" presName="Name9" presStyleLbl="parChTrans1D2" presStyleIdx="2" presStyleCnt="4"/>
      <dgm:spPr/>
      <dgm:t>
        <a:bodyPr/>
        <a:lstStyle/>
        <a:p>
          <a:endParaRPr lang="en-GB"/>
        </a:p>
      </dgm:t>
    </dgm:pt>
    <dgm:pt modelId="{17871D2B-5DB3-4D8E-BCB6-9E1D23F3CF45}" type="pres">
      <dgm:prSet presAssocID="{182E7225-5A58-455E-BFC0-77F968F6A068}" presName="connTx" presStyleLbl="parChTrans1D2" presStyleIdx="2" presStyleCnt="4"/>
      <dgm:spPr/>
      <dgm:t>
        <a:bodyPr/>
        <a:lstStyle/>
        <a:p>
          <a:endParaRPr lang="en-GB"/>
        </a:p>
      </dgm:t>
    </dgm:pt>
    <dgm:pt modelId="{5C259EC5-A2DE-40B0-924A-E36247016A36}" type="pres">
      <dgm:prSet presAssocID="{4A45E94F-0D96-42E0-8BA9-D7D83F7CB73C}" presName="node" presStyleLbl="node1" presStyleIdx="2" presStyleCnt="4" custScaleX="16314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BFBC6FD-8590-4656-8297-B0D98B5E3660}" type="pres">
      <dgm:prSet presAssocID="{F8ADB723-EAD6-419C-A721-C5AB4AC2670F}" presName="Name9" presStyleLbl="parChTrans1D2" presStyleIdx="3" presStyleCnt="4"/>
      <dgm:spPr/>
      <dgm:t>
        <a:bodyPr/>
        <a:lstStyle/>
        <a:p>
          <a:endParaRPr lang="en-GB"/>
        </a:p>
      </dgm:t>
    </dgm:pt>
    <dgm:pt modelId="{205AC545-73C7-49BD-AC74-1C52BD367AF7}" type="pres">
      <dgm:prSet presAssocID="{F8ADB723-EAD6-419C-A721-C5AB4AC2670F}" presName="connTx" presStyleLbl="parChTrans1D2" presStyleIdx="3" presStyleCnt="4"/>
      <dgm:spPr/>
      <dgm:t>
        <a:bodyPr/>
        <a:lstStyle/>
        <a:p>
          <a:endParaRPr lang="en-GB"/>
        </a:p>
      </dgm:t>
    </dgm:pt>
    <dgm:pt modelId="{83EEB56D-E985-4DE4-AD3E-6C014D8E51AA}" type="pres">
      <dgm:prSet presAssocID="{D47B4B54-E851-4604-8F21-CBA17B8779D7}" presName="node" presStyleLbl="node1" presStyleIdx="3" presStyleCnt="4" custScaleX="16314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2EB945F-D868-4BF8-8B76-9AA929803632}" type="presOf" srcId="{F8ADB723-EAD6-419C-A721-C5AB4AC2670F}" destId="{CBFBC6FD-8590-4656-8297-B0D98B5E3660}" srcOrd="0" destOrd="0" presId="urn:microsoft.com/office/officeart/2005/8/layout/radial1"/>
    <dgm:cxn modelId="{B764773C-B4BD-48B2-8D51-B3F88E82F43F}" srcId="{3B496A31-FF70-4AF2-A006-9DC4F145F1C1}" destId="{CDD11E8C-BF18-45B0-95F8-FEDCE43854DD}" srcOrd="0" destOrd="0" parTransId="{7F8FAA3C-5C60-4477-A0BD-9CDB19A9D77D}" sibTransId="{480D824E-02C2-41FF-845C-B5D0E999D756}"/>
    <dgm:cxn modelId="{24D64028-B3E6-48C0-9E53-14D3ADCFE543}" type="presOf" srcId="{D47B4B54-E851-4604-8F21-CBA17B8779D7}" destId="{83EEB56D-E985-4DE4-AD3E-6C014D8E51AA}" srcOrd="0" destOrd="0" presId="urn:microsoft.com/office/officeart/2005/8/layout/radial1"/>
    <dgm:cxn modelId="{67C828C7-CA32-4274-9757-37D4253A5340}" type="presOf" srcId="{F8ADB723-EAD6-419C-A721-C5AB4AC2670F}" destId="{205AC545-73C7-49BD-AC74-1C52BD367AF7}" srcOrd="1" destOrd="0" presId="urn:microsoft.com/office/officeart/2005/8/layout/radial1"/>
    <dgm:cxn modelId="{ABE87122-3E1A-453E-9AD6-6EF99DA5718F}" type="presOf" srcId="{6D826BD9-0D88-448D-9BB8-72836799EA64}" destId="{A14EB8BA-92CE-4889-B10C-3675B947249B}" srcOrd="0" destOrd="0" presId="urn:microsoft.com/office/officeart/2005/8/layout/radial1"/>
    <dgm:cxn modelId="{E2FDFBF0-BE0E-4D20-9B58-BA5DD1670BEE}" type="presOf" srcId="{3B496A31-FF70-4AF2-A006-9DC4F145F1C1}" destId="{7DF69BC5-1D8B-426D-8B59-4665B4555462}" srcOrd="0" destOrd="0" presId="urn:microsoft.com/office/officeart/2005/8/layout/radial1"/>
    <dgm:cxn modelId="{A3C94081-2151-4D2D-A246-E82228B02F26}" type="presOf" srcId="{3DF02914-3502-44B8-BCF7-B8F5F9C98413}" destId="{AAD05FFC-A10F-4E70-BAA0-A55F0F4D380C}" srcOrd="1" destOrd="0" presId="urn:microsoft.com/office/officeart/2005/8/layout/radial1"/>
    <dgm:cxn modelId="{C6EF2725-89F4-4050-9501-C7ACF8D3F824}" srcId="{3B496A31-FF70-4AF2-A006-9DC4F145F1C1}" destId="{4A45E94F-0D96-42E0-8BA9-D7D83F7CB73C}" srcOrd="2" destOrd="0" parTransId="{182E7225-5A58-455E-BFC0-77F968F6A068}" sibTransId="{A8E60691-2C7F-4DFB-B4A0-0D44EEB6A391}"/>
    <dgm:cxn modelId="{95164B72-731A-4463-BDA0-ED285D43A42F}" type="presOf" srcId="{3DF02914-3502-44B8-BCF7-B8F5F9C98413}" destId="{6795E3BC-7868-4935-BD12-02FC0CD07DA5}" srcOrd="0" destOrd="0" presId="urn:microsoft.com/office/officeart/2005/8/layout/radial1"/>
    <dgm:cxn modelId="{3F570A1B-11A9-417B-8B90-65396BBD0DFF}" type="presOf" srcId="{182E7225-5A58-455E-BFC0-77F968F6A068}" destId="{2531CD2B-81D6-4C27-8B49-6D042481AA2F}" srcOrd="0" destOrd="0" presId="urn:microsoft.com/office/officeart/2005/8/layout/radial1"/>
    <dgm:cxn modelId="{95E5AE03-51EF-4EDD-A361-75D0B569708A}" srcId="{303F33F5-BD5D-46E9-89F6-900AF89D49E8}" destId="{3B496A31-FF70-4AF2-A006-9DC4F145F1C1}" srcOrd="0" destOrd="0" parTransId="{D663AEAB-0298-473D-9044-4E17CC0C35C7}" sibTransId="{D0650D87-BB55-4B1D-920F-364B7DAFF837}"/>
    <dgm:cxn modelId="{292BDE6C-0101-4319-87DD-22BD98656EF6}" type="presOf" srcId="{7F8FAA3C-5C60-4477-A0BD-9CDB19A9D77D}" destId="{B8B8E4A1-3DF8-4464-913F-FBA4CFAABB67}" srcOrd="0" destOrd="0" presId="urn:microsoft.com/office/officeart/2005/8/layout/radial1"/>
    <dgm:cxn modelId="{3C5B8036-76EE-4F6E-9E92-938133F5066E}" type="presOf" srcId="{CDD11E8C-BF18-45B0-95F8-FEDCE43854DD}" destId="{269376CA-73CC-43C8-B4D1-5ACA6C60D75D}" srcOrd="0" destOrd="0" presId="urn:microsoft.com/office/officeart/2005/8/layout/radial1"/>
    <dgm:cxn modelId="{C7918131-29B3-4839-AECC-FE82A774AE17}" type="presOf" srcId="{303F33F5-BD5D-46E9-89F6-900AF89D49E8}" destId="{6FDA9284-ACB4-4728-B250-886D5FBA068F}" srcOrd="0" destOrd="0" presId="urn:microsoft.com/office/officeart/2005/8/layout/radial1"/>
    <dgm:cxn modelId="{2791013F-FC75-4992-BAC1-D714A4E17FC8}" srcId="{3B496A31-FF70-4AF2-A006-9DC4F145F1C1}" destId="{D47B4B54-E851-4604-8F21-CBA17B8779D7}" srcOrd="3" destOrd="0" parTransId="{F8ADB723-EAD6-419C-A721-C5AB4AC2670F}" sibTransId="{C015546A-4620-4779-8E2D-1041A78FD8D1}"/>
    <dgm:cxn modelId="{DE154103-FF8A-413B-BB82-681A8EA17F74}" type="presOf" srcId="{7F8FAA3C-5C60-4477-A0BD-9CDB19A9D77D}" destId="{889EDAA8-1FFD-44DD-BFDD-60EC6EF60258}" srcOrd="1" destOrd="0" presId="urn:microsoft.com/office/officeart/2005/8/layout/radial1"/>
    <dgm:cxn modelId="{7275677A-AC40-446D-8C70-FB227E67C32C}" type="presOf" srcId="{4A45E94F-0D96-42E0-8BA9-D7D83F7CB73C}" destId="{5C259EC5-A2DE-40B0-924A-E36247016A36}" srcOrd="0" destOrd="0" presId="urn:microsoft.com/office/officeart/2005/8/layout/radial1"/>
    <dgm:cxn modelId="{1AA55995-A5FD-4547-A003-62CF5B9DF07E}" srcId="{3B496A31-FF70-4AF2-A006-9DC4F145F1C1}" destId="{6D826BD9-0D88-448D-9BB8-72836799EA64}" srcOrd="1" destOrd="0" parTransId="{3DF02914-3502-44B8-BCF7-B8F5F9C98413}" sibTransId="{042D7200-E238-4257-ACC7-36CDE0AB6387}"/>
    <dgm:cxn modelId="{3DDC5E86-986C-4E2E-9881-1B7F18754077}" type="presOf" srcId="{182E7225-5A58-455E-BFC0-77F968F6A068}" destId="{17871D2B-5DB3-4D8E-BCB6-9E1D23F3CF45}" srcOrd="1" destOrd="0" presId="urn:microsoft.com/office/officeart/2005/8/layout/radial1"/>
    <dgm:cxn modelId="{5E056052-D9FB-4755-9CF8-868D9EE81C17}" type="presParOf" srcId="{6FDA9284-ACB4-4728-B250-886D5FBA068F}" destId="{7DF69BC5-1D8B-426D-8B59-4665B4555462}" srcOrd="0" destOrd="0" presId="urn:microsoft.com/office/officeart/2005/8/layout/radial1"/>
    <dgm:cxn modelId="{0DA166E1-6A8D-4B0D-B5F3-66ECF15BCF59}" type="presParOf" srcId="{6FDA9284-ACB4-4728-B250-886D5FBA068F}" destId="{B8B8E4A1-3DF8-4464-913F-FBA4CFAABB67}" srcOrd="1" destOrd="0" presId="urn:microsoft.com/office/officeart/2005/8/layout/radial1"/>
    <dgm:cxn modelId="{195E34B9-B9E4-440D-A14D-2B80516E2CCB}" type="presParOf" srcId="{B8B8E4A1-3DF8-4464-913F-FBA4CFAABB67}" destId="{889EDAA8-1FFD-44DD-BFDD-60EC6EF60258}" srcOrd="0" destOrd="0" presId="urn:microsoft.com/office/officeart/2005/8/layout/radial1"/>
    <dgm:cxn modelId="{AF3DB137-E8F9-423F-879A-E78C2F2D8205}" type="presParOf" srcId="{6FDA9284-ACB4-4728-B250-886D5FBA068F}" destId="{269376CA-73CC-43C8-B4D1-5ACA6C60D75D}" srcOrd="2" destOrd="0" presId="urn:microsoft.com/office/officeart/2005/8/layout/radial1"/>
    <dgm:cxn modelId="{95A530E5-B0CA-4DEF-9854-3161724BBA53}" type="presParOf" srcId="{6FDA9284-ACB4-4728-B250-886D5FBA068F}" destId="{6795E3BC-7868-4935-BD12-02FC0CD07DA5}" srcOrd="3" destOrd="0" presId="urn:microsoft.com/office/officeart/2005/8/layout/radial1"/>
    <dgm:cxn modelId="{0C17329B-E68C-4F52-A1CE-41E899FDC6D1}" type="presParOf" srcId="{6795E3BC-7868-4935-BD12-02FC0CD07DA5}" destId="{AAD05FFC-A10F-4E70-BAA0-A55F0F4D380C}" srcOrd="0" destOrd="0" presId="urn:microsoft.com/office/officeart/2005/8/layout/radial1"/>
    <dgm:cxn modelId="{C45A2A40-1D62-47C5-9709-5849C05BD0DC}" type="presParOf" srcId="{6FDA9284-ACB4-4728-B250-886D5FBA068F}" destId="{A14EB8BA-92CE-4889-B10C-3675B947249B}" srcOrd="4" destOrd="0" presId="urn:microsoft.com/office/officeart/2005/8/layout/radial1"/>
    <dgm:cxn modelId="{D5F31FD9-B2C2-4349-8FE2-8E9D661A0286}" type="presParOf" srcId="{6FDA9284-ACB4-4728-B250-886D5FBA068F}" destId="{2531CD2B-81D6-4C27-8B49-6D042481AA2F}" srcOrd="5" destOrd="0" presId="urn:microsoft.com/office/officeart/2005/8/layout/radial1"/>
    <dgm:cxn modelId="{CF8B0DA1-9DAC-4574-9325-A6084E9BBF9B}" type="presParOf" srcId="{2531CD2B-81D6-4C27-8B49-6D042481AA2F}" destId="{17871D2B-5DB3-4D8E-BCB6-9E1D23F3CF45}" srcOrd="0" destOrd="0" presId="urn:microsoft.com/office/officeart/2005/8/layout/radial1"/>
    <dgm:cxn modelId="{BF4E5E6B-CF42-48E1-9E96-FFAE96782ABA}" type="presParOf" srcId="{6FDA9284-ACB4-4728-B250-886D5FBA068F}" destId="{5C259EC5-A2DE-40B0-924A-E36247016A36}" srcOrd="6" destOrd="0" presId="urn:microsoft.com/office/officeart/2005/8/layout/radial1"/>
    <dgm:cxn modelId="{8633DF40-591B-45C9-A047-8B203271D27B}" type="presParOf" srcId="{6FDA9284-ACB4-4728-B250-886D5FBA068F}" destId="{CBFBC6FD-8590-4656-8297-B0D98B5E3660}" srcOrd="7" destOrd="0" presId="urn:microsoft.com/office/officeart/2005/8/layout/radial1"/>
    <dgm:cxn modelId="{A0483A5E-7B8C-4784-AC2D-A4FE0838C9C0}" type="presParOf" srcId="{CBFBC6FD-8590-4656-8297-B0D98B5E3660}" destId="{205AC545-73C7-49BD-AC74-1C52BD367AF7}" srcOrd="0" destOrd="0" presId="urn:microsoft.com/office/officeart/2005/8/layout/radial1"/>
    <dgm:cxn modelId="{2880F256-D173-4CA7-9177-DFB663246C46}" type="presParOf" srcId="{6FDA9284-ACB4-4728-B250-886D5FBA068F}" destId="{83EEB56D-E985-4DE4-AD3E-6C014D8E51AA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3F33F5-BD5D-46E9-89F6-900AF89D49E8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B496A31-FF70-4AF2-A006-9DC4F145F1C1}">
      <dgm:prSet phldrT="[Text]" custT="1"/>
      <dgm:spPr/>
      <dgm:t>
        <a:bodyPr/>
        <a:lstStyle/>
        <a:p>
          <a:r>
            <a:rPr lang="en-GB" sz="1800" dirty="0" smtClean="0"/>
            <a:t>Medicine</a:t>
          </a:r>
          <a:endParaRPr lang="en-GB" sz="1800" dirty="0"/>
        </a:p>
      </dgm:t>
    </dgm:pt>
    <dgm:pt modelId="{D663AEAB-0298-473D-9044-4E17CC0C35C7}" type="parTrans" cxnId="{95E5AE03-51EF-4EDD-A361-75D0B569708A}">
      <dgm:prSet/>
      <dgm:spPr/>
      <dgm:t>
        <a:bodyPr/>
        <a:lstStyle/>
        <a:p>
          <a:endParaRPr lang="en-GB" sz="3200"/>
        </a:p>
      </dgm:t>
    </dgm:pt>
    <dgm:pt modelId="{D0650D87-BB55-4B1D-920F-364B7DAFF837}" type="sibTrans" cxnId="{95E5AE03-51EF-4EDD-A361-75D0B569708A}">
      <dgm:prSet/>
      <dgm:spPr/>
      <dgm:t>
        <a:bodyPr/>
        <a:lstStyle/>
        <a:p>
          <a:endParaRPr lang="en-GB" sz="3200"/>
        </a:p>
      </dgm:t>
    </dgm:pt>
    <dgm:pt modelId="{CDD11E8C-BF18-45B0-95F8-FEDCE43854DD}">
      <dgm:prSet phldrT="[Text]" custT="1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r>
            <a:rPr lang="en-GB" sz="2400" dirty="0" smtClean="0">
              <a:solidFill>
                <a:srgbClr val="7030A0"/>
              </a:solidFill>
            </a:rPr>
            <a:t>Patient</a:t>
          </a:r>
          <a:endParaRPr lang="en-GB" sz="2400" dirty="0">
            <a:solidFill>
              <a:srgbClr val="7030A0"/>
            </a:solidFill>
          </a:endParaRPr>
        </a:p>
      </dgm:t>
    </dgm:pt>
    <dgm:pt modelId="{7F8FAA3C-5C60-4477-A0BD-9CDB19A9D77D}" type="parTrans" cxnId="{B764773C-B4BD-48B2-8D51-B3F88E82F43F}">
      <dgm:prSet custT="1"/>
      <dgm:spPr/>
      <dgm:t>
        <a:bodyPr/>
        <a:lstStyle/>
        <a:p>
          <a:endParaRPr lang="en-GB" sz="900"/>
        </a:p>
      </dgm:t>
    </dgm:pt>
    <dgm:pt modelId="{480D824E-02C2-41FF-845C-B5D0E999D756}" type="sibTrans" cxnId="{B764773C-B4BD-48B2-8D51-B3F88E82F43F}">
      <dgm:prSet/>
      <dgm:spPr/>
      <dgm:t>
        <a:bodyPr/>
        <a:lstStyle/>
        <a:p>
          <a:endParaRPr lang="en-GB" sz="3200"/>
        </a:p>
      </dgm:t>
    </dgm:pt>
    <dgm:pt modelId="{6D826BD9-0D88-448D-9BB8-72836799EA64}">
      <dgm:prSet phldrT="[Text]" custT="1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r>
            <a:rPr lang="en-GB" sz="2400" dirty="0" smtClean="0">
              <a:solidFill>
                <a:srgbClr val="7030A0"/>
              </a:solidFill>
            </a:rPr>
            <a:t>Knowledge</a:t>
          </a:r>
          <a:endParaRPr lang="en-GB" sz="2400" dirty="0">
            <a:solidFill>
              <a:srgbClr val="7030A0"/>
            </a:solidFill>
          </a:endParaRPr>
        </a:p>
      </dgm:t>
    </dgm:pt>
    <dgm:pt modelId="{3DF02914-3502-44B8-BCF7-B8F5F9C98413}" type="parTrans" cxnId="{1AA55995-A5FD-4547-A003-62CF5B9DF07E}">
      <dgm:prSet custT="1"/>
      <dgm:spPr/>
      <dgm:t>
        <a:bodyPr/>
        <a:lstStyle/>
        <a:p>
          <a:endParaRPr lang="en-GB" sz="900"/>
        </a:p>
      </dgm:t>
    </dgm:pt>
    <dgm:pt modelId="{042D7200-E238-4257-ACC7-36CDE0AB6387}" type="sibTrans" cxnId="{1AA55995-A5FD-4547-A003-62CF5B9DF07E}">
      <dgm:prSet/>
      <dgm:spPr/>
      <dgm:t>
        <a:bodyPr/>
        <a:lstStyle/>
        <a:p>
          <a:endParaRPr lang="en-GB" sz="3200"/>
        </a:p>
      </dgm:t>
    </dgm:pt>
    <dgm:pt modelId="{4A45E94F-0D96-42E0-8BA9-D7D83F7CB73C}">
      <dgm:prSet phldrT="[Text]" custT="1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r>
            <a:rPr lang="en-GB" sz="2400" dirty="0" smtClean="0">
              <a:solidFill>
                <a:srgbClr val="7030A0"/>
              </a:solidFill>
            </a:rPr>
            <a:t>Clinicians</a:t>
          </a:r>
          <a:endParaRPr lang="en-GB" sz="2400" dirty="0">
            <a:solidFill>
              <a:srgbClr val="7030A0"/>
            </a:solidFill>
          </a:endParaRPr>
        </a:p>
      </dgm:t>
    </dgm:pt>
    <dgm:pt modelId="{182E7225-5A58-455E-BFC0-77F968F6A068}" type="parTrans" cxnId="{C6EF2725-89F4-4050-9501-C7ACF8D3F824}">
      <dgm:prSet custT="1"/>
      <dgm:spPr/>
      <dgm:t>
        <a:bodyPr/>
        <a:lstStyle/>
        <a:p>
          <a:endParaRPr lang="en-GB" sz="900"/>
        </a:p>
      </dgm:t>
    </dgm:pt>
    <dgm:pt modelId="{A8E60691-2C7F-4DFB-B4A0-0D44EEB6A391}" type="sibTrans" cxnId="{C6EF2725-89F4-4050-9501-C7ACF8D3F824}">
      <dgm:prSet/>
      <dgm:spPr/>
      <dgm:t>
        <a:bodyPr/>
        <a:lstStyle/>
        <a:p>
          <a:endParaRPr lang="en-GB" sz="3200"/>
        </a:p>
      </dgm:t>
    </dgm:pt>
    <dgm:pt modelId="{D47B4B54-E851-4604-8F21-CBA17B8779D7}">
      <dgm:prSet phldrT="[Text]" custT="1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r>
            <a:rPr lang="en-GB" sz="2400" dirty="0" smtClean="0">
              <a:solidFill>
                <a:srgbClr val="7030A0"/>
              </a:solidFill>
            </a:rPr>
            <a:t>Intervention</a:t>
          </a:r>
          <a:endParaRPr lang="en-GB" sz="2400" dirty="0">
            <a:solidFill>
              <a:srgbClr val="7030A0"/>
            </a:solidFill>
          </a:endParaRPr>
        </a:p>
      </dgm:t>
    </dgm:pt>
    <dgm:pt modelId="{F8ADB723-EAD6-419C-A721-C5AB4AC2670F}" type="parTrans" cxnId="{2791013F-FC75-4992-BAC1-D714A4E17FC8}">
      <dgm:prSet custT="1"/>
      <dgm:spPr/>
      <dgm:t>
        <a:bodyPr/>
        <a:lstStyle/>
        <a:p>
          <a:endParaRPr lang="en-GB" sz="900"/>
        </a:p>
      </dgm:t>
    </dgm:pt>
    <dgm:pt modelId="{C015546A-4620-4779-8E2D-1041A78FD8D1}" type="sibTrans" cxnId="{2791013F-FC75-4992-BAC1-D714A4E17FC8}">
      <dgm:prSet/>
      <dgm:spPr/>
      <dgm:t>
        <a:bodyPr/>
        <a:lstStyle/>
        <a:p>
          <a:endParaRPr lang="en-GB" sz="3200"/>
        </a:p>
      </dgm:t>
    </dgm:pt>
    <dgm:pt modelId="{6FDA9284-ACB4-4728-B250-886D5FBA068F}" type="pres">
      <dgm:prSet presAssocID="{303F33F5-BD5D-46E9-89F6-900AF89D49E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DF69BC5-1D8B-426D-8B59-4665B4555462}" type="pres">
      <dgm:prSet presAssocID="{3B496A31-FF70-4AF2-A006-9DC4F145F1C1}" presName="centerShape" presStyleLbl="node0" presStyleIdx="0" presStyleCnt="1"/>
      <dgm:spPr/>
      <dgm:t>
        <a:bodyPr/>
        <a:lstStyle/>
        <a:p>
          <a:endParaRPr lang="en-GB"/>
        </a:p>
      </dgm:t>
    </dgm:pt>
    <dgm:pt modelId="{B8B8E4A1-3DF8-4464-913F-FBA4CFAABB67}" type="pres">
      <dgm:prSet presAssocID="{7F8FAA3C-5C60-4477-A0BD-9CDB19A9D77D}" presName="Name9" presStyleLbl="parChTrans1D2" presStyleIdx="0" presStyleCnt="4"/>
      <dgm:spPr/>
      <dgm:t>
        <a:bodyPr/>
        <a:lstStyle/>
        <a:p>
          <a:endParaRPr lang="en-GB"/>
        </a:p>
      </dgm:t>
    </dgm:pt>
    <dgm:pt modelId="{889EDAA8-1FFD-44DD-BFDD-60EC6EF60258}" type="pres">
      <dgm:prSet presAssocID="{7F8FAA3C-5C60-4477-A0BD-9CDB19A9D77D}" presName="connTx" presStyleLbl="parChTrans1D2" presStyleIdx="0" presStyleCnt="4"/>
      <dgm:spPr/>
      <dgm:t>
        <a:bodyPr/>
        <a:lstStyle/>
        <a:p>
          <a:endParaRPr lang="en-GB"/>
        </a:p>
      </dgm:t>
    </dgm:pt>
    <dgm:pt modelId="{269376CA-73CC-43C8-B4D1-5ACA6C60D75D}" type="pres">
      <dgm:prSet presAssocID="{CDD11E8C-BF18-45B0-95F8-FEDCE43854DD}" presName="node" presStyleLbl="node1" presStyleIdx="0" presStyleCnt="4" custScaleX="16314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795E3BC-7868-4935-BD12-02FC0CD07DA5}" type="pres">
      <dgm:prSet presAssocID="{3DF02914-3502-44B8-BCF7-B8F5F9C98413}" presName="Name9" presStyleLbl="parChTrans1D2" presStyleIdx="1" presStyleCnt="4"/>
      <dgm:spPr/>
      <dgm:t>
        <a:bodyPr/>
        <a:lstStyle/>
        <a:p>
          <a:endParaRPr lang="en-GB"/>
        </a:p>
      </dgm:t>
    </dgm:pt>
    <dgm:pt modelId="{AAD05FFC-A10F-4E70-BAA0-A55F0F4D380C}" type="pres">
      <dgm:prSet presAssocID="{3DF02914-3502-44B8-BCF7-B8F5F9C98413}" presName="connTx" presStyleLbl="parChTrans1D2" presStyleIdx="1" presStyleCnt="4"/>
      <dgm:spPr/>
      <dgm:t>
        <a:bodyPr/>
        <a:lstStyle/>
        <a:p>
          <a:endParaRPr lang="en-GB"/>
        </a:p>
      </dgm:t>
    </dgm:pt>
    <dgm:pt modelId="{A14EB8BA-92CE-4889-B10C-3675B947249B}" type="pres">
      <dgm:prSet presAssocID="{6D826BD9-0D88-448D-9BB8-72836799EA64}" presName="node" presStyleLbl="node1" presStyleIdx="1" presStyleCnt="4" custScaleX="16314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531CD2B-81D6-4C27-8B49-6D042481AA2F}" type="pres">
      <dgm:prSet presAssocID="{182E7225-5A58-455E-BFC0-77F968F6A068}" presName="Name9" presStyleLbl="parChTrans1D2" presStyleIdx="2" presStyleCnt="4"/>
      <dgm:spPr/>
      <dgm:t>
        <a:bodyPr/>
        <a:lstStyle/>
        <a:p>
          <a:endParaRPr lang="en-GB"/>
        </a:p>
      </dgm:t>
    </dgm:pt>
    <dgm:pt modelId="{17871D2B-5DB3-4D8E-BCB6-9E1D23F3CF45}" type="pres">
      <dgm:prSet presAssocID="{182E7225-5A58-455E-BFC0-77F968F6A068}" presName="connTx" presStyleLbl="parChTrans1D2" presStyleIdx="2" presStyleCnt="4"/>
      <dgm:spPr/>
      <dgm:t>
        <a:bodyPr/>
        <a:lstStyle/>
        <a:p>
          <a:endParaRPr lang="en-GB"/>
        </a:p>
      </dgm:t>
    </dgm:pt>
    <dgm:pt modelId="{5C259EC5-A2DE-40B0-924A-E36247016A36}" type="pres">
      <dgm:prSet presAssocID="{4A45E94F-0D96-42E0-8BA9-D7D83F7CB73C}" presName="node" presStyleLbl="node1" presStyleIdx="2" presStyleCnt="4" custScaleX="16314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BFBC6FD-8590-4656-8297-B0D98B5E3660}" type="pres">
      <dgm:prSet presAssocID="{F8ADB723-EAD6-419C-A721-C5AB4AC2670F}" presName="Name9" presStyleLbl="parChTrans1D2" presStyleIdx="3" presStyleCnt="4"/>
      <dgm:spPr/>
      <dgm:t>
        <a:bodyPr/>
        <a:lstStyle/>
        <a:p>
          <a:endParaRPr lang="en-GB"/>
        </a:p>
      </dgm:t>
    </dgm:pt>
    <dgm:pt modelId="{205AC545-73C7-49BD-AC74-1C52BD367AF7}" type="pres">
      <dgm:prSet presAssocID="{F8ADB723-EAD6-419C-A721-C5AB4AC2670F}" presName="connTx" presStyleLbl="parChTrans1D2" presStyleIdx="3" presStyleCnt="4"/>
      <dgm:spPr/>
      <dgm:t>
        <a:bodyPr/>
        <a:lstStyle/>
        <a:p>
          <a:endParaRPr lang="en-GB"/>
        </a:p>
      </dgm:t>
    </dgm:pt>
    <dgm:pt modelId="{83EEB56D-E985-4DE4-AD3E-6C014D8E51AA}" type="pres">
      <dgm:prSet presAssocID="{D47B4B54-E851-4604-8F21-CBA17B8779D7}" presName="node" presStyleLbl="node1" presStyleIdx="3" presStyleCnt="4" custScaleX="16314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01657F1E-EE58-4BBC-AFC8-7230F446C329}" type="presOf" srcId="{303F33F5-BD5D-46E9-89F6-900AF89D49E8}" destId="{6FDA9284-ACB4-4728-B250-886D5FBA068F}" srcOrd="0" destOrd="0" presId="urn:microsoft.com/office/officeart/2005/8/layout/radial1"/>
    <dgm:cxn modelId="{B6D21E76-D06C-4B39-B490-C2003093E0AC}" type="presOf" srcId="{3DF02914-3502-44B8-BCF7-B8F5F9C98413}" destId="{6795E3BC-7868-4935-BD12-02FC0CD07DA5}" srcOrd="0" destOrd="0" presId="urn:microsoft.com/office/officeart/2005/8/layout/radial1"/>
    <dgm:cxn modelId="{3E0E7D84-D641-4175-925D-40D1F749F01B}" type="presOf" srcId="{6D826BD9-0D88-448D-9BB8-72836799EA64}" destId="{A14EB8BA-92CE-4889-B10C-3675B947249B}" srcOrd="0" destOrd="0" presId="urn:microsoft.com/office/officeart/2005/8/layout/radial1"/>
    <dgm:cxn modelId="{995DBD1C-DFB1-4FFA-86B7-CB301C245C38}" type="presOf" srcId="{4A45E94F-0D96-42E0-8BA9-D7D83F7CB73C}" destId="{5C259EC5-A2DE-40B0-924A-E36247016A36}" srcOrd="0" destOrd="0" presId="urn:microsoft.com/office/officeart/2005/8/layout/radial1"/>
    <dgm:cxn modelId="{B9025969-FDD2-4511-AEB9-FABF82DA8657}" type="presOf" srcId="{182E7225-5A58-455E-BFC0-77F968F6A068}" destId="{17871D2B-5DB3-4D8E-BCB6-9E1D23F3CF45}" srcOrd="1" destOrd="0" presId="urn:microsoft.com/office/officeart/2005/8/layout/radial1"/>
    <dgm:cxn modelId="{B764773C-B4BD-48B2-8D51-B3F88E82F43F}" srcId="{3B496A31-FF70-4AF2-A006-9DC4F145F1C1}" destId="{CDD11E8C-BF18-45B0-95F8-FEDCE43854DD}" srcOrd="0" destOrd="0" parTransId="{7F8FAA3C-5C60-4477-A0BD-9CDB19A9D77D}" sibTransId="{480D824E-02C2-41FF-845C-B5D0E999D756}"/>
    <dgm:cxn modelId="{8CF2CF13-D86D-40AC-9FB0-9B507FED7FCC}" type="presOf" srcId="{F8ADB723-EAD6-419C-A721-C5AB4AC2670F}" destId="{205AC545-73C7-49BD-AC74-1C52BD367AF7}" srcOrd="1" destOrd="0" presId="urn:microsoft.com/office/officeart/2005/8/layout/radial1"/>
    <dgm:cxn modelId="{FE9795EB-4311-4168-8F5C-59657793165B}" type="presOf" srcId="{CDD11E8C-BF18-45B0-95F8-FEDCE43854DD}" destId="{269376CA-73CC-43C8-B4D1-5ACA6C60D75D}" srcOrd="0" destOrd="0" presId="urn:microsoft.com/office/officeart/2005/8/layout/radial1"/>
    <dgm:cxn modelId="{0D765F09-B143-4892-A647-396577E0EE69}" type="presOf" srcId="{3DF02914-3502-44B8-BCF7-B8F5F9C98413}" destId="{AAD05FFC-A10F-4E70-BAA0-A55F0F4D380C}" srcOrd="1" destOrd="0" presId="urn:microsoft.com/office/officeart/2005/8/layout/radial1"/>
    <dgm:cxn modelId="{7CB95E1A-24E2-4351-9063-CD953D155B66}" type="presOf" srcId="{7F8FAA3C-5C60-4477-A0BD-9CDB19A9D77D}" destId="{889EDAA8-1FFD-44DD-BFDD-60EC6EF60258}" srcOrd="1" destOrd="0" presId="urn:microsoft.com/office/officeart/2005/8/layout/radial1"/>
    <dgm:cxn modelId="{C5B83B9D-5984-4B5F-84C1-48AE6FF92C31}" type="presOf" srcId="{D47B4B54-E851-4604-8F21-CBA17B8779D7}" destId="{83EEB56D-E985-4DE4-AD3E-6C014D8E51AA}" srcOrd="0" destOrd="0" presId="urn:microsoft.com/office/officeart/2005/8/layout/radial1"/>
    <dgm:cxn modelId="{C6EF2725-89F4-4050-9501-C7ACF8D3F824}" srcId="{3B496A31-FF70-4AF2-A006-9DC4F145F1C1}" destId="{4A45E94F-0D96-42E0-8BA9-D7D83F7CB73C}" srcOrd="2" destOrd="0" parTransId="{182E7225-5A58-455E-BFC0-77F968F6A068}" sibTransId="{A8E60691-2C7F-4DFB-B4A0-0D44EEB6A391}"/>
    <dgm:cxn modelId="{95E5AE03-51EF-4EDD-A361-75D0B569708A}" srcId="{303F33F5-BD5D-46E9-89F6-900AF89D49E8}" destId="{3B496A31-FF70-4AF2-A006-9DC4F145F1C1}" srcOrd="0" destOrd="0" parTransId="{D663AEAB-0298-473D-9044-4E17CC0C35C7}" sibTransId="{D0650D87-BB55-4B1D-920F-364B7DAFF837}"/>
    <dgm:cxn modelId="{DE94CE4A-FCD2-43C0-B060-63ADF18F8782}" type="presOf" srcId="{F8ADB723-EAD6-419C-A721-C5AB4AC2670F}" destId="{CBFBC6FD-8590-4656-8297-B0D98B5E3660}" srcOrd="0" destOrd="0" presId="urn:microsoft.com/office/officeart/2005/8/layout/radial1"/>
    <dgm:cxn modelId="{0E4C6CB4-7609-4B4D-8270-1E978E6F5B65}" type="presOf" srcId="{182E7225-5A58-455E-BFC0-77F968F6A068}" destId="{2531CD2B-81D6-4C27-8B49-6D042481AA2F}" srcOrd="0" destOrd="0" presId="urn:microsoft.com/office/officeart/2005/8/layout/radial1"/>
    <dgm:cxn modelId="{2791013F-FC75-4992-BAC1-D714A4E17FC8}" srcId="{3B496A31-FF70-4AF2-A006-9DC4F145F1C1}" destId="{D47B4B54-E851-4604-8F21-CBA17B8779D7}" srcOrd="3" destOrd="0" parTransId="{F8ADB723-EAD6-419C-A721-C5AB4AC2670F}" sibTransId="{C015546A-4620-4779-8E2D-1041A78FD8D1}"/>
    <dgm:cxn modelId="{6D6AF43F-75B8-495C-B99B-95FDB1AD81F3}" type="presOf" srcId="{3B496A31-FF70-4AF2-A006-9DC4F145F1C1}" destId="{7DF69BC5-1D8B-426D-8B59-4665B4555462}" srcOrd="0" destOrd="0" presId="urn:microsoft.com/office/officeart/2005/8/layout/radial1"/>
    <dgm:cxn modelId="{30436E9D-3C1F-4BC8-B8B1-91825F5A4811}" type="presOf" srcId="{7F8FAA3C-5C60-4477-A0BD-9CDB19A9D77D}" destId="{B8B8E4A1-3DF8-4464-913F-FBA4CFAABB67}" srcOrd="0" destOrd="0" presId="urn:microsoft.com/office/officeart/2005/8/layout/radial1"/>
    <dgm:cxn modelId="{1AA55995-A5FD-4547-A003-62CF5B9DF07E}" srcId="{3B496A31-FF70-4AF2-A006-9DC4F145F1C1}" destId="{6D826BD9-0D88-448D-9BB8-72836799EA64}" srcOrd="1" destOrd="0" parTransId="{3DF02914-3502-44B8-BCF7-B8F5F9C98413}" sibTransId="{042D7200-E238-4257-ACC7-36CDE0AB6387}"/>
    <dgm:cxn modelId="{00C96A57-75C7-4ABD-8525-0C200A7141AE}" type="presParOf" srcId="{6FDA9284-ACB4-4728-B250-886D5FBA068F}" destId="{7DF69BC5-1D8B-426D-8B59-4665B4555462}" srcOrd="0" destOrd="0" presId="urn:microsoft.com/office/officeart/2005/8/layout/radial1"/>
    <dgm:cxn modelId="{8C3B0059-7E36-4610-B79C-662559C05BB6}" type="presParOf" srcId="{6FDA9284-ACB4-4728-B250-886D5FBA068F}" destId="{B8B8E4A1-3DF8-4464-913F-FBA4CFAABB67}" srcOrd="1" destOrd="0" presId="urn:microsoft.com/office/officeart/2005/8/layout/radial1"/>
    <dgm:cxn modelId="{0B26CF83-2450-4FD9-B83C-9BA0A29DCCBB}" type="presParOf" srcId="{B8B8E4A1-3DF8-4464-913F-FBA4CFAABB67}" destId="{889EDAA8-1FFD-44DD-BFDD-60EC6EF60258}" srcOrd="0" destOrd="0" presId="urn:microsoft.com/office/officeart/2005/8/layout/radial1"/>
    <dgm:cxn modelId="{428F88CB-1C8C-4BC6-9D48-6AEA11E7AC63}" type="presParOf" srcId="{6FDA9284-ACB4-4728-B250-886D5FBA068F}" destId="{269376CA-73CC-43C8-B4D1-5ACA6C60D75D}" srcOrd="2" destOrd="0" presId="urn:microsoft.com/office/officeart/2005/8/layout/radial1"/>
    <dgm:cxn modelId="{6CF1C09F-1CD2-4012-88DF-60E044844CFC}" type="presParOf" srcId="{6FDA9284-ACB4-4728-B250-886D5FBA068F}" destId="{6795E3BC-7868-4935-BD12-02FC0CD07DA5}" srcOrd="3" destOrd="0" presId="urn:microsoft.com/office/officeart/2005/8/layout/radial1"/>
    <dgm:cxn modelId="{465A360D-E1CA-4E55-B048-1E4818AA3234}" type="presParOf" srcId="{6795E3BC-7868-4935-BD12-02FC0CD07DA5}" destId="{AAD05FFC-A10F-4E70-BAA0-A55F0F4D380C}" srcOrd="0" destOrd="0" presId="urn:microsoft.com/office/officeart/2005/8/layout/radial1"/>
    <dgm:cxn modelId="{D29CA870-806D-40FE-B271-DF6ABF5E857B}" type="presParOf" srcId="{6FDA9284-ACB4-4728-B250-886D5FBA068F}" destId="{A14EB8BA-92CE-4889-B10C-3675B947249B}" srcOrd="4" destOrd="0" presId="urn:microsoft.com/office/officeart/2005/8/layout/radial1"/>
    <dgm:cxn modelId="{AD5980A8-9716-449F-8EB4-16014B6C25BB}" type="presParOf" srcId="{6FDA9284-ACB4-4728-B250-886D5FBA068F}" destId="{2531CD2B-81D6-4C27-8B49-6D042481AA2F}" srcOrd="5" destOrd="0" presId="urn:microsoft.com/office/officeart/2005/8/layout/radial1"/>
    <dgm:cxn modelId="{F76736D6-6C1B-4CB2-B72A-B683549C972D}" type="presParOf" srcId="{2531CD2B-81D6-4C27-8B49-6D042481AA2F}" destId="{17871D2B-5DB3-4D8E-BCB6-9E1D23F3CF45}" srcOrd="0" destOrd="0" presId="urn:microsoft.com/office/officeart/2005/8/layout/radial1"/>
    <dgm:cxn modelId="{A7AD7E08-3A50-41C0-B945-76EDFADE934F}" type="presParOf" srcId="{6FDA9284-ACB4-4728-B250-886D5FBA068F}" destId="{5C259EC5-A2DE-40B0-924A-E36247016A36}" srcOrd="6" destOrd="0" presId="urn:microsoft.com/office/officeart/2005/8/layout/radial1"/>
    <dgm:cxn modelId="{5EBFE339-AE18-458A-A7AB-B2F1ED5A5A55}" type="presParOf" srcId="{6FDA9284-ACB4-4728-B250-886D5FBA068F}" destId="{CBFBC6FD-8590-4656-8297-B0D98B5E3660}" srcOrd="7" destOrd="0" presId="urn:microsoft.com/office/officeart/2005/8/layout/radial1"/>
    <dgm:cxn modelId="{B5D15E5B-3D9C-4A06-8DE3-4477C2DCF511}" type="presParOf" srcId="{CBFBC6FD-8590-4656-8297-B0D98B5E3660}" destId="{205AC545-73C7-49BD-AC74-1C52BD367AF7}" srcOrd="0" destOrd="0" presId="urn:microsoft.com/office/officeart/2005/8/layout/radial1"/>
    <dgm:cxn modelId="{98284FE0-9242-4D73-BB0E-B1694C19C0C3}" type="presParOf" srcId="{6FDA9284-ACB4-4728-B250-886D5FBA068F}" destId="{83EEB56D-E985-4DE4-AD3E-6C014D8E51AA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03F33F5-BD5D-46E9-89F6-900AF89D49E8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B496A31-FF70-4AF2-A006-9DC4F145F1C1}">
      <dgm:prSet phldrT="[Text]" custT="1"/>
      <dgm:spPr/>
      <dgm:t>
        <a:bodyPr/>
        <a:lstStyle/>
        <a:p>
          <a:r>
            <a:rPr lang="en-GB" sz="1800" dirty="0" smtClean="0"/>
            <a:t>Medicine</a:t>
          </a:r>
          <a:endParaRPr lang="en-GB" sz="1800" dirty="0"/>
        </a:p>
      </dgm:t>
    </dgm:pt>
    <dgm:pt modelId="{D663AEAB-0298-473D-9044-4E17CC0C35C7}" type="parTrans" cxnId="{95E5AE03-51EF-4EDD-A361-75D0B569708A}">
      <dgm:prSet/>
      <dgm:spPr/>
      <dgm:t>
        <a:bodyPr/>
        <a:lstStyle/>
        <a:p>
          <a:endParaRPr lang="en-GB" sz="3200"/>
        </a:p>
      </dgm:t>
    </dgm:pt>
    <dgm:pt modelId="{D0650D87-BB55-4B1D-920F-364B7DAFF837}" type="sibTrans" cxnId="{95E5AE03-51EF-4EDD-A361-75D0B569708A}">
      <dgm:prSet/>
      <dgm:spPr/>
      <dgm:t>
        <a:bodyPr/>
        <a:lstStyle/>
        <a:p>
          <a:endParaRPr lang="en-GB" sz="3200"/>
        </a:p>
      </dgm:t>
    </dgm:pt>
    <dgm:pt modelId="{CDD11E8C-BF18-45B0-95F8-FEDCE43854DD}">
      <dgm:prSet phldrT="[Text]" custT="1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r>
            <a:rPr lang="en-GB" sz="2400" dirty="0" smtClean="0">
              <a:solidFill>
                <a:srgbClr val="7030A0"/>
              </a:solidFill>
            </a:rPr>
            <a:t>Patient</a:t>
          </a:r>
          <a:endParaRPr lang="en-GB" sz="2400" dirty="0">
            <a:solidFill>
              <a:srgbClr val="7030A0"/>
            </a:solidFill>
          </a:endParaRPr>
        </a:p>
      </dgm:t>
    </dgm:pt>
    <dgm:pt modelId="{7F8FAA3C-5C60-4477-A0BD-9CDB19A9D77D}" type="parTrans" cxnId="{B764773C-B4BD-48B2-8D51-B3F88E82F43F}">
      <dgm:prSet custT="1"/>
      <dgm:spPr/>
      <dgm:t>
        <a:bodyPr/>
        <a:lstStyle/>
        <a:p>
          <a:endParaRPr lang="en-GB" sz="900"/>
        </a:p>
      </dgm:t>
    </dgm:pt>
    <dgm:pt modelId="{480D824E-02C2-41FF-845C-B5D0E999D756}" type="sibTrans" cxnId="{B764773C-B4BD-48B2-8D51-B3F88E82F43F}">
      <dgm:prSet/>
      <dgm:spPr/>
      <dgm:t>
        <a:bodyPr/>
        <a:lstStyle/>
        <a:p>
          <a:endParaRPr lang="en-GB" sz="3200"/>
        </a:p>
      </dgm:t>
    </dgm:pt>
    <dgm:pt modelId="{6D826BD9-0D88-448D-9BB8-72836799EA64}">
      <dgm:prSet phldrT="[Text]" custT="1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r>
            <a:rPr lang="en-GB" sz="2400" dirty="0" smtClean="0">
              <a:solidFill>
                <a:srgbClr val="7030A0"/>
              </a:solidFill>
            </a:rPr>
            <a:t>Knowledge</a:t>
          </a:r>
          <a:endParaRPr lang="en-GB" sz="2400" dirty="0">
            <a:solidFill>
              <a:srgbClr val="7030A0"/>
            </a:solidFill>
          </a:endParaRPr>
        </a:p>
      </dgm:t>
    </dgm:pt>
    <dgm:pt modelId="{3DF02914-3502-44B8-BCF7-B8F5F9C98413}" type="parTrans" cxnId="{1AA55995-A5FD-4547-A003-62CF5B9DF07E}">
      <dgm:prSet custT="1"/>
      <dgm:spPr/>
      <dgm:t>
        <a:bodyPr/>
        <a:lstStyle/>
        <a:p>
          <a:endParaRPr lang="en-GB" sz="900"/>
        </a:p>
      </dgm:t>
    </dgm:pt>
    <dgm:pt modelId="{042D7200-E238-4257-ACC7-36CDE0AB6387}" type="sibTrans" cxnId="{1AA55995-A5FD-4547-A003-62CF5B9DF07E}">
      <dgm:prSet/>
      <dgm:spPr/>
      <dgm:t>
        <a:bodyPr/>
        <a:lstStyle/>
        <a:p>
          <a:endParaRPr lang="en-GB" sz="3200"/>
        </a:p>
      </dgm:t>
    </dgm:pt>
    <dgm:pt modelId="{4A45E94F-0D96-42E0-8BA9-D7D83F7CB73C}">
      <dgm:prSet phldrT="[Text]" custT="1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r>
            <a:rPr lang="en-GB" sz="2400" dirty="0" smtClean="0">
              <a:solidFill>
                <a:srgbClr val="7030A0"/>
              </a:solidFill>
            </a:rPr>
            <a:t>Clinicians</a:t>
          </a:r>
          <a:endParaRPr lang="en-GB" sz="2400" dirty="0">
            <a:solidFill>
              <a:srgbClr val="7030A0"/>
            </a:solidFill>
          </a:endParaRPr>
        </a:p>
      </dgm:t>
    </dgm:pt>
    <dgm:pt modelId="{182E7225-5A58-455E-BFC0-77F968F6A068}" type="parTrans" cxnId="{C6EF2725-89F4-4050-9501-C7ACF8D3F824}">
      <dgm:prSet custT="1"/>
      <dgm:spPr/>
      <dgm:t>
        <a:bodyPr/>
        <a:lstStyle/>
        <a:p>
          <a:endParaRPr lang="en-GB" sz="900"/>
        </a:p>
      </dgm:t>
    </dgm:pt>
    <dgm:pt modelId="{A8E60691-2C7F-4DFB-B4A0-0D44EEB6A391}" type="sibTrans" cxnId="{C6EF2725-89F4-4050-9501-C7ACF8D3F824}">
      <dgm:prSet/>
      <dgm:spPr/>
      <dgm:t>
        <a:bodyPr/>
        <a:lstStyle/>
        <a:p>
          <a:endParaRPr lang="en-GB" sz="3200"/>
        </a:p>
      </dgm:t>
    </dgm:pt>
    <dgm:pt modelId="{D47B4B54-E851-4604-8F21-CBA17B8779D7}">
      <dgm:prSet phldrT="[Text]" custT="1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r>
            <a:rPr lang="en-GB" sz="2400" dirty="0" smtClean="0">
              <a:solidFill>
                <a:srgbClr val="7030A0"/>
              </a:solidFill>
            </a:rPr>
            <a:t>Intervention</a:t>
          </a:r>
          <a:endParaRPr lang="en-GB" sz="2400" dirty="0">
            <a:solidFill>
              <a:srgbClr val="7030A0"/>
            </a:solidFill>
          </a:endParaRPr>
        </a:p>
      </dgm:t>
    </dgm:pt>
    <dgm:pt modelId="{F8ADB723-EAD6-419C-A721-C5AB4AC2670F}" type="parTrans" cxnId="{2791013F-FC75-4992-BAC1-D714A4E17FC8}">
      <dgm:prSet custT="1"/>
      <dgm:spPr/>
      <dgm:t>
        <a:bodyPr/>
        <a:lstStyle/>
        <a:p>
          <a:endParaRPr lang="en-GB" sz="900"/>
        </a:p>
      </dgm:t>
    </dgm:pt>
    <dgm:pt modelId="{C015546A-4620-4779-8E2D-1041A78FD8D1}" type="sibTrans" cxnId="{2791013F-FC75-4992-BAC1-D714A4E17FC8}">
      <dgm:prSet/>
      <dgm:spPr/>
      <dgm:t>
        <a:bodyPr/>
        <a:lstStyle/>
        <a:p>
          <a:endParaRPr lang="en-GB" sz="3200"/>
        </a:p>
      </dgm:t>
    </dgm:pt>
    <dgm:pt modelId="{6FDA9284-ACB4-4728-B250-886D5FBA068F}" type="pres">
      <dgm:prSet presAssocID="{303F33F5-BD5D-46E9-89F6-900AF89D49E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DF69BC5-1D8B-426D-8B59-4665B4555462}" type="pres">
      <dgm:prSet presAssocID="{3B496A31-FF70-4AF2-A006-9DC4F145F1C1}" presName="centerShape" presStyleLbl="node0" presStyleIdx="0" presStyleCnt="1"/>
      <dgm:spPr/>
      <dgm:t>
        <a:bodyPr/>
        <a:lstStyle/>
        <a:p>
          <a:endParaRPr lang="en-GB"/>
        </a:p>
      </dgm:t>
    </dgm:pt>
    <dgm:pt modelId="{B8B8E4A1-3DF8-4464-913F-FBA4CFAABB67}" type="pres">
      <dgm:prSet presAssocID="{7F8FAA3C-5C60-4477-A0BD-9CDB19A9D77D}" presName="Name9" presStyleLbl="parChTrans1D2" presStyleIdx="0" presStyleCnt="4"/>
      <dgm:spPr/>
      <dgm:t>
        <a:bodyPr/>
        <a:lstStyle/>
        <a:p>
          <a:endParaRPr lang="en-GB"/>
        </a:p>
      </dgm:t>
    </dgm:pt>
    <dgm:pt modelId="{889EDAA8-1FFD-44DD-BFDD-60EC6EF60258}" type="pres">
      <dgm:prSet presAssocID="{7F8FAA3C-5C60-4477-A0BD-9CDB19A9D77D}" presName="connTx" presStyleLbl="parChTrans1D2" presStyleIdx="0" presStyleCnt="4"/>
      <dgm:spPr/>
      <dgm:t>
        <a:bodyPr/>
        <a:lstStyle/>
        <a:p>
          <a:endParaRPr lang="en-GB"/>
        </a:p>
      </dgm:t>
    </dgm:pt>
    <dgm:pt modelId="{269376CA-73CC-43C8-B4D1-5ACA6C60D75D}" type="pres">
      <dgm:prSet presAssocID="{CDD11E8C-BF18-45B0-95F8-FEDCE43854DD}" presName="node" presStyleLbl="node1" presStyleIdx="0" presStyleCnt="4" custScaleX="16314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795E3BC-7868-4935-BD12-02FC0CD07DA5}" type="pres">
      <dgm:prSet presAssocID="{3DF02914-3502-44B8-BCF7-B8F5F9C98413}" presName="Name9" presStyleLbl="parChTrans1D2" presStyleIdx="1" presStyleCnt="4"/>
      <dgm:spPr/>
      <dgm:t>
        <a:bodyPr/>
        <a:lstStyle/>
        <a:p>
          <a:endParaRPr lang="en-GB"/>
        </a:p>
      </dgm:t>
    </dgm:pt>
    <dgm:pt modelId="{AAD05FFC-A10F-4E70-BAA0-A55F0F4D380C}" type="pres">
      <dgm:prSet presAssocID="{3DF02914-3502-44B8-BCF7-B8F5F9C98413}" presName="connTx" presStyleLbl="parChTrans1D2" presStyleIdx="1" presStyleCnt="4"/>
      <dgm:spPr/>
      <dgm:t>
        <a:bodyPr/>
        <a:lstStyle/>
        <a:p>
          <a:endParaRPr lang="en-GB"/>
        </a:p>
      </dgm:t>
    </dgm:pt>
    <dgm:pt modelId="{A14EB8BA-92CE-4889-B10C-3675B947249B}" type="pres">
      <dgm:prSet presAssocID="{6D826BD9-0D88-448D-9BB8-72836799EA64}" presName="node" presStyleLbl="node1" presStyleIdx="1" presStyleCnt="4" custScaleX="16314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531CD2B-81D6-4C27-8B49-6D042481AA2F}" type="pres">
      <dgm:prSet presAssocID="{182E7225-5A58-455E-BFC0-77F968F6A068}" presName="Name9" presStyleLbl="parChTrans1D2" presStyleIdx="2" presStyleCnt="4"/>
      <dgm:spPr/>
      <dgm:t>
        <a:bodyPr/>
        <a:lstStyle/>
        <a:p>
          <a:endParaRPr lang="en-GB"/>
        </a:p>
      </dgm:t>
    </dgm:pt>
    <dgm:pt modelId="{17871D2B-5DB3-4D8E-BCB6-9E1D23F3CF45}" type="pres">
      <dgm:prSet presAssocID="{182E7225-5A58-455E-BFC0-77F968F6A068}" presName="connTx" presStyleLbl="parChTrans1D2" presStyleIdx="2" presStyleCnt="4"/>
      <dgm:spPr/>
      <dgm:t>
        <a:bodyPr/>
        <a:lstStyle/>
        <a:p>
          <a:endParaRPr lang="en-GB"/>
        </a:p>
      </dgm:t>
    </dgm:pt>
    <dgm:pt modelId="{5C259EC5-A2DE-40B0-924A-E36247016A36}" type="pres">
      <dgm:prSet presAssocID="{4A45E94F-0D96-42E0-8BA9-D7D83F7CB73C}" presName="node" presStyleLbl="node1" presStyleIdx="2" presStyleCnt="4" custScaleX="16314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BFBC6FD-8590-4656-8297-B0D98B5E3660}" type="pres">
      <dgm:prSet presAssocID="{F8ADB723-EAD6-419C-A721-C5AB4AC2670F}" presName="Name9" presStyleLbl="parChTrans1D2" presStyleIdx="3" presStyleCnt="4"/>
      <dgm:spPr/>
      <dgm:t>
        <a:bodyPr/>
        <a:lstStyle/>
        <a:p>
          <a:endParaRPr lang="en-GB"/>
        </a:p>
      </dgm:t>
    </dgm:pt>
    <dgm:pt modelId="{205AC545-73C7-49BD-AC74-1C52BD367AF7}" type="pres">
      <dgm:prSet presAssocID="{F8ADB723-EAD6-419C-A721-C5AB4AC2670F}" presName="connTx" presStyleLbl="parChTrans1D2" presStyleIdx="3" presStyleCnt="4"/>
      <dgm:spPr/>
      <dgm:t>
        <a:bodyPr/>
        <a:lstStyle/>
        <a:p>
          <a:endParaRPr lang="en-GB"/>
        </a:p>
      </dgm:t>
    </dgm:pt>
    <dgm:pt modelId="{83EEB56D-E985-4DE4-AD3E-6C014D8E51AA}" type="pres">
      <dgm:prSet presAssocID="{D47B4B54-E851-4604-8F21-CBA17B8779D7}" presName="node" presStyleLbl="node1" presStyleIdx="3" presStyleCnt="4" custScaleX="16314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4EEF7E5F-80E4-4EC4-837A-40BEB3748D4F}" type="presOf" srcId="{303F33F5-BD5D-46E9-89F6-900AF89D49E8}" destId="{6FDA9284-ACB4-4728-B250-886D5FBA068F}" srcOrd="0" destOrd="0" presId="urn:microsoft.com/office/officeart/2005/8/layout/radial1"/>
    <dgm:cxn modelId="{B4B0076C-AED2-4601-BC3B-143B8A445863}" type="presOf" srcId="{CDD11E8C-BF18-45B0-95F8-FEDCE43854DD}" destId="{269376CA-73CC-43C8-B4D1-5ACA6C60D75D}" srcOrd="0" destOrd="0" presId="urn:microsoft.com/office/officeart/2005/8/layout/radial1"/>
    <dgm:cxn modelId="{B764773C-B4BD-48B2-8D51-B3F88E82F43F}" srcId="{3B496A31-FF70-4AF2-A006-9DC4F145F1C1}" destId="{CDD11E8C-BF18-45B0-95F8-FEDCE43854DD}" srcOrd="0" destOrd="0" parTransId="{7F8FAA3C-5C60-4477-A0BD-9CDB19A9D77D}" sibTransId="{480D824E-02C2-41FF-845C-B5D0E999D756}"/>
    <dgm:cxn modelId="{3E5973F9-3EB3-44BA-810E-A32418034E2E}" type="presOf" srcId="{D47B4B54-E851-4604-8F21-CBA17B8779D7}" destId="{83EEB56D-E985-4DE4-AD3E-6C014D8E51AA}" srcOrd="0" destOrd="0" presId="urn:microsoft.com/office/officeart/2005/8/layout/radial1"/>
    <dgm:cxn modelId="{050C2245-26E3-4E51-ABB2-B4541318A71D}" type="presOf" srcId="{3DF02914-3502-44B8-BCF7-B8F5F9C98413}" destId="{AAD05FFC-A10F-4E70-BAA0-A55F0F4D380C}" srcOrd="1" destOrd="0" presId="urn:microsoft.com/office/officeart/2005/8/layout/radial1"/>
    <dgm:cxn modelId="{948B2874-A67D-430A-BAD0-636E021B5185}" type="presOf" srcId="{182E7225-5A58-455E-BFC0-77F968F6A068}" destId="{2531CD2B-81D6-4C27-8B49-6D042481AA2F}" srcOrd="0" destOrd="0" presId="urn:microsoft.com/office/officeart/2005/8/layout/radial1"/>
    <dgm:cxn modelId="{C4CF026D-02F4-4A63-93FF-399490436C38}" type="presOf" srcId="{7F8FAA3C-5C60-4477-A0BD-9CDB19A9D77D}" destId="{B8B8E4A1-3DF8-4464-913F-FBA4CFAABB67}" srcOrd="0" destOrd="0" presId="urn:microsoft.com/office/officeart/2005/8/layout/radial1"/>
    <dgm:cxn modelId="{F7024E1D-170F-4DCD-B934-B619D4B21693}" type="presOf" srcId="{3B496A31-FF70-4AF2-A006-9DC4F145F1C1}" destId="{7DF69BC5-1D8B-426D-8B59-4665B4555462}" srcOrd="0" destOrd="0" presId="urn:microsoft.com/office/officeart/2005/8/layout/radial1"/>
    <dgm:cxn modelId="{7B88A2B0-AC5C-453B-89FF-8BBE594995C8}" type="presOf" srcId="{F8ADB723-EAD6-419C-A721-C5AB4AC2670F}" destId="{CBFBC6FD-8590-4656-8297-B0D98B5E3660}" srcOrd="0" destOrd="0" presId="urn:microsoft.com/office/officeart/2005/8/layout/radial1"/>
    <dgm:cxn modelId="{C6EF2725-89F4-4050-9501-C7ACF8D3F824}" srcId="{3B496A31-FF70-4AF2-A006-9DC4F145F1C1}" destId="{4A45E94F-0D96-42E0-8BA9-D7D83F7CB73C}" srcOrd="2" destOrd="0" parTransId="{182E7225-5A58-455E-BFC0-77F968F6A068}" sibTransId="{A8E60691-2C7F-4DFB-B4A0-0D44EEB6A391}"/>
    <dgm:cxn modelId="{95E5AE03-51EF-4EDD-A361-75D0B569708A}" srcId="{303F33F5-BD5D-46E9-89F6-900AF89D49E8}" destId="{3B496A31-FF70-4AF2-A006-9DC4F145F1C1}" srcOrd="0" destOrd="0" parTransId="{D663AEAB-0298-473D-9044-4E17CC0C35C7}" sibTransId="{D0650D87-BB55-4B1D-920F-364B7DAFF837}"/>
    <dgm:cxn modelId="{1EEC10AB-BE6B-4B1F-9E61-887AF28DE177}" type="presOf" srcId="{182E7225-5A58-455E-BFC0-77F968F6A068}" destId="{17871D2B-5DB3-4D8E-BCB6-9E1D23F3CF45}" srcOrd="1" destOrd="0" presId="urn:microsoft.com/office/officeart/2005/8/layout/radial1"/>
    <dgm:cxn modelId="{2791013F-FC75-4992-BAC1-D714A4E17FC8}" srcId="{3B496A31-FF70-4AF2-A006-9DC4F145F1C1}" destId="{D47B4B54-E851-4604-8F21-CBA17B8779D7}" srcOrd="3" destOrd="0" parTransId="{F8ADB723-EAD6-419C-A721-C5AB4AC2670F}" sibTransId="{C015546A-4620-4779-8E2D-1041A78FD8D1}"/>
    <dgm:cxn modelId="{48756DBD-437F-4D38-AB25-C3245212BFCE}" type="presOf" srcId="{3DF02914-3502-44B8-BCF7-B8F5F9C98413}" destId="{6795E3BC-7868-4935-BD12-02FC0CD07DA5}" srcOrd="0" destOrd="0" presId="urn:microsoft.com/office/officeart/2005/8/layout/radial1"/>
    <dgm:cxn modelId="{CBFE1BB5-7791-42DE-8DBE-2BC21E5A8A68}" type="presOf" srcId="{7F8FAA3C-5C60-4477-A0BD-9CDB19A9D77D}" destId="{889EDAA8-1FFD-44DD-BFDD-60EC6EF60258}" srcOrd="1" destOrd="0" presId="urn:microsoft.com/office/officeart/2005/8/layout/radial1"/>
    <dgm:cxn modelId="{1AA55995-A5FD-4547-A003-62CF5B9DF07E}" srcId="{3B496A31-FF70-4AF2-A006-9DC4F145F1C1}" destId="{6D826BD9-0D88-448D-9BB8-72836799EA64}" srcOrd="1" destOrd="0" parTransId="{3DF02914-3502-44B8-BCF7-B8F5F9C98413}" sibTransId="{042D7200-E238-4257-ACC7-36CDE0AB6387}"/>
    <dgm:cxn modelId="{918202A7-3A49-46A7-977C-9102A5AB90CD}" type="presOf" srcId="{6D826BD9-0D88-448D-9BB8-72836799EA64}" destId="{A14EB8BA-92CE-4889-B10C-3675B947249B}" srcOrd="0" destOrd="0" presId="urn:microsoft.com/office/officeart/2005/8/layout/radial1"/>
    <dgm:cxn modelId="{B246F47B-CA37-41D3-94F5-80340DB0C175}" type="presOf" srcId="{F8ADB723-EAD6-419C-A721-C5AB4AC2670F}" destId="{205AC545-73C7-49BD-AC74-1C52BD367AF7}" srcOrd="1" destOrd="0" presId="urn:microsoft.com/office/officeart/2005/8/layout/radial1"/>
    <dgm:cxn modelId="{FA5C0F19-0EE6-4321-BC1D-3D11589913BD}" type="presOf" srcId="{4A45E94F-0D96-42E0-8BA9-D7D83F7CB73C}" destId="{5C259EC5-A2DE-40B0-924A-E36247016A36}" srcOrd="0" destOrd="0" presId="urn:microsoft.com/office/officeart/2005/8/layout/radial1"/>
    <dgm:cxn modelId="{339EC1C6-4D95-42AB-9CE9-C4B05ABA7A91}" type="presParOf" srcId="{6FDA9284-ACB4-4728-B250-886D5FBA068F}" destId="{7DF69BC5-1D8B-426D-8B59-4665B4555462}" srcOrd="0" destOrd="0" presId="urn:microsoft.com/office/officeart/2005/8/layout/radial1"/>
    <dgm:cxn modelId="{66D187D1-8DB7-4A16-93BD-B5E10E8B85CE}" type="presParOf" srcId="{6FDA9284-ACB4-4728-B250-886D5FBA068F}" destId="{B8B8E4A1-3DF8-4464-913F-FBA4CFAABB67}" srcOrd="1" destOrd="0" presId="urn:microsoft.com/office/officeart/2005/8/layout/radial1"/>
    <dgm:cxn modelId="{4A348960-3CD4-4B0C-AADD-E2E36600724E}" type="presParOf" srcId="{B8B8E4A1-3DF8-4464-913F-FBA4CFAABB67}" destId="{889EDAA8-1FFD-44DD-BFDD-60EC6EF60258}" srcOrd="0" destOrd="0" presId="urn:microsoft.com/office/officeart/2005/8/layout/radial1"/>
    <dgm:cxn modelId="{12749A4E-AD04-4260-90CF-35AC2CE5769E}" type="presParOf" srcId="{6FDA9284-ACB4-4728-B250-886D5FBA068F}" destId="{269376CA-73CC-43C8-B4D1-5ACA6C60D75D}" srcOrd="2" destOrd="0" presId="urn:microsoft.com/office/officeart/2005/8/layout/radial1"/>
    <dgm:cxn modelId="{162214D3-4331-44CB-A2D6-8C2175708341}" type="presParOf" srcId="{6FDA9284-ACB4-4728-B250-886D5FBA068F}" destId="{6795E3BC-7868-4935-BD12-02FC0CD07DA5}" srcOrd="3" destOrd="0" presId="urn:microsoft.com/office/officeart/2005/8/layout/radial1"/>
    <dgm:cxn modelId="{8EAA4FD8-2C08-4C62-A2E7-271E1C1D3003}" type="presParOf" srcId="{6795E3BC-7868-4935-BD12-02FC0CD07DA5}" destId="{AAD05FFC-A10F-4E70-BAA0-A55F0F4D380C}" srcOrd="0" destOrd="0" presId="urn:microsoft.com/office/officeart/2005/8/layout/radial1"/>
    <dgm:cxn modelId="{E1C00FCB-6DA1-4E2D-BAF2-032DE35FF91A}" type="presParOf" srcId="{6FDA9284-ACB4-4728-B250-886D5FBA068F}" destId="{A14EB8BA-92CE-4889-B10C-3675B947249B}" srcOrd="4" destOrd="0" presId="urn:microsoft.com/office/officeart/2005/8/layout/radial1"/>
    <dgm:cxn modelId="{899118FF-006C-4EE3-9C8E-A3A1D12650B8}" type="presParOf" srcId="{6FDA9284-ACB4-4728-B250-886D5FBA068F}" destId="{2531CD2B-81D6-4C27-8B49-6D042481AA2F}" srcOrd="5" destOrd="0" presId="urn:microsoft.com/office/officeart/2005/8/layout/radial1"/>
    <dgm:cxn modelId="{01054273-1A03-42C6-A614-CB02E493ED33}" type="presParOf" srcId="{2531CD2B-81D6-4C27-8B49-6D042481AA2F}" destId="{17871D2B-5DB3-4D8E-BCB6-9E1D23F3CF45}" srcOrd="0" destOrd="0" presId="urn:microsoft.com/office/officeart/2005/8/layout/radial1"/>
    <dgm:cxn modelId="{24567B9E-22EB-404D-8821-14B80EABC39D}" type="presParOf" srcId="{6FDA9284-ACB4-4728-B250-886D5FBA068F}" destId="{5C259EC5-A2DE-40B0-924A-E36247016A36}" srcOrd="6" destOrd="0" presId="urn:microsoft.com/office/officeart/2005/8/layout/radial1"/>
    <dgm:cxn modelId="{D8B2795A-E4BE-4348-83C8-5EA831DBA936}" type="presParOf" srcId="{6FDA9284-ACB4-4728-B250-886D5FBA068F}" destId="{CBFBC6FD-8590-4656-8297-B0D98B5E3660}" srcOrd="7" destOrd="0" presId="urn:microsoft.com/office/officeart/2005/8/layout/radial1"/>
    <dgm:cxn modelId="{C9F9303F-1538-47FA-BBE7-59D3B995008A}" type="presParOf" srcId="{CBFBC6FD-8590-4656-8297-B0D98B5E3660}" destId="{205AC545-73C7-49BD-AC74-1C52BD367AF7}" srcOrd="0" destOrd="0" presId="urn:microsoft.com/office/officeart/2005/8/layout/radial1"/>
    <dgm:cxn modelId="{F85581CE-9682-413F-8C3F-75049163B6BC}" type="presParOf" srcId="{6FDA9284-ACB4-4728-B250-886D5FBA068F}" destId="{83EEB56D-E985-4DE4-AD3E-6C014D8E51AA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03F33F5-BD5D-46E9-89F6-900AF89D49E8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B496A31-FF70-4AF2-A006-9DC4F145F1C1}">
      <dgm:prSet phldrT="[Text]" custT="1"/>
      <dgm:spPr/>
      <dgm:t>
        <a:bodyPr/>
        <a:lstStyle/>
        <a:p>
          <a:r>
            <a:rPr lang="en-GB" sz="1800" dirty="0" smtClean="0"/>
            <a:t>Medicine</a:t>
          </a:r>
          <a:endParaRPr lang="en-GB" sz="1800" dirty="0"/>
        </a:p>
      </dgm:t>
    </dgm:pt>
    <dgm:pt modelId="{D663AEAB-0298-473D-9044-4E17CC0C35C7}" type="parTrans" cxnId="{95E5AE03-51EF-4EDD-A361-75D0B569708A}">
      <dgm:prSet/>
      <dgm:spPr/>
      <dgm:t>
        <a:bodyPr/>
        <a:lstStyle/>
        <a:p>
          <a:endParaRPr lang="en-GB" sz="3200"/>
        </a:p>
      </dgm:t>
    </dgm:pt>
    <dgm:pt modelId="{D0650D87-BB55-4B1D-920F-364B7DAFF837}" type="sibTrans" cxnId="{95E5AE03-51EF-4EDD-A361-75D0B569708A}">
      <dgm:prSet/>
      <dgm:spPr/>
      <dgm:t>
        <a:bodyPr/>
        <a:lstStyle/>
        <a:p>
          <a:endParaRPr lang="en-GB" sz="3200"/>
        </a:p>
      </dgm:t>
    </dgm:pt>
    <dgm:pt modelId="{CDD11E8C-BF18-45B0-95F8-FEDCE43854DD}">
      <dgm:prSet phldrT="[Text]" custT="1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r>
            <a:rPr lang="en-GB" sz="2400" dirty="0" smtClean="0">
              <a:solidFill>
                <a:srgbClr val="7030A0"/>
              </a:solidFill>
            </a:rPr>
            <a:t>Patient</a:t>
          </a:r>
          <a:endParaRPr lang="en-GB" sz="2400" dirty="0">
            <a:solidFill>
              <a:srgbClr val="7030A0"/>
            </a:solidFill>
          </a:endParaRPr>
        </a:p>
      </dgm:t>
    </dgm:pt>
    <dgm:pt modelId="{7F8FAA3C-5C60-4477-A0BD-9CDB19A9D77D}" type="parTrans" cxnId="{B764773C-B4BD-48B2-8D51-B3F88E82F43F}">
      <dgm:prSet custT="1"/>
      <dgm:spPr/>
      <dgm:t>
        <a:bodyPr/>
        <a:lstStyle/>
        <a:p>
          <a:endParaRPr lang="en-GB" sz="900"/>
        </a:p>
      </dgm:t>
    </dgm:pt>
    <dgm:pt modelId="{480D824E-02C2-41FF-845C-B5D0E999D756}" type="sibTrans" cxnId="{B764773C-B4BD-48B2-8D51-B3F88E82F43F}">
      <dgm:prSet/>
      <dgm:spPr/>
      <dgm:t>
        <a:bodyPr/>
        <a:lstStyle/>
        <a:p>
          <a:endParaRPr lang="en-GB" sz="3200"/>
        </a:p>
      </dgm:t>
    </dgm:pt>
    <dgm:pt modelId="{6D826BD9-0D88-448D-9BB8-72836799EA64}">
      <dgm:prSet phldrT="[Text]" custT="1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r>
            <a:rPr lang="en-GB" sz="2400" dirty="0" smtClean="0">
              <a:solidFill>
                <a:srgbClr val="7030A0"/>
              </a:solidFill>
            </a:rPr>
            <a:t>Knowledge</a:t>
          </a:r>
          <a:endParaRPr lang="en-GB" sz="2400" dirty="0">
            <a:solidFill>
              <a:srgbClr val="7030A0"/>
            </a:solidFill>
          </a:endParaRPr>
        </a:p>
      </dgm:t>
    </dgm:pt>
    <dgm:pt modelId="{3DF02914-3502-44B8-BCF7-B8F5F9C98413}" type="parTrans" cxnId="{1AA55995-A5FD-4547-A003-62CF5B9DF07E}">
      <dgm:prSet custT="1"/>
      <dgm:spPr/>
      <dgm:t>
        <a:bodyPr/>
        <a:lstStyle/>
        <a:p>
          <a:endParaRPr lang="en-GB" sz="900"/>
        </a:p>
      </dgm:t>
    </dgm:pt>
    <dgm:pt modelId="{042D7200-E238-4257-ACC7-36CDE0AB6387}" type="sibTrans" cxnId="{1AA55995-A5FD-4547-A003-62CF5B9DF07E}">
      <dgm:prSet/>
      <dgm:spPr/>
      <dgm:t>
        <a:bodyPr/>
        <a:lstStyle/>
        <a:p>
          <a:endParaRPr lang="en-GB" sz="3200"/>
        </a:p>
      </dgm:t>
    </dgm:pt>
    <dgm:pt modelId="{4A45E94F-0D96-42E0-8BA9-D7D83F7CB73C}">
      <dgm:prSet phldrT="[Text]" custT="1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r>
            <a:rPr lang="en-GB" sz="2400" dirty="0" smtClean="0">
              <a:solidFill>
                <a:srgbClr val="7030A0"/>
              </a:solidFill>
            </a:rPr>
            <a:t>Clinicians</a:t>
          </a:r>
          <a:endParaRPr lang="en-GB" sz="2400" dirty="0">
            <a:solidFill>
              <a:srgbClr val="7030A0"/>
            </a:solidFill>
          </a:endParaRPr>
        </a:p>
      </dgm:t>
    </dgm:pt>
    <dgm:pt modelId="{182E7225-5A58-455E-BFC0-77F968F6A068}" type="parTrans" cxnId="{C6EF2725-89F4-4050-9501-C7ACF8D3F824}">
      <dgm:prSet custT="1"/>
      <dgm:spPr/>
      <dgm:t>
        <a:bodyPr/>
        <a:lstStyle/>
        <a:p>
          <a:endParaRPr lang="en-GB" sz="900"/>
        </a:p>
      </dgm:t>
    </dgm:pt>
    <dgm:pt modelId="{A8E60691-2C7F-4DFB-B4A0-0D44EEB6A391}" type="sibTrans" cxnId="{C6EF2725-89F4-4050-9501-C7ACF8D3F824}">
      <dgm:prSet/>
      <dgm:spPr/>
      <dgm:t>
        <a:bodyPr/>
        <a:lstStyle/>
        <a:p>
          <a:endParaRPr lang="en-GB" sz="3200"/>
        </a:p>
      </dgm:t>
    </dgm:pt>
    <dgm:pt modelId="{D47B4B54-E851-4604-8F21-CBA17B8779D7}">
      <dgm:prSet phldrT="[Text]" custT="1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r>
            <a:rPr lang="en-GB" sz="2400" dirty="0" smtClean="0">
              <a:solidFill>
                <a:srgbClr val="7030A0"/>
              </a:solidFill>
            </a:rPr>
            <a:t>Intervention</a:t>
          </a:r>
          <a:endParaRPr lang="en-GB" sz="2400" dirty="0">
            <a:solidFill>
              <a:srgbClr val="7030A0"/>
            </a:solidFill>
          </a:endParaRPr>
        </a:p>
      </dgm:t>
    </dgm:pt>
    <dgm:pt modelId="{F8ADB723-EAD6-419C-A721-C5AB4AC2670F}" type="parTrans" cxnId="{2791013F-FC75-4992-BAC1-D714A4E17FC8}">
      <dgm:prSet custT="1"/>
      <dgm:spPr/>
      <dgm:t>
        <a:bodyPr/>
        <a:lstStyle/>
        <a:p>
          <a:endParaRPr lang="en-GB" sz="900"/>
        </a:p>
      </dgm:t>
    </dgm:pt>
    <dgm:pt modelId="{C015546A-4620-4779-8E2D-1041A78FD8D1}" type="sibTrans" cxnId="{2791013F-FC75-4992-BAC1-D714A4E17FC8}">
      <dgm:prSet/>
      <dgm:spPr/>
      <dgm:t>
        <a:bodyPr/>
        <a:lstStyle/>
        <a:p>
          <a:endParaRPr lang="en-GB" sz="3200"/>
        </a:p>
      </dgm:t>
    </dgm:pt>
    <dgm:pt modelId="{6FDA9284-ACB4-4728-B250-886D5FBA068F}" type="pres">
      <dgm:prSet presAssocID="{303F33F5-BD5D-46E9-89F6-900AF89D49E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DF69BC5-1D8B-426D-8B59-4665B4555462}" type="pres">
      <dgm:prSet presAssocID="{3B496A31-FF70-4AF2-A006-9DC4F145F1C1}" presName="centerShape" presStyleLbl="node0" presStyleIdx="0" presStyleCnt="1"/>
      <dgm:spPr/>
      <dgm:t>
        <a:bodyPr/>
        <a:lstStyle/>
        <a:p>
          <a:endParaRPr lang="en-GB"/>
        </a:p>
      </dgm:t>
    </dgm:pt>
    <dgm:pt modelId="{B8B8E4A1-3DF8-4464-913F-FBA4CFAABB67}" type="pres">
      <dgm:prSet presAssocID="{7F8FAA3C-5C60-4477-A0BD-9CDB19A9D77D}" presName="Name9" presStyleLbl="parChTrans1D2" presStyleIdx="0" presStyleCnt="4"/>
      <dgm:spPr/>
      <dgm:t>
        <a:bodyPr/>
        <a:lstStyle/>
        <a:p>
          <a:endParaRPr lang="en-GB"/>
        </a:p>
      </dgm:t>
    </dgm:pt>
    <dgm:pt modelId="{889EDAA8-1FFD-44DD-BFDD-60EC6EF60258}" type="pres">
      <dgm:prSet presAssocID="{7F8FAA3C-5C60-4477-A0BD-9CDB19A9D77D}" presName="connTx" presStyleLbl="parChTrans1D2" presStyleIdx="0" presStyleCnt="4"/>
      <dgm:spPr/>
      <dgm:t>
        <a:bodyPr/>
        <a:lstStyle/>
        <a:p>
          <a:endParaRPr lang="en-GB"/>
        </a:p>
      </dgm:t>
    </dgm:pt>
    <dgm:pt modelId="{269376CA-73CC-43C8-B4D1-5ACA6C60D75D}" type="pres">
      <dgm:prSet presAssocID="{CDD11E8C-BF18-45B0-95F8-FEDCE43854DD}" presName="node" presStyleLbl="node1" presStyleIdx="0" presStyleCnt="4" custScaleX="16314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795E3BC-7868-4935-BD12-02FC0CD07DA5}" type="pres">
      <dgm:prSet presAssocID="{3DF02914-3502-44B8-BCF7-B8F5F9C98413}" presName="Name9" presStyleLbl="parChTrans1D2" presStyleIdx="1" presStyleCnt="4"/>
      <dgm:spPr/>
      <dgm:t>
        <a:bodyPr/>
        <a:lstStyle/>
        <a:p>
          <a:endParaRPr lang="en-GB"/>
        </a:p>
      </dgm:t>
    </dgm:pt>
    <dgm:pt modelId="{AAD05FFC-A10F-4E70-BAA0-A55F0F4D380C}" type="pres">
      <dgm:prSet presAssocID="{3DF02914-3502-44B8-BCF7-B8F5F9C98413}" presName="connTx" presStyleLbl="parChTrans1D2" presStyleIdx="1" presStyleCnt="4"/>
      <dgm:spPr/>
      <dgm:t>
        <a:bodyPr/>
        <a:lstStyle/>
        <a:p>
          <a:endParaRPr lang="en-GB"/>
        </a:p>
      </dgm:t>
    </dgm:pt>
    <dgm:pt modelId="{A14EB8BA-92CE-4889-B10C-3675B947249B}" type="pres">
      <dgm:prSet presAssocID="{6D826BD9-0D88-448D-9BB8-72836799EA64}" presName="node" presStyleLbl="node1" presStyleIdx="1" presStyleCnt="4" custScaleX="16314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531CD2B-81D6-4C27-8B49-6D042481AA2F}" type="pres">
      <dgm:prSet presAssocID="{182E7225-5A58-455E-BFC0-77F968F6A068}" presName="Name9" presStyleLbl="parChTrans1D2" presStyleIdx="2" presStyleCnt="4"/>
      <dgm:spPr/>
      <dgm:t>
        <a:bodyPr/>
        <a:lstStyle/>
        <a:p>
          <a:endParaRPr lang="en-GB"/>
        </a:p>
      </dgm:t>
    </dgm:pt>
    <dgm:pt modelId="{17871D2B-5DB3-4D8E-BCB6-9E1D23F3CF45}" type="pres">
      <dgm:prSet presAssocID="{182E7225-5A58-455E-BFC0-77F968F6A068}" presName="connTx" presStyleLbl="parChTrans1D2" presStyleIdx="2" presStyleCnt="4"/>
      <dgm:spPr/>
      <dgm:t>
        <a:bodyPr/>
        <a:lstStyle/>
        <a:p>
          <a:endParaRPr lang="en-GB"/>
        </a:p>
      </dgm:t>
    </dgm:pt>
    <dgm:pt modelId="{5C259EC5-A2DE-40B0-924A-E36247016A36}" type="pres">
      <dgm:prSet presAssocID="{4A45E94F-0D96-42E0-8BA9-D7D83F7CB73C}" presName="node" presStyleLbl="node1" presStyleIdx="2" presStyleCnt="4" custScaleX="16314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BFBC6FD-8590-4656-8297-B0D98B5E3660}" type="pres">
      <dgm:prSet presAssocID="{F8ADB723-EAD6-419C-A721-C5AB4AC2670F}" presName="Name9" presStyleLbl="parChTrans1D2" presStyleIdx="3" presStyleCnt="4"/>
      <dgm:spPr/>
      <dgm:t>
        <a:bodyPr/>
        <a:lstStyle/>
        <a:p>
          <a:endParaRPr lang="en-GB"/>
        </a:p>
      </dgm:t>
    </dgm:pt>
    <dgm:pt modelId="{205AC545-73C7-49BD-AC74-1C52BD367AF7}" type="pres">
      <dgm:prSet presAssocID="{F8ADB723-EAD6-419C-A721-C5AB4AC2670F}" presName="connTx" presStyleLbl="parChTrans1D2" presStyleIdx="3" presStyleCnt="4"/>
      <dgm:spPr/>
      <dgm:t>
        <a:bodyPr/>
        <a:lstStyle/>
        <a:p>
          <a:endParaRPr lang="en-GB"/>
        </a:p>
      </dgm:t>
    </dgm:pt>
    <dgm:pt modelId="{83EEB56D-E985-4DE4-AD3E-6C014D8E51AA}" type="pres">
      <dgm:prSet presAssocID="{D47B4B54-E851-4604-8F21-CBA17B8779D7}" presName="node" presStyleLbl="node1" presStyleIdx="3" presStyleCnt="4" custScaleX="16314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347615CD-9333-4AF8-AD0C-AF8DB78BE706}" type="presOf" srcId="{3DF02914-3502-44B8-BCF7-B8F5F9C98413}" destId="{AAD05FFC-A10F-4E70-BAA0-A55F0F4D380C}" srcOrd="1" destOrd="0" presId="urn:microsoft.com/office/officeart/2005/8/layout/radial1"/>
    <dgm:cxn modelId="{3B329030-4085-4283-A4C0-3B9F87E2F25A}" type="presOf" srcId="{3DF02914-3502-44B8-BCF7-B8F5F9C98413}" destId="{6795E3BC-7868-4935-BD12-02FC0CD07DA5}" srcOrd="0" destOrd="0" presId="urn:microsoft.com/office/officeart/2005/8/layout/radial1"/>
    <dgm:cxn modelId="{B764773C-B4BD-48B2-8D51-B3F88E82F43F}" srcId="{3B496A31-FF70-4AF2-A006-9DC4F145F1C1}" destId="{CDD11E8C-BF18-45B0-95F8-FEDCE43854DD}" srcOrd="0" destOrd="0" parTransId="{7F8FAA3C-5C60-4477-A0BD-9CDB19A9D77D}" sibTransId="{480D824E-02C2-41FF-845C-B5D0E999D756}"/>
    <dgm:cxn modelId="{EF46FE80-D064-4854-940A-9484E03E0FC3}" type="presOf" srcId="{182E7225-5A58-455E-BFC0-77F968F6A068}" destId="{17871D2B-5DB3-4D8E-BCB6-9E1D23F3CF45}" srcOrd="1" destOrd="0" presId="urn:microsoft.com/office/officeart/2005/8/layout/radial1"/>
    <dgm:cxn modelId="{85A3AB29-F099-4036-AC2A-DE5A338F5F94}" type="presOf" srcId="{4A45E94F-0D96-42E0-8BA9-D7D83F7CB73C}" destId="{5C259EC5-A2DE-40B0-924A-E36247016A36}" srcOrd="0" destOrd="0" presId="urn:microsoft.com/office/officeart/2005/8/layout/radial1"/>
    <dgm:cxn modelId="{C6EF2725-89F4-4050-9501-C7ACF8D3F824}" srcId="{3B496A31-FF70-4AF2-A006-9DC4F145F1C1}" destId="{4A45E94F-0D96-42E0-8BA9-D7D83F7CB73C}" srcOrd="2" destOrd="0" parTransId="{182E7225-5A58-455E-BFC0-77F968F6A068}" sibTransId="{A8E60691-2C7F-4DFB-B4A0-0D44EEB6A391}"/>
    <dgm:cxn modelId="{D47AFD90-992A-4CAD-BD24-AA8B0BAD18F3}" type="presOf" srcId="{7F8FAA3C-5C60-4477-A0BD-9CDB19A9D77D}" destId="{B8B8E4A1-3DF8-4464-913F-FBA4CFAABB67}" srcOrd="0" destOrd="0" presId="urn:microsoft.com/office/officeart/2005/8/layout/radial1"/>
    <dgm:cxn modelId="{2CFDA34A-5DA6-435D-9A5F-C859F97AB057}" type="presOf" srcId="{182E7225-5A58-455E-BFC0-77F968F6A068}" destId="{2531CD2B-81D6-4C27-8B49-6D042481AA2F}" srcOrd="0" destOrd="0" presId="urn:microsoft.com/office/officeart/2005/8/layout/radial1"/>
    <dgm:cxn modelId="{95E5AE03-51EF-4EDD-A361-75D0B569708A}" srcId="{303F33F5-BD5D-46E9-89F6-900AF89D49E8}" destId="{3B496A31-FF70-4AF2-A006-9DC4F145F1C1}" srcOrd="0" destOrd="0" parTransId="{D663AEAB-0298-473D-9044-4E17CC0C35C7}" sibTransId="{D0650D87-BB55-4B1D-920F-364B7DAFF837}"/>
    <dgm:cxn modelId="{ABC249CE-7DFF-4BB6-BC86-3AD0168977FB}" type="presOf" srcId="{D47B4B54-E851-4604-8F21-CBA17B8779D7}" destId="{83EEB56D-E985-4DE4-AD3E-6C014D8E51AA}" srcOrd="0" destOrd="0" presId="urn:microsoft.com/office/officeart/2005/8/layout/radial1"/>
    <dgm:cxn modelId="{47809D61-C03A-4911-85A5-79A5D1FBAA97}" type="presOf" srcId="{6D826BD9-0D88-448D-9BB8-72836799EA64}" destId="{A14EB8BA-92CE-4889-B10C-3675B947249B}" srcOrd="0" destOrd="0" presId="urn:microsoft.com/office/officeart/2005/8/layout/radial1"/>
    <dgm:cxn modelId="{2791013F-FC75-4992-BAC1-D714A4E17FC8}" srcId="{3B496A31-FF70-4AF2-A006-9DC4F145F1C1}" destId="{D47B4B54-E851-4604-8F21-CBA17B8779D7}" srcOrd="3" destOrd="0" parTransId="{F8ADB723-EAD6-419C-A721-C5AB4AC2670F}" sibTransId="{C015546A-4620-4779-8E2D-1041A78FD8D1}"/>
    <dgm:cxn modelId="{F61E913D-5C8E-4BB5-A716-46B468CD51B7}" type="presOf" srcId="{3B496A31-FF70-4AF2-A006-9DC4F145F1C1}" destId="{7DF69BC5-1D8B-426D-8B59-4665B4555462}" srcOrd="0" destOrd="0" presId="urn:microsoft.com/office/officeart/2005/8/layout/radial1"/>
    <dgm:cxn modelId="{9E738295-382A-4F36-B0B7-443686B30279}" type="presOf" srcId="{F8ADB723-EAD6-419C-A721-C5AB4AC2670F}" destId="{CBFBC6FD-8590-4656-8297-B0D98B5E3660}" srcOrd="0" destOrd="0" presId="urn:microsoft.com/office/officeart/2005/8/layout/radial1"/>
    <dgm:cxn modelId="{88BFF6FA-4A4E-45DE-AA81-44074E2A17BA}" type="presOf" srcId="{CDD11E8C-BF18-45B0-95F8-FEDCE43854DD}" destId="{269376CA-73CC-43C8-B4D1-5ACA6C60D75D}" srcOrd="0" destOrd="0" presId="urn:microsoft.com/office/officeart/2005/8/layout/radial1"/>
    <dgm:cxn modelId="{1AA55995-A5FD-4547-A003-62CF5B9DF07E}" srcId="{3B496A31-FF70-4AF2-A006-9DC4F145F1C1}" destId="{6D826BD9-0D88-448D-9BB8-72836799EA64}" srcOrd="1" destOrd="0" parTransId="{3DF02914-3502-44B8-BCF7-B8F5F9C98413}" sibTransId="{042D7200-E238-4257-ACC7-36CDE0AB6387}"/>
    <dgm:cxn modelId="{61B57B4D-09A0-4952-BE44-3584CCDCF297}" type="presOf" srcId="{F8ADB723-EAD6-419C-A721-C5AB4AC2670F}" destId="{205AC545-73C7-49BD-AC74-1C52BD367AF7}" srcOrd="1" destOrd="0" presId="urn:microsoft.com/office/officeart/2005/8/layout/radial1"/>
    <dgm:cxn modelId="{0AB0930B-BD7B-4E17-9393-4080CEC39CE4}" type="presOf" srcId="{7F8FAA3C-5C60-4477-A0BD-9CDB19A9D77D}" destId="{889EDAA8-1FFD-44DD-BFDD-60EC6EF60258}" srcOrd="1" destOrd="0" presId="urn:microsoft.com/office/officeart/2005/8/layout/radial1"/>
    <dgm:cxn modelId="{99E31792-0578-4007-8808-B088B8315C85}" type="presOf" srcId="{303F33F5-BD5D-46E9-89F6-900AF89D49E8}" destId="{6FDA9284-ACB4-4728-B250-886D5FBA068F}" srcOrd="0" destOrd="0" presId="urn:microsoft.com/office/officeart/2005/8/layout/radial1"/>
    <dgm:cxn modelId="{746910DA-4113-459E-8456-7D689678B4B1}" type="presParOf" srcId="{6FDA9284-ACB4-4728-B250-886D5FBA068F}" destId="{7DF69BC5-1D8B-426D-8B59-4665B4555462}" srcOrd="0" destOrd="0" presId="urn:microsoft.com/office/officeart/2005/8/layout/radial1"/>
    <dgm:cxn modelId="{1BE89842-CCD7-4249-A1A7-B944BA43B50F}" type="presParOf" srcId="{6FDA9284-ACB4-4728-B250-886D5FBA068F}" destId="{B8B8E4A1-3DF8-4464-913F-FBA4CFAABB67}" srcOrd="1" destOrd="0" presId="urn:microsoft.com/office/officeart/2005/8/layout/radial1"/>
    <dgm:cxn modelId="{F3CF5137-A9BC-4233-9E6A-38A9E34FB431}" type="presParOf" srcId="{B8B8E4A1-3DF8-4464-913F-FBA4CFAABB67}" destId="{889EDAA8-1FFD-44DD-BFDD-60EC6EF60258}" srcOrd="0" destOrd="0" presId="urn:microsoft.com/office/officeart/2005/8/layout/radial1"/>
    <dgm:cxn modelId="{0A01C5C6-BCFC-4E72-B816-8002BB57C97D}" type="presParOf" srcId="{6FDA9284-ACB4-4728-B250-886D5FBA068F}" destId="{269376CA-73CC-43C8-B4D1-5ACA6C60D75D}" srcOrd="2" destOrd="0" presId="urn:microsoft.com/office/officeart/2005/8/layout/radial1"/>
    <dgm:cxn modelId="{65541E65-7161-477A-BDBA-7D694D14C790}" type="presParOf" srcId="{6FDA9284-ACB4-4728-B250-886D5FBA068F}" destId="{6795E3BC-7868-4935-BD12-02FC0CD07DA5}" srcOrd="3" destOrd="0" presId="urn:microsoft.com/office/officeart/2005/8/layout/radial1"/>
    <dgm:cxn modelId="{0BE5617D-6705-45A3-8904-0F4FDB3DDA92}" type="presParOf" srcId="{6795E3BC-7868-4935-BD12-02FC0CD07DA5}" destId="{AAD05FFC-A10F-4E70-BAA0-A55F0F4D380C}" srcOrd="0" destOrd="0" presId="urn:microsoft.com/office/officeart/2005/8/layout/radial1"/>
    <dgm:cxn modelId="{35DC831C-DE1A-4072-A2F3-7A37AF43BC5A}" type="presParOf" srcId="{6FDA9284-ACB4-4728-B250-886D5FBA068F}" destId="{A14EB8BA-92CE-4889-B10C-3675B947249B}" srcOrd="4" destOrd="0" presId="urn:microsoft.com/office/officeart/2005/8/layout/radial1"/>
    <dgm:cxn modelId="{921A53A0-744D-48F5-BA07-18467CD2BC2C}" type="presParOf" srcId="{6FDA9284-ACB4-4728-B250-886D5FBA068F}" destId="{2531CD2B-81D6-4C27-8B49-6D042481AA2F}" srcOrd="5" destOrd="0" presId="urn:microsoft.com/office/officeart/2005/8/layout/radial1"/>
    <dgm:cxn modelId="{73838E8F-CB0E-484F-BD45-5C14D73F20E4}" type="presParOf" srcId="{2531CD2B-81D6-4C27-8B49-6D042481AA2F}" destId="{17871D2B-5DB3-4D8E-BCB6-9E1D23F3CF45}" srcOrd="0" destOrd="0" presId="urn:microsoft.com/office/officeart/2005/8/layout/radial1"/>
    <dgm:cxn modelId="{634027A9-5E4C-48B0-AA2B-BC0DC82D6732}" type="presParOf" srcId="{6FDA9284-ACB4-4728-B250-886D5FBA068F}" destId="{5C259EC5-A2DE-40B0-924A-E36247016A36}" srcOrd="6" destOrd="0" presId="urn:microsoft.com/office/officeart/2005/8/layout/radial1"/>
    <dgm:cxn modelId="{EDF5092A-582B-4CE4-A8A1-A59B2AA46659}" type="presParOf" srcId="{6FDA9284-ACB4-4728-B250-886D5FBA068F}" destId="{CBFBC6FD-8590-4656-8297-B0D98B5E3660}" srcOrd="7" destOrd="0" presId="urn:microsoft.com/office/officeart/2005/8/layout/radial1"/>
    <dgm:cxn modelId="{652BBF0F-6EFF-4B45-BEDD-1F9FC9455FF4}" type="presParOf" srcId="{CBFBC6FD-8590-4656-8297-B0D98B5E3660}" destId="{205AC545-73C7-49BD-AC74-1C52BD367AF7}" srcOrd="0" destOrd="0" presId="urn:microsoft.com/office/officeart/2005/8/layout/radial1"/>
    <dgm:cxn modelId="{AC89BBD0-1B98-465F-8DF0-CA43CCEB4232}" type="presParOf" srcId="{6FDA9284-ACB4-4728-B250-886D5FBA068F}" destId="{83EEB56D-E985-4DE4-AD3E-6C014D8E51AA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03F33F5-BD5D-46E9-89F6-900AF89D49E8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B496A31-FF70-4AF2-A006-9DC4F145F1C1}">
      <dgm:prSet phldrT="[Text]" custT="1"/>
      <dgm:spPr/>
      <dgm:t>
        <a:bodyPr/>
        <a:lstStyle/>
        <a:p>
          <a:r>
            <a:rPr lang="en-GB" sz="1800" dirty="0" smtClean="0"/>
            <a:t>Medicine</a:t>
          </a:r>
          <a:endParaRPr lang="en-GB" sz="1800" dirty="0"/>
        </a:p>
      </dgm:t>
    </dgm:pt>
    <dgm:pt modelId="{D663AEAB-0298-473D-9044-4E17CC0C35C7}" type="parTrans" cxnId="{95E5AE03-51EF-4EDD-A361-75D0B569708A}">
      <dgm:prSet/>
      <dgm:spPr/>
      <dgm:t>
        <a:bodyPr/>
        <a:lstStyle/>
        <a:p>
          <a:endParaRPr lang="en-GB" sz="3200"/>
        </a:p>
      </dgm:t>
    </dgm:pt>
    <dgm:pt modelId="{D0650D87-BB55-4B1D-920F-364B7DAFF837}" type="sibTrans" cxnId="{95E5AE03-51EF-4EDD-A361-75D0B569708A}">
      <dgm:prSet/>
      <dgm:spPr/>
      <dgm:t>
        <a:bodyPr/>
        <a:lstStyle/>
        <a:p>
          <a:endParaRPr lang="en-GB" sz="3200"/>
        </a:p>
      </dgm:t>
    </dgm:pt>
    <dgm:pt modelId="{CDD11E8C-BF18-45B0-95F8-FEDCE43854DD}">
      <dgm:prSet phldrT="[Text]" custT="1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r>
            <a:rPr lang="en-GB" sz="2400" dirty="0" smtClean="0">
              <a:solidFill>
                <a:srgbClr val="7030A0"/>
              </a:solidFill>
            </a:rPr>
            <a:t>Patient</a:t>
          </a:r>
          <a:endParaRPr lang="en-GB" sz="2400" dirty="0">
            <a:solidFill>
              <a:srgbClr val="7030A0"/>
            </a:solidFill>
          </a:endParaRPr>
        </a:p>
      </dgm:t>
    </dgm:pt>
    <dgm:pt modelId="{7F8FAA3C-5C60-4477-A0BD-9CDB19A9D77D}" type="parTrans" cxnId="{B764773C-B4BD-48B2-8D51-B3F88E82F43F}">
      <dgm:prSet custT="1"/>
      <dgm:spPr/>
      <dgm:t>
        <a:bodyPr/>
        <a:lstStyle/>
        <a:p>
          <a:endParaRPr lang="en-GB" sz="900"/>
        </a:p>
      </dgm:t>
    </dgm:pt>
    <dgm:pt modelId="{480D824E-02C2-41FF-845C-B5D0E999D756}" type="sibTrans" cxnId="{B764773C-B4BD-48B2-8D51-B3F88E82F43F}">
      <dgm:prSet/>
      <dgm:spPr/>
      <dgm:t>
        <a:bodyPr/>
        <a:lstStyle/>
        <a:p>
          <a:endParaRPr lang="en-GB" sz="3200"/>
        </a:p>
      </dgm:t>
    </dgm:pt>
    <dgm:pt modelId="{6D826BD9-0D88-448D-9BB8-72836799EA64}">
      <dgm:prSet phldrT="[Text]" custT="1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r>
            <a:rPr lang="en-GB" sz="2400" dirty="0" smtClean="0">
              <a:solidFill>
                <a:srgbClr val="7030A0"/>
              </a:solidFill>
            </a:rPr>
            <a:t>Knowledge</a:t>
          </a:r>
          <a:endParaRPr lang="en-GB" sz="2400" dirty="0">
            <a:solidFill>
              <a:srgbClr val="7030A0"/>
            </a:solidFill>
          </a:endParaRPr>
        </a:p>
      </dgm:t>
    </dgm:pt>
    <dgm:pt modelId="{3DF02914-3502-44B8-BCF7-B8F5F9C98413}" type="parTrans" cxnId="{1AA55995-A5FD-4547-A003-62CF5B9DF07E}">
      <dgm:prSet custT="1"/>
      <dgm:spPr/>
      <dgm:t>
        <a:bodyPr/>
        <a:lstStyle/>
        <a:p>
          <a:endParaRPr lang="en-GB" sz="900"/>
        </a:p>
      </dgm:t>
    </dgm:pt>
    <dgm:pt modelId="{042D7200-E238-4257-ACC7-36CDE0AB6387}" type="sibTrans" cxnId="{1AA55995-A5FD-4547-A003-62CF5B9DF07E}">
      <dgm:prSet/>
      <dgm:spPr/>
      <dgm:t>
        <a:bodyPr/>
        <a:lstStyle/>
        <a:p>
          <a:endParaRPr lang="en-GB" sz="3200"/>
        </a:p>
      </dgm:t>
    </dgm:pt>
    <dgm:pt modelId="{4A45E94F-0D96-42E0-8BA9-D7D83F7CB73C}">
      <dgm:prSet phldrT="[Text]" custT="1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r>
            <a:rPr lang="en-GB" sz="2400" dirty="0" smtClean="0">
              <a:solidFill>
                <a:srgbClr val="7030A0"/>
              </a:solidFill>
            </a:rPr>
            <a:t>Clinicians</a:t>
          </a:r>
          <a:endParaRPr lang="en-GB" sz="2400" dirty="0">
            <a:solidFill>
              <a:srgbClr val="7030A0"/>
            </a:solidFill>
          </a:endParaRPr>
        </a:p>
      </dgm:t>
    </dgm:pt>
    <dgm:pt modelId="{182E7225-5A58-455E-BFC0-77F968F6A068}" type="parTrans" cxnId="{C6EF2725-89F4-4050-9501-C7ACF8D3F824}">
      <dgm:prSet custT="1"/>
      <dgm:spPr/>
      <dgm:t>
        <a:bodyPr/>
        <a:lstStyle/>
        <a:p>
          <a:endParaRPr lang="en-GB" sz="900"/>
        </a:p>
      </dgm:t>
    </dgm:pt>
    <dgm:pt modelId="{A8E60691-2C7F-4DFB-B4A0-0D44EEB6A391}" type="sibTrans" cxnId="{C6EF2725-89F4-4050-9501-C7ACF8D3F824}">
      <dgm:prSet/>
      <dgm:spPr/>
      <dgm:t>
        <a:bodyPr/>
        <a:lstStyle/>
        <a:p>
          <a:endParaRPr lang="en-GB" sz="3200"/>
        </a:p>
      </dgm:t>
    </dgm:pt>
    <dgm:pt modelId="{D47B4B54-E851-4604-8F21-CBA17B8779D7}">
      <dgm:prSet phldrT="[Text]" custT="1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r>
            <a:rPr lang="en-GB" sz="2400" dirty="0" smtClean="0">
              <a:solidFill>
                <a:srgbClr val="7030A0"/>
              </a:solidFill>
            </a:rPr>
            <a:t>Intervention</a:t>
          </a:r>
          <a:endParaRPr lang="en-GB" sz="2400" dirty="0">
            <a:solidFill>
              <a:srgbClr val="7030A0"/>
            </a:solidFill>
          </a:endParaRPr>
        </a:p>
      </dgm:t>
    </dgm:pt>
    <dgm:pt modelId="{F8ADB723-EAD6-419C-A721-C5AB4AC2670F}" type="parTrans" cxnId="{2791013F-FC75-4992-BAC1-D714A4E17FC8}">
      <dgm:prSet custT="1"/>
      <dgm:spPr/>
      <dgm:t>
        <a:bodyPr/>
        <a:lstStyle/>
        <a:p>
          <a:endParaRPr lang="en-GB" sz="900"/>
        </a:p>
      </dgm:t>
    </dgm:pt>
    <dgm:pt modelId="{C015546A-4620-4779-8E2D-1041A78FD8D1}" type="sibTrans" cxnId="{2791013F-FC75-4992-BAC1-D714A4E17FC8}">
      <dgm:prSet/>
      <dgm:spPr/>
      <dgm:t>
        <a:bodyPr/>
        <a:lstStyle/>
        <a:p>
          <a:endParaRPr lang="en-GB" sz="3200"/>
        </a:p>
      </dgm:t>
    </dgm:pt>
    <dgm:pt modelId="{6FDA9284-ACB4-4728-B250-886D5FBA068F}" type="pres">
      <dgm:prSet presAssocID="{303F33F5-BD5D-46E9-89F6-900AF89D49E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DF69BC5-1D8B-426D-8B59-4665B4555462}" type="pres">
      <dgm:prSet presAssocID="{3B496A31-FF70-4AF2-A006-9DC4F145F1C1}" presName="centerShape" presStyleLbl="node0" presStyleIdx="0" presStyleCnt="1"/>
      <dgm:spPr/>
      <dgm:t>
        <a:bodyPr/>
        <a:lstStyle/>
        <a:p>
          <a:endParaRPr lang="en-GB"/>
        </a:p>
      </dgm:t>
    </dgm:pt>
    <dgm:pt modelId="{B8B8E4A1-3DF8-4464-913F-FBA4CFAABB67}" type="pres">
      <dgm:prSet presAssocID="{7F8FAA3C-5C60-4477-A0BD-9CDB19A9D77D}" presName="Name9" presStyleLbl="parChTrans1D2" presStyleIdx="0" presStyleCnt="4"/>
      <dgm:spPr/>
      <dgm:t>
        <a:bodyPr/>
        <a:lstStyle/>
        <a:p>
          <a:endParaRPr lang="en-GB"/>
        </a:p>
      </dgm:t>
    </dgm:pt>
    <dgm:pt modelId="{889EDAA8-1FFD-44DD-BFDD-60EC6EF60258}" type="pres">
      <dgm:prSet presAssocID="{7F8FAA3C-5C60-4477-A0BD-9CDB19A9D77D}" presName="connTx" presStyleLbl="parChTrans1D2" presStyleIdx="0" presStyleCnt="4"/>
      <dgm:spPr/>
      <dgm:t>
        <a:bodyPr/>
        <a:lstStyle/>
        <a:p>
          <a:endParaRPr lang="en-GB"/>
        </a:p>
      </dgm:t>
    </dgm:pt>
    <dgm:pt modelId="{269376CA-73CC-43C8-B4D1-5ACA6C60D75D}" type="pres">
      <dgm:prSet presAssocID="{CDD11E8C-BF18-45B0-95F8-FEDCE43854DD}" presName="node" presStyleLbl="node1" presStyleIdx="0" presStyleCnt="4" custScaleX="16314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795E3BC-7868-4935-BD12-02FC0CD07DA5}" type="pres">
      <dgm:prSet presAssocID="{3DF02914-3502-44B8-BCF7-B8F5F9C98413}" presName="Name9" presStyleLbl="parChTrans1D2" presStyleIdx="1" presStyleCnt="4"/>
      <dgm:spPr/>
      <dgm:t>
        <a:bodyPr/>
        <a:lstStyle/>
        <a:p>
          <a:endParaRPr lang="en-GB"/>
        </a:p>
      </dgm:t>
    </dgm:pt>
    <dgm:pt modelId="{AAD05FFC-A10F-4E70-BAA0-A55F0F4D380C}" type="pres">
      <dgm:prSet presAssocID="{3DF02914-3502-44B8-BCF7-B8F5F9C98413}" presName="connTx" presStyleLbl="parChTrans1D2" presStyleIdx="1" presStyleCnt="4"/>
      <dgm:spPr/>
      <dgm:t>
        <a:bodyPr/>
        <a:lstStyle/>
        <a:p>
          <a:endParaRPr lang="en-GB"/>
        </a:p>
      </dgm:t>
    </dgm:pt>
    <dgm:pt modelId="{A14EB8BA-92CE-4889-B10C-3675B947249B}" type="pres">
      <dgm:prSet presAssocID="{6D826BD9-0D88-448D-9BB8-72836799EA64}" presName="node" presStyleLbl="node1" presStyleIdx="1" presStyleCnt="4" custScaleX="16314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531CD2B-81D6-4C27-8B49-6D042481AA2F}" type="pres">
      <dgm:prSet presAssocID="{182E7225-5A58-455E-BFC0-77F968F6A068}" presName="Name9" presStyleLbl="parChTrans1D2" presStyleIdx="2" presStyleCnt="4"/>
      <dgm:spPr/>
      <dgm:t>
        <a:bodyPr/>
        <a:lstStyle/>
        <a:p>
          <a:endParaRPr lang="en-GB"/>
        </a:p>
      </dgm:t>
    </dgm:pt>
    <dgm:pt modelId="{17871D2B-5DB3-4D8E-BCB6-9E1D23F3CF45}" type="pres">
      <dgm:prSet presAssocID="{182E7225-5A58-455E-BFC0-77F968F6A068}" presName="connTx" presStyleLbl="parChTrans1D2" presStyleIdx="2" presStyleCnt="4"/>
      <dgm:spPr/>
      <dgm:t>
        <a:bodyPr/>
        <a:lstStyle/>
        <a:p>
          <a:endParaRPr lang="en-GB"/>
        </a:p>
      </dgm:t>
    </dgm:pt>
    <dgm:pt modelId="{5C259EC5-A2DE-40B0-924A-E36247016A36}" type="pres">
      <dgm:prSet presAssocID="{4A45E94F-0D96-42E0-8BA9-D7D83F7CB73C}" presName="node" presStyleLbl="node1" presStyleIdx="2" presStyleCnt="4" custScaleX="16314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BFBC6FD-8590-4656-8297-B0D98B5E3660}" type="pres">
      <dgm:prSet presAssocID="{F8ADB723-EAD6-419C-A721-C5AB4AC2670F}" presName="Name9" presStyleLbl="parChTrans1D2" presStyleIdx="3" presStyleCnt="4"/>
      <dgm:spPr/>
      <dgm:t>
        <a:bodyPr/>
        <a:lstStyle/>
        <a:p>
          <a:endParaRPr lang="en-GB"/>
        </a:p>
      </dgm:t>
    </dgm:pt>
    <dgm:pt modelId="{205AC545-73C7-49BD-AC74-1C52BD367AF7}" type="pres">
      <dgm:prSet presAssocID="{F8ADB723-EAD6-419C-A721-C5AB4AC2670F}" presName="connTx" presStyleLbl="parChTrans1D2" presStyleIdx="3" presStyleCnt="4"/>
      <dgm:spPr/>
      <dgm:t>
        <a:bodyPr/>
        <a:lstStyle/>
        <a:p>
          <a:endParaRPr lang="en-GB"/>
        </a:p>
      </dgm:t>
    </dgm:pt>
    <dgm:pt modelId="{83EEB56D-E985-4DE4-AD3E-6C014D8E51AA}" type="pres">
      <dgm:prSet presAssocID="{D47B4B54-E851-4604-8F21-CBA17B8779D7}" presName="node" presStyleLbl="node1" presStyleIdx="3" presStyleCnt="4" custScaleX="16314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95E5AE03-51EF-4EDD-A361-75D0B569708A}" srcId="{303F33F5-BD5D-46E9-89F6-900AF89D49E8}" destId="{3B496A31-FF70-4AF2-A006-9DC4F145F1C1}" srcOrd="0" destOrd="0" parTransId="{D663AEAB-0298-473D-9044-4E17CC0C35C7}" sibTransId="{D0650D87-BB55-4B1D-920F-364B7DAFF837}"/>
    <dgm:cxn modelId="{435A0B9D-9FFC-4814-9BA9-CFE65504A0BA}" type="presOf" srcId="{3B496A31-FF70-4AF2-A006-9DC4F145F1C1}" destId="{7DF69BC5-1D8B-426D-8B59-4665B4555462}" srcOrd="0" destOrd="0" presId="urn:microsoft.com/office/officeart/2005/8/layout/radial1"/>
    <dgm:cxn modelId="{D830C46C-F39D-40BA-95E3-E1DCD56BCCC4}" type="presOf" srcId="{4A45E94F-0D96-42E0-8BA9-D7D83F7CB73C}" destId="{5C259EC5-A2DE-40B0-924A-E36247016A36}" srcOrd="0" destOrd="0" presId="urn:microsoft.com/office/officeart/2005/8/layout/radial1"/>
    <dgm:cxn modelId="{90B69E19-0AF4-417D-B210-DACFF37CB1F7}" type="presOf" srcId="{F8ADB723-EAD6-419C-A721-C5AB4AC2670F}" destId="{205AC545-73C7-49BD-AC74-1C52BD367AF7}" srcOrd="1" destOrd="0" presId="urn:microsoft.com/office/officeart/2005/8/layout/radial1"/>
    <dgm:cxn modelId="{2791013F-FC75-4992-BAC1-D714A4E17FC8}" srcId="{3B496A31-FF70-4AF2-A006-9DC4F145F1C1}" destId="{D47B4B54-E851-4604-8F21-CBA17B8779D7}" srcOrd="3" destOrd="0" parTransId="{F8ADB723-EAD6-419C-A721-C5AB4AC2670F}" sibTransId="{C015546A-4620-4779-8E2D-1041A78FD8D1}"/>
    <dgm:cxn modelId="{1AA55995-A5FD-4547-A003-62CF5B9DF07E}" srcId="{3B496A31-FF70-4AF2-A006-9DC4F145F1C1}" destId="{6D826BD9-0D88-448D-9BB8-72836799EA64}" srcOrd="1" destOrd="0" parTransId="{3DF02914-3502-44B8-BCF7-B8F5F9C98413}" sibTransId="{042D7200-E238-4257-ACC7-36CDE0AB6387}"/>
    <dgm:cxn modelId="{9FEEA342-A1EC-4B56-ABFE-964D7965B15D}" type="presOf" srcId="{303F33F5-BD5D-46E9-89F6-900AF89D49E8}" destId="{6FDA9284-ACB4-4728-B250-886D5FBA068F}" srcOrd="0" destOrd="0" presId="urn:microsoft.com/office/officeart/2005/8/layout/radial1"/>
    <dgm:cxn modelId="{A5884D38-4CC5-4817-B18F-DA7550235C3E}" type="presOf" srcId="{D47B4B54-E851-4604-8F21-CBA17B8779D7}" destId="{83EEB56D-E985-4DE4-AD3E-6C014D8E51AA}" srcOrd="0" destOrd="0" presId="urn:microsoft.com/office/officeart/2005/8/layout/radial1"/>
    <dgm:cxn modelId="{2B25898A-4F54-4726-B49B-C76A9CA9E4C2}" type="presOf" srcId="{CDD11E8C-BF18-45B0-95F8-FEDCE43854DD}" destId="{269376CA-73CC-43C8-B4D1-5ACA6C60D75D}" srcOrd="0" destOrd="0" presId="urn:microsoft.com/office/officeart/2005/8/layout/radial1"/>
    <dgm:cxn modelId="{636D1645-02E7-4299-A24C-29BF28776D7D}" type="presOf" srcId="{3DF02914-3502-44B8-BCF7-B8F5F9C98413}" destId="{AAD05FFC-A10F-4E70-BAA0-A55F0F4D380C}" srcOrd="1" destOrd="0" presId="urn:microsoft.com/office/officeart/2005/8/layout/radial1"/>
    <dgm:cxn modelId="{9623F7A4-E60C-4797-AF30-C90883E2E4B5}" type="presOf" srcId="{7F8FAA3C-5C60-4477-A0BD-9CDB19A9D77D}" destId="{889EDAA8-1FFD-44DD-BFDD-60EC6EF60258}" srcOrd="1" destOrd="0" presId="urn:microsoft.com/office/officeart/2005/8/layout/radial1"/>
    <dgm:cxn modelId="{97109AAC-477B-4CFC-B09C-6C9796B2A5D4}" type="presOf" srcId="{182E7225-5A58-455E-BFC0-77F968F6A068}" destId="{17871D2B-5DB3-4D8E-BCB6-9E1D23F3CF45}" srcOrd="1" destOrd="0" presId="urn:microsoft.com/office/officeart/2005/8/layout/radial1"/>
    <dgm:cxn modelId="{99D84061-F569-4EE8-A68B-1B52D44BE9B4}" type="presOf" srcId="{7F8FAA3C-5C60-4477-A0BD-9CDB19A9D77D}" destId="{B8B8E4A1-3DF8-4464-913F-FBA4CFAABB67}" srcOrd="0" destOrd="0" presId="urn:microsoft.com/office/officeart/2005/8/layout/radial1"/>
    <dgm:cxn modelId="{B764773C-B4BD-48B2-8D51-B3F88E82F43F}" srcId="{3B496A31-FF70-4AF2-A006-9DC4F145F1C1}" destId="{CDD11E8C-BF18-45B0-95F8-FEDCE43854DD}" srcOrd="0" destOrd="0" parTransId="{7F8FAA3C-5C60-4477-A0BD-9CDB19A9D77D}" sibTransId="{480D824E-02C2-41FF-845C-B5D0E999D756}"/>
    <dgm:cxn modelId="{5FB37635-CE5C-49F2-92F6-598BCF1CCAD7}" type="presOf" srcId="{3DF02914-3502-44B8-BCF7-B8F5F9C98413}" destId="{6795E3BC-7868-4935-BD12-02FC0CD07DA5}" srcOrd="0" destOrd="0" presId="urn:microsoft.com/office/officeart/2005/8/layout/radial1"/>
    <dgm:cxn modelId="{C6EF2725-89F4-4050-9501-C7ACF8D3F824}" srcId="{3B496A31-FF70-4AF2-A006-9DC4F145F1C1}" destId="{4A45E94F-0D96-42E0-8BA9-D7D83F7CB73C}" srcOrd="2" destOrd="0" parTransId="{182E7225-5A58-455E-BFC0-77F968F6A068}" sibTransId="{A8E60691-2C7F-4DFB-B4A0-0D44EEB6A391}"/>
    <dgm:cxn modelId="{1DE2A620-159F-45FC-BD05-534DA2EC2ED5}" type="presOf" srcId="{182E7225-5A58-455E-BFC0-77F968F6A068}" destId="{2531CD2B-81D6-4C27-8B49-6D042481AA2F}" srcOrd="0" destOrd="0" presId="urn:microsoft.com/office/officeart/2005/8/layout/radial1"/>
    <dgm:cxn modelId="{5E810A4C-3687-415A-BFEC-5C1CCB05B805}" type="presOf" srcId="{6D826BD9-0D88-448D-9BB8-72836799EA64}" destId="{A14EB8BA-92CE-4889-B10C-3675B947249B}" srcOrd="0" destOrd="0" presId="urn:microsoft.com/office/officeart/2005/8/layout/radial1"/>
    <dgm:cxn modelId="{4E87658D-2C65-47F4-B3FA-08A41602DE3E}" type="presOf" srcId="{F8ADB723-EAD6-419C-A721-C5AB4AC2670F}" destId="{CBFBC6FD-8590-4656-8297-B0D98B5E3660}" srcOrd="0" destOrd="0" presId="urn:microsoft.com/office/officeart/2005/8/layout/radial1"/>
    <dgm:cxn modelId="{A32F0623-332E-48F0-B103-82300D9AF5BC}" type="presParOf" srcId="{6FDA9284-ACB4-4728-B250-886D5FBA068F}" destId="{7DF69BC5-1D8B-426D-8B59-4665B4555462}" srcOrd="0" destOrd="0" presId="urn:microsoft.com/office/officeart/2005/8/layout/radial1"/>
    <dgm:cxn modelId="{4FBE914F-BA98-4460-9D80-05F18DE04D5D}" type="presParOf" srcId="{6FDA9284-ACB4-4728-B250-886D5FBA068F}" destId="{B8B8E4A1-3DF8-4464-913F-FBA4CFAABB67}" srcOrd="1" destOrd="0" presId="urn:microsoft.com/office/officeart/2005/8/layout/radial1"/>
    <dgm:cxn modelId="{3DA4372C-CEE0-4647-A218-9AD446FDA58F}" type="presParOf" srcId="{B8B8E4A1-3DF8-4464-913F-FBA4CFAABB67}" destId="{889EDAA8-1FFD-44DD-BFDD-60EC6EF60258}" srcOrd="0" destOrd="0" presId="urn:microsoft.com/office/officeart/2005/8/layout/radial1"/>
    <dgm:cxn modelId="{DB761564-293A-4368-9C9E-2FBA719251FF}" type="presParOf" srcId="{6FDA9284-ACB4-4728-B250-886D5FBA068F}" destId="{269376CA-73CC-43C8-B4D1-5ACA6C60D75D}" srcOrd="2" destOrd="0" presId="urn:microsoft.com/office/officeart/2005/8/layout/radial1"/>
    <dgm:cxn modelId="{EB2B51EE-9669-49F7-A8E7-986BF0C97672}" type="presParOf" srcId="{6FDA9284-ACB4-4728-B250-886D5FBA068F}" destId="{6795E3BC-7868-4935-BD12-02FC0CD07DA5}" srcOrd="3" destOrd="0" presId="urn:microsoft.com/office/officeart/2005/8/layout/radial1"/>
    <dgm:cxn modelId="{4011B53B-155F-4534-8D43-F0D4AEEF6A72}" type="presParOf" srcId="{6795E3BC-7868-4935-BD12-02FC0CD07DA5}" destId="{AAD05FFC-A10F-4E70-BAA0-A55F0F4D380C}" srcOrd="0" destOrd="0" presId="urn:microsoft.com/office/officeart/2005/8/layout/radial1"/>
    <dgm:cxn modelId="{9ECC1B4C-2E3A-4ECB-8A9C-9171CB82F38E}" type="presParOf" srcId="{6FDA9284-ACB4-4728-B250-886D5FBA068F}" destId="{A14EB8BA-92CE-4889-B10C-3675B947249B}" srcOrd="4" destOrd="0" presId="urn:microsoft.com/office/officeart/2005/8/layout/radial1"/>
    <dgm:cxn modelId="{27C020E8-C06E-4C11-811C-2219B2F9AB20}" type="presParOf" srcId="{6FDA9284-ACB4-4728-B250-886D5FBA068F}" destId="{2531CD2B-81D6-4C27-8B49-6D042481AA2F}" srcOrd="5" destOrd="0" presId="urn:microsoft.com/office/officeart/2005/8/layout/radial1"/>
    <dgm:cxn modelId="{D46F0700-6119-4A9A-ADCB-2F9003BB4D0E}" type="presParOf" srcId="{2531CD2B-81D6-4C27-8B49-6D042481AA2F}" destId="{17871D2B-5DB3-4D8E-BCB6-9E1D23F3CF45}" srcOrd="0" destOrd="0" presId="urn:microsoft.com/office/officeart/2005/8/layout/radial1"/>
    <dgm:cxn modelId="{8A95F0D4-92C9-4A98-8635-E2E5EA01CB10}" type="presParOf" srcId="{6FDA9284-ACB4-4728-B250-886D5FBA068F}" destId="{5C259EC5-A2DE-40B0-924A-E36247016A36}" srcOrd="6" destOrd="0" presId="urn:microsoft.com/office/officeart/2005/8/layout/radial1"/>
    <dgm:cxn modelId="{DDC726D0-DF67-4940-827D-24E65B5123D0}" type="presParOf" srcId="{6FDA9284-ACB4-4728-B250-886D5FBA068F}" destId="{CBFBC6FD-8590-4656-8297-B0D98B5E3660}" srcOrd="7" destOrd="0" presId="urn:microsoft.com/office/officeart/2005/8/layout/radial1"/>
    <dgm:cxn modelId="{430DAD47-1C10-4412-AC1E-F34A223DBA8A}" type="presParOf" srcId="{CBFBC6FD-8590-4656-8297-B0D98B5E3660}" destId="{205AC545-73C7-49BD-AC74-1C52BD367AF7}" srcOrd="0" destOrd="0" presId="urn:microsoft.com/office/officeart/2005/8/layout/radial1"/>
    <dgm:cxn modelId="{347613D8-3F43-46FF-B310-F7A80E3EBDF0}" type="presParOf" srcId="{6FDA9284-ACB4-4728-B250-886D5FBA068F}" destId="{83EEB56D-E985-4DE4-AD3E-6C014D8E51AA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03F33F5-BD5D-46E9-89F6-900AF89D49E8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B496A31-FF70-4AF2-A006-9DC4F145F1C1}">
      <dgm:prSet phldrT="[Text]" custT="1"/>
      <dgm:spPr/>
      <dgm:t>
        <a:bodyPr/>
        <a:lstStyle/>
        <a:p>
          <a:r>
            <a:rPr lang="en-GB" sz="1800" dirty="0" smtClean="0"/>
            <a:t>Medicine</a:t>
          </a:r>
          <a:endParaRPr lang="en-GB" sz="1800" dirty="0"/>
        </a:p>
      </dgm:t>
    </dgm:pt>
    <dgm:pt modelId="{D663AEAB-0298-473D-9044-4E17CC0C35C7}" type="parTrans" cxnId="{95E5AE03-51EF-4EDD-A361-75D0B569708A}">
      <dgm:prSet/>
      <dgm:spPr/>
      <dgm:t>
        <a:bodyPr/>
        <a:lstStyle/>
        <a:p>
          <a:endParaRPr lang="en-GB" sz="3200"/>
        </a:p>
      </dgm:t>
    </dgm:pt>
    <dgm:pt modelId="{D0650D87-BB55-4B1D-920F-364B7DAFF837}" type="sibTrans" cxnId="{95E5AE03-51EF-4EDD-A361-75D0B569708A}">
      <dgm:prSet/>
      <dgm:spPr/>
      <dgm:t>
        <a:bodyPr/>
        <a:lstStyle/>
        <a:p>
          <a:endParaRPr lang="en-GB" sz="3200"/>
        </a:p>
      </dgm:t>
    </dgm:pt>
    <dgm:pt modelId="{CDD11E8C-BF18-45B0-95F8-FEDCE43854DD}">
      <dgm:prSet phldrT="[Text]" custT="1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r>
            <a:rPr lang="en-GB" sz="2400" dirty="0" smtClean="0">
              <a:solidFill>
                <a:srgbClr val="7030A0"/>
              </a:solidFill>
            </a:rPr>
            <a:t>Patient</a:t>
          </a:r>
          <a:endParaRPr lang="en-GB" sz="2400" dirty="0">
            <a:solidFill>
              <a:srgbClr val="7030A0"/>
            </a:solidFill>
          </a:endParaRPr>
        </a:p>
      </dgm:t>
    </dgm:pt>
    <dgm:pt modelId="{7F8FAA3C-5C60-4477-A0BD-9CDB19A9D77D}" type="parTrans" cxnId="{B764773C-B4BD-48B2-8D51-B3F88E82F43F}">
      <dgm:prSet custT="1"/>
      <dgm:spPr/>
      <dgm:t>
        <a:bodyPr/>
        <a:lstStyle/>
        <a:p>
          <a:endParaRPr lang="en-GB" sz="900"/>
        </a:p>
      </dgm:t>
    </dgm:pt>
    <dgm:pt modelId="{480D824E-02C2-41FF-845C-B5D0E999D756}" type="sibTrans" cxnId="{B764773C-B4BD-48B2-8D51-B3F88E82F43F}">
      <dgm:prSet/>
      <dgm:spPr/>
      <dgm:t>
        <a:bodyPr/>
        <a:lstStyle/>
        <a:p>
          <a:endParaRPr lang="en-GB" sz="3200"/>
        </a:p>
      </dgm:t>
    </dgm:pt>
    <dgm:pt modelId="{6D826BD9-0D88-448D-9BB8-72836799EA64}">
      <dgm:prSet phldrT="[Text]" custT="1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r>
            <a:rPr lang="en-GB" sz="2400" dirty="0" smtClean="0">
              <a:solidFill>
                <a:srgbClr val="7030A0"/>
              </a:solidFill>
            </a:rPr>
            <a:t>Knowledge</a:t>
          </a:r>
          <a:endParaRPr lang="en-GB" sz="2400" dirty="0">
            <a:solidFill>
              <a:srgbClr val="7030A0"/>
            </a:solidFill>
          </a:endParaRPr>
        </a:p>
      </dgm:t>
    </dgm:pt>
    <dgm:pt modelId="{3DF02914-3502-44B8-BCF7-B8F5F9C98413}" type="parTrans" cxnId="{1AA55995-A5FD-4547-A003-62CF5B9DF07E}">
      <dgm:prSet custT="1"/>
      <dgm:spPr/>
      <dgm:t>
        <a:bodyPr/>
        <a:lstStyle/>
        <a:p>
          <a:endParaRPr lang="en-GB" sz="900"/>
        </a:p>
      </dgm:t>
    </dgm:pt>
    <dgm:pt modelId="{042D7200-E238-4257-ACC7-36CDE0AB6387}" type="sibTrans" cxnId="{1AA55995-A5FD-4547-A003-62CF5B9DF07E}">
      <dgm:prSet/>
      <dgm:spPr/>
      <dgm:t>
        <a:bodyPr/>
        <a:lstStyle/>
        <a:p>
          <a:endParaRPr lang="en-GB" sz="3200"/>
        </a:p>
      </dgm:t>
    </dgm:pt>
    <dgm:pt modelId="{4A45E94F-0D96-42E0-8BA9-D7D83F7CB73C}">
      <dgm:prSet phldrT="[Text]" custT="1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r>
            <a:rPr lang="en-GB" sz="2400" dirty="0" smtClean="0">
              <a:solidFill>
                <a:srgbClr val="7030A0"/>
              </a:solidFill>
            </a:rPr>
            <a:t>Clinicians</a:t>
          </a:r>
          <a:endParaRPr lang="en-GB" sz="2400" dirty="0">
            <a:solidFill>
              <a:srgbClr val="7030A0"/>
            </a:solidFill>
          </a:endParaRPr>
        </a:p>
      </dgm:t>
    </dgm:pt>
    <dgm:pt modelId="{182E7225-5A58-455E-BFC0-77F968F6A068}" type="parTrans" cxnId="{C6EF2725-89F4-4050-9501-C7ACF8D3F824}">
      <dgm:prSet custT="1"/>
      <dgm:spPr/>
      <dgm:t>
        <a:bodyPr/>
        <a:lstStyle/>
        <a:p>
          <a:endParaRPr lang="en-GB" sz="900"/>
        </a:p>
      </dgm:t>
    </dgm:pt>
    <dgm:pt modelId="{A8E60691-2C7F-4DFB-B4A0-0D44EEB6A391}" type="sibTrans" cxnId="{C6EF2725-89F4-4050-9501-C7ACF8D3F824}">
      <dgm:prSet/>
      <dgm:spPr/>
      <dgm:t>
        <a:bodyPr/>
        <a:lstStyle/>
        <a:p>
          <a:endParaRPr lang="en-GB" sz="3200"/>
        </a:p>
      </dgm:t>
    </dgm:pt>
    <dgm:pt modelId="{D47B4B54-E851-4604-8F21-CBA17B8779D7}">
      <dgm:prSet phldrT="[Text]" custT="1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r>
            <a:rPr lang="en-GB" sz="2400" dirty="0" smtClean="0">
              <a:solidFill>
                <a:srgbClr val="7030A0"/>
              </a:solidFill>
            </a:rPr>
            <a:t>Intervention</a:t>
          </a:r>
          <a:endParaRPr lang="en-GB" sz="2400" dirty="0">
            <a:solidFill>
              <a:srgbClr val="7030A0"/>
            </a:solidFill>
          </a:endParaRPr>
        </a:p>
      </dgm:t>
    </dgm:pt>
    <dgm:pt modelId="{F8ADB723-EAD6-419C-A721-C5AB4AC2670F}" type="parTrans" cxnId="{2791013F-FC75-4992-BAC1-D714A4E17FC8}">
      <dgm:prSet custT="1"/>
      <dgm:spPr/>
      <dgm:t>
        <a:bodyPr/>
        <a:lstStyle/>
        <a:p>
          <a:endParaRPr lang="en-GB" sz="900"/>
        </a:p>
      </dgm:t>
    </dgm:pt>
    <dgm:pt modelId="{C015546A-4620-4779-8E2D-1041A78FD8D1}" type="sibTrans" cxnId="{2791013F-FC75-4992-BAC1-D714A4E17FC8}">
      <dgm:prSet/>
      <dgm:spPr/>
      <dgm:t>
        <a:bodyPr/>
        <a:lstStyle/>
        <a:p>
          <a:endParaRPr lang="en-GB" sz="3200"/>
        </a:p>
      </dgm:t>
    </dgm:pt>
    <dgm:pt modelId="{6FDA9284-ACB4-4728-B250-886D5FBA068F}" type="pres">
      <dgm:prSet presAssocID="{303F33F5-BD5D-46E9-89F6-900AF89D49E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DF69BC5-1D8B-426D-8B59-4665B4555462}" type="pres">
      <dgm:prSet presAssocID="{3B496A31-FF70-4AF2-A006-9DC4F145F1C1}" presName="centerShape" presStyleLbl="node0" presStyleIdx="0" presStyleCnt="1"/>
      <dgm:spPr/>
      <dgm:t>
        <a:bodyPr/>
        <a:lstStyle/>
        <a:p>
          <a:endParaRPr lang="en-GB"/>
        </a:p>
      </dgm:t>
    </dgm:pt>
    <dgm:pt modelId="{B8B8E4A1-3DF8-4464-913F-FBA4CFAABB67}" type="pres">
      <dgm:prSet presAssocID="{7F8FAA3C-5C60-4477-A0BD-9CDB19A9D77D}" presName="Name9" presStyleLbl="parChTrans1D2" presStyleIdx="0" presStyleCnt="4"/>
      <dgm:spPr/>
      <dgm:t>
        <a:bodyPr/>
        <a:lstStyle/>
        <a:p>
          <a:endParaRPr lang="en-GB"/>
        </a:p>
      </dgm:t>
    </dgm:pt>
    <dgm:pt modelId="{889EDAA8-1FFD-44DD-BFDD-60EC6EF60258}" type="pres">
      <dgm:prSet presAssocID="{7F8FAA3C-5C60-4477-A0BD-9CDB19A9D77D}" presName="connTx" presStyleLbl="parChTrans1D2" presStyleIdx="0" presStyleCnt="4"/>
      <dgm:spPr/>
      <dgm:t>
        <a:bodyPr/>
        <a:lstStyle/>
        <a:p>
          <a:endParaRPr lang="en-GB"/>
        </a:p>
      </dgm:t>
    </dgm:pt>
    <dgm:pt modelId="{269376CA-73CC-43C8-B4D1-5ACA6C60D75D}" type="pres">
      <dgm:prSet presAssocID="{CDD11E8C-BF18-45B0-95F8-FEDCE43854DD}" presName="node" presStyleLbl="node1" presStyleIdx="0" presStyleCnt="4" custScaleX="16314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795E3BC-7868-4935-BD12-02FC0CD07DA5}" type="pres">
      <dgm:prSet presAssocID="{3DF02914-3502-44B8-BCF7-B8F5F9C98413}" presName="Name9" presStyleLbl="parChTrans1D2" presStyleIdx="1" presStyleCnt="4"/>
      <dgm:spPr/>
      <dgm:t>
        <a:bodyPr/>
        <a:lstStyle/>
        <a:p>
          <a:endParaRPr lang="en-GB"/>
        </a:p>
      </dgm:t>
    </dgm:pt>
    <dgm:pt modelId="{AAD05FFC-A10F-4E70-BAA0-A55F0F4D380C}" type="pres">
      <dgm:prSet presAssocID="{3DF02914-3502-44B8-BCF7-B8F5F9C98413}" presName="connTx" presStyleLbl="parChTrans1D2" presStyleIdx="1" presStyleCnt="4"/>
      <dgm:spPr/>
      <dgm:t>
        <a:bodyPr/>
        <a:lstStyle/>
        <a:p>
          <a:endParaRPr lang="en-GB"/>
        </a:p>
      </dgm:t>
    </dgm:pt>
    <dgm:pt modelId="{A14EB8BA-92CE-4889-B10C-3675B947249B}" type="pres">
      <dgm:prSet presAssocID="{6D826BD9-0D88-448D-9BB8-72836799EA64}" presName="node" presStyleLbl="node1" presStyleIdx="1" presStyleCnt="4" custScaleX="16314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531CD2B-81D6-4C27-8B49-6D042481AA2F}" type="pres">
      <dgm:prSet presAssocID="{182E7225-5A58-455E-BFC0-77F968F6A068}" presName="Name9" presStyleLbl="parChTrans1D2" presStyleIdx="2" presStyleCnt="4"/>
      <dgm:spPr/>
      <dgm:t>
        <a:bodyPr/>
        <a:lstStyle/>
        <a:p>
          <a:endParaRPr lang="en-GB"/>
        </a:p>
      </dgm:t>
    </dgm:pt>
    <dgm:pt modelId="{17871D2B-5DB3-4D8E-BCB6-9E1D23F3CF45}" type="pres">
      <dgm:prSet presAssocID="{182E7225-5A58-455E-BFC0-77F968F6A068}" presName="connTx" presStyleLbl="parChTrans1D2" presStyleIdx="2" presStyleCnt="4"/>
      <dgm:spPr/>
      <dgm:t>
        <a:bodyPr/>
        <a:lstStyle/>
        <a:p>
          <a:endParaRPr lang="en-GB"/>
        </a:p>
      </dgm:t>
    </dgm:pt>
    <dgm:pt modelId="{5C259EC5-A2DE-40B0-924A-E36247016A36}" type="pres">
      <dgm:prSet presAssocID="{4A45E94F-0D96-42E0-8BA9-D7D83F7CB73C}" presName="node" presStyleLbl="node1" presStyleIdx="2" presStyleCnt="4" custScaleX="16314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BFBC6FD-8590-4656-8297-B0D98B5E3660}" type="pres">
      <dgm:prSet presAssocID="{F8ADB723-EAD6-419C-A721-C5AB4AC2670F}" presName="Name9" presStyleLbl="parChTrans1D2" presStyleIdx="3" presStyleCnt="4"/>
      <dgm:spPr/>
      <dgm:t>
        <a:bodyPr/>
        <a:lstStyle/>
        <a:p>
          <a:endParaRPr lang="en-GB"/>
        </a:p>
      </dgm:t>
    </dgm:pt>
    <dgm:pt modelId="{205AC545-73C7-49BD-AC74-1C52BD367AF7}" type="pres">
      <dgm:prSet presAssocID="{F8ADB723-EAD6-419C-A721-C5AB4AC2670F}" presName="connTx" presStyleLbl="parChTrans1D2" presStyleIdx="3" presStyleCnt="4"/>
      <dgm:spPr/>
      <dgm:t>
        <a:bodyPr/>
        <a:lstStyle/>
        <a:p>
          <a:endParaRPr lang="en-GB"/>
        </a:p>
      </dgm:t>
    </dgm:pt>
    <dgm:pt modelId="{83EEB56D-E985-4DE4-AD3E-6C014D8E51AA}" type="pres">
      <dgm:prSet presAssocID="{D47B4B54-E851-4604-8F21-CBA17B8779D7}" presName="node" presStyleLbl="node1" presStyleIdx="3" presStyleCnt="4" custScaleX="16314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986596A9-D98E-4350-9CD1-D6DC6AE23D05}" type="presOf" srcId="{3DF02914-3502-44B8-BCF7-B8F5F9C98413}" destId="{AAD05FFC-A10F-4E70-BAA0-A55F0F4D380C}" srcOrd="1" destOrd="0" presId="urn:microsoft.com/office/officeart/2005/8/layout/radial1"/>
    <dgm:cxn modelId="{0671E86A-7D6E-4D3B-AE6D-A86B63368C42}" type="presOf" srcId="{F8ADB723-EAD6-419C-A721-C5AB4AC2670F}" destId="{205AC545-73C7-49BD-AC74-1C52BD367AF7}" srcOrd="1" destOrd="0" presId="urn:microsoft.com/office/officeart/2005/8/layout/radial1"/>
    <dgm:cxn modelId="{B764773C-B4BD-48B2-8D51-B3F88E82F43F}" srcId="{3B496A31-FF70-4AF2-A006-9DC4F145F1C1}" destId="{CDD11E8C-BF18-45B0-95F8-FEDCE43854DD}" srcOrd="0" destOrd="0" parTransId="{7F8FAA3C-5C60-4477-A0BD-9CDB19A9D77D}" sibTransId="{480D824E-02C2-41FF-845C-B5D0E999D756}"/>
    <dgm:cxn modelId="{41D7D65F-2D4A-493E-BE31-E6FABE188F46}" type="presOf" srcId="{D47B4B54-E851-4604-8F21-CBA17B8779D7}" destId="{83EEB56D-E985-4DE4-AD3E-6C014D8E51AA}" srcOrd="0" destOrd="0" presId="urn:microsoft.com/office/officeart/2005/8/layout/radial1"/>
    <dgm:cxn modelId="{98687BC2-7183-4951-9C0A-7A0F1B1B7C9D}" type="presOf" srcId="{3DF02914-3502-44B8-BCF7-B8F5F9C98413}" destId="{6795E3BC-7868-4935-BD12-02FC0CD07DA5}" srcOrd="0" destOrd="0" presId="urn:microsoft.com/office/officeart/2005/8/layout/radial1"/>
    <dgm:cxn modelId="{412B10B0-9C6D-4997-8173-AF375428DCF0}" type="presOf" srcId="{CDD11E8C-BF18-45B0-95F8-FEDCE43854DD}" destId="{269376CA-73CC-43C8-B4D1-5ACA6C60D75D}" srcOrd="0" destOrd="0" presId="urn:microsoft.com/office/officeart/2005/8/layout/radial1"/>
    <dgm:cxn modelId="{7B602830-5565-4395-B30C-771A7B14B8D7}" type="presOf" srcId="{182E7225-5A58-455E-BFC0-77F968F6A068}" destId="{17871D2B-5DB3-4D8E-BCB6-9E1D23F3CF45}" srcOrd="1" destOrd="0" presId="urn:microsoft.com/office/officeart/2005/8/layout/radial1"/>
    <dgm:cxn modelId="{9F99CADC-8466-40FE-BFA3-FD1D97FD03C5}" type="presOf" srcId="{3B496A31-FF70-4AF2-A006-9DC4F145F1C1}" destId="{7DF69BC5-1D8B-426D-8B59-4665B4555462}" srcOrd="0" destOrd="0" presId="urn:microsoft.com/office/officeart/2005/8/layout/radial1"/>
    <dgm:cxn modelId="{1B3D1D03-A66A-452A-BB50-CFF4D7329A7C}" type="presOf" srcId="{7F8FAA3C-5C60-4477-A0BD-9CDB19A9D77D}" destId="{B8B8E4A1-3DF8-4464-913F-FBA4CFAABB67}" srcOrd="0" destOrd="0" presId="urn:microsoft.com/office/officeart/2005/8/layout/radial1"/>
    <dgm:cxn modelId="{C6EF2725-89F4-4050-9501-C7ACF8D3F824}" srcId="{3B496A31-FF70-4AF2-A006-9DC4F145F1C1}" destId="{4A45E94F-0D96-42E0-8BA9-D7D83F7CB73C}" srcOrd="2" destOrd="0" parTransId="{182E7225-5A58-455E-BFC0-77F968F6A068}" sibTransId="{A8E60691-2C7F-4DFB-B4A0-0D44EEB6A391}"/>
    <dgm:cxn modelId="{A37133F4-AFE2-42A5-BB9C-06BC8A9FC07F}" type="presOf" srcId="{F8ADB723-EAD6-419C-A721-C5AB4AC2670F}" destId="{CBFBC6FD-8590-4656-8297-B0D98B5E3660}" srcOrd="0" destOrd="0" presId="urn:microsoft.com/office/officeart/2005/8/layout/radial1"/>
    <dgm:cxn modelId="{95E5AE03-51EF-4EDD-A361-75D0B569708A}" srcId="{303F33F5-BD5D-46E9-89F6-900AF89D49E8}" destId="{3B496A31-FF70-4AF2-A006-9DC4F145F1C1}" srcOrd="0" destOrd="0" parTransId="{D663AEAB-0298-473D-9044-4E17CC0C35C7}" sibTransId="{D0650D87-BB55-4B1D-920F-364B7DAFF837}"/>
    <dgm:cxn modelId="{1371C576-D599-4D41-B3F2-105CAD0C00CA}" type="presOf" srcId="{6D826BD9-0D88-448D-9BB8-72836799EA64}" destId="{A14EB8BA-92CE-4889-B10C-3675B947249B}" srcOrd="0" destOrd="0" presId="urn:microsoft.com/office/officeart/2005/8/layout/radial1"/>
    <dgm:cxn modelId="{5826AD17-A724-4EF5-ACBF-9CE519340B17}" type="presOf" srcId="{7F8FAA3C-5C60-4477-A0BD-9CDB19A9D77D}" destId="{889EDAA8-1FFD-44DD-BFDD-60EC6EF60258}" srcOrd="1" destOrd="0" presId="urn:microsoft.com/office/officeart/2005/8/layout/radial1"/>
    <dgm:cxn modelId="{2791013F-FC75-4992-BAC1-D714A4E17FC8}" srcId="{3B496A31-FF70-4AF2-A006-9DC4F145F1C1}" destId="{D47B4B54-E851-4604-8F21-CBA17B8779D7}" srcOrd="3" destOrd="0" parTransId="{F8ADB723-EAD6-419C-A721-C5AB4AC2670F}" sibTransId="{C015546A-4620-4779-8E2D-1041A78FD8D1}"/>
    <dgm:cxn modelId="{FCA320A7-4CF1-49D5-8EDB-F9A0313B602B}" type="presOf" srcId="{4A45E94F-0D96-42E0-8BA9-D7D83F7CB73C}" destId="{5C259EC5-A2DE-40B0-924A-E36247016A36}" srcOrd="0" destOrd="0" presId="urn:microsoft.com/office/officeart/2005/8/layout/radial1"/>
    <dgm:cxn modelId="{1AA55995-A5FD-4547-A003-62CF5B9DF07E}" srcId="{3B496A31-FF70-4AF2-A006-9DC4F145F1C1}" destId="{6D826BD9-0D88-448D-9BB8-72836799EA64}" srcOrd="1" destOrd="0" parTransId="{3DF02914-3502-44B8-BCF7-B8F5F9C98413}" sibTransId="{042D7200-E238-4257-ACC7-36CDE0AB6387}"/>
    <dgm:cxn modelId="{63D40F8C-65CC-46AC-8EF7-9985423F9906}" type="presOf" srcId="{182E7225-5A58-455E-BFC0-77F968F6A068}" destId="{2531CD2B-81D6-4C27-8B49-6D042481AA2F}" srcOrd="0" destOrd="0" presId="urn:microsoft.com/office/officeart/2005/8/layout/radial1"/>
    <dgm:cxn modelId="{95977C90-41A3-49D4-A4F2-D7360849E446}" type="presOf" srcId="{303F33F5-BD5D-46E9-89F6-900AF89D49E8}" destId="{6FDA9284-ACB4-4728-B250-886D5FBA068F}" srcOrd="0" destOrd="0" presId="urn:microsoft.com/office/officeart/2005/8/layout/radial1"/>
    <dgm:cxn modelId="{F92A2D10-7B2C-46F0-B48E-4613250788BA}" type="presParOf" srcId="{6FDA9284-ACB4-4728-B250-886D5FBA068F}" destId="{7DF69BC5-1D8B-426D-8B59-4665B4555462}" srcOrd="0" destOrd="0" presId="urn:microsoft.com/office/officeart/2005/8/layout/radial1"/>
    <dgm:cxn modelId="{A5CC254F-65D9-4C86-8B29-882B8208FEC4}" type="presParOf" srcId="{6FDA9284-ACB4-4728-B250-886D5FBA068F}" destId="{B8B8E4A1-3DF8-4464-913F-FBA4CFAABB67}" srcOrd="1" destOrd="0" presId="urn:microsoft.com/office/officeart/2005/8/layout/radial1"/>
    <dgm:cxn modelId="{9195C0CC-7075-4302-B4A4-83B3B76EEEC2}" type="presParOf" srcId="{B8B8E4A1-3DF8-4464-913F-FBA4CFAABB67}" destId="{889EDAA8-1FFD-44DD-BFDD-60EC6EF60258}" srcOrd="0" destOrd="0" presId="urn:microsoft.com/office/officeart/2005/8/layout/radial1"/>
    <dgm:cxn modelId="{F695726A-357D-4F7D-AB23-CAAC11C2EE41}" type="presParOf" srcId="{6FDA9284-ACB4-4728-B250-886D5FBA068F}" destId="{269376CA-73CC-43C8-B4D1-5ACA6C60D75D}" srcOrd="2" destOrd="0" presId="urn:microsoft.com/office/officeart/2005/8/layout/radial1"/>
    <dgm:cxn modelId="{68C9381C-E021-42D7-A1C2-BE066406CDD9}" type="presParOf" srcId="{6FDA9284-ACB4-4728-B250-886D5FBA068F}" destId="{6795E3BC-7868-4935-BD12-02FC0CD07DA5}" srcOrd="3" destOrd="0" presId="urn:microsoft.com/office/officeart/2005/8/layout/radial1"/>
    <dgm:cxn modelId="{8EA0A046-8DAF-40EB-B153-96F2C47D42C7}" type="presParOf" srcId="{6795E3BC-7868-4935-BD12-02FC0CD07DA5}" destId="{AAD05FFC-A10F-4E70-BAA0-A55F0F4D380C}" srcOrd="0" destOrd="0" presId="urn:microsoft.com/office/officeart/2005/8/layout/radial1"/>
    <dgm:cxn modelId="{D737925E-A2B4-4D71-8906-256BDB36B41D}" type="presParOf" srcId="{6FDA9284-ACB4-4728-B250-886D5FBA068F}" destId="{A14EB8BA-92CE-4889-B10C-3675B947249B}" srcOrd="4" destOrd="0" presId="urn:microsoft.com/office/officeart/2005/8/layout/radial1"/>
    <dgm:cxn modelId="{045111C0-9C3E-471B-A98B-C74F44629309}" type="presParOf" srcId="{6FDA9284-ACB4-4728-B250-886D5FBA068F}" destId="{2531CD2B-81D6-4C27-8B49-6D042481AA2F}" srcOrd="5" destOrd="0" presId="urn:microsoft.com/office/officeart/2005/8/layout/radial1"/>
    <dgm:cxn modelId="{E5645262-E696-497D-89D3-C04DD48A665D}" type="presParOf" srcId="{2531CD2B-81D6-4C27-8B49-6D042481AA2F}" destId="{17871D2B-5DB3-4D8E-BCB6-9E1D23F3CF45}" srcOrd="0" destOrd="0" presId="urn:microsoft.com/office/officeart/2005/8/layout/radial1"/>
    <dgm:cxn modelId="{1FD961A2-A476-4E89-85DF-3E7BAB9294B7}" type="presParOf" srcId="{6FDA9284-ACB4-4728-B250-886D5FBA068F}" destId="{5C259EC5-A2DE-40B0-924A-E36247016A36}" srcOrd="6" destOrd="0" presId="urn:microsoft.com/office/officeart/2005/8/layout/radial1"/>
    <dgm:cxn modelId="{0EC92ABE-FB4C-476F-81E1-20F528C96889}" type="presParOf" srcId="{6FDA9284-ACB4-4728-B250-886D5FBA068F}" destId="{CBFBC6FD-8590-4656-8297-B0D98B5E3660}" srcOrd="7" destOrd="0" presId="urn:microsoft.com/office/officeart/2005/8/layout/radial1"/>
    <dgm:cxn modelId="{EB3B3F0A-B0F2-4DCC-BA21-02B219CED86A}" type="presParOf" srcId="{CBFBC6FD-8590-4656-8297-B0D98B5E3660}" destId="{205AC545-73C7-49BD-AC74-1C52BD367AF7}" srcOrd="0" destOrd="0" presId="urn:microsoft.com/office/officeart/2005/8/layout/radial1"/>
    <dgm:cxn modelId="{9B5DACAA-1FE2-4A4B-8BEB-0EE001DC5893}" type="presParOf" srcId="{6FDA9284-ACB4-4728-B250-886D5FBA068F}" destId="{83EEB56D-E985-4DE4-AD3E-6C014D8E51AA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03F33F5-BD5D-46E9-89F6-900AF89D49E8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B496A31-FF70-4AF2-A006-9DC4F145F1C1}">
      <dgm:prSet phldrT="[Text]" custT="1"/>
      <dgm:spPr/>
      <dgm:t>
        <a:bodyPr/>
        <a:lstStyle/>
        <a:p>
          <a:r>
            <a:rPr lang="en-GB" sz="1800" dirty="0" smtClean="0"/>
            <a:t>Medicine</a:t>
          </a:r>
          <a:endParaRPr lang="en-GB" sz="1800" dirty="0"/>
        </a:p>
      </dgm:t>
    </dgm:pt>
    <dgm:pt modelId="{D663AEAB-0298-473D-9044-4E17CC0C35C7}" type="parTrans" cxnId="{95E5AE03-51EF-4EDD-A361-75D0B569708A}">
      <dgm:prSet/>
      <dgm:spPr/>
      <dgm:t>
        <a:bodyPr/>
        <a:lstStyle/>
        <a:p>
          <a:endParaRPr lang="en-GB" sz="3200"/>
        </a:p>
      </dgm:t>
    </dgm:pt>
    <dgm:pt modelId="{D0650D87-BB55-4B1D-920F-364B7DAFF837}" type="sibTrans" cxnId="{95E5AE03-51EF-4EDD-A361-75D0B569708A}">
      <dgm:prSet/>
      <dgm:spPr/>
      <dgm:t>
        <a:bodyPr/>
        <a:lstStyle/>
        <a:p>
          <a:endParaRPr lang="en-GB" sz="3200"/>
        </a:p>
      </dgm:t>
    </dgm:pt>
    <dgm:pt modelId="{CDD11E8C-BF18-45B0-95F8-FEDCE43854DD}">
      <dgm:prSet phldrT="[Text]" custT="1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r>
            <a:rPr lang="en-GB" sz="2400" dirty="0" smtClean="0">
              <a:solidFill>
                <a:srgbClr val="7030A0"/>
              </a:solidFill>
            </a:rPr>
            <a:t>Patient</a:t>
          </a:r>
          <a:endParaRPr lang="en-GB" sz="2400" dirty="0">
            <a:solidFill>
              <a:srgbClr val="7030A0"/>
            </a:solidFill>
          </a:endParaRPr>
        </a:p>
      </dgm:t>
    </dgm:pt>
    <dgm:pt modelId="{7F8FAA3C-5C60-4477-A0BD-9CDB19A9D77D}" type="parTrans" cxnId="{B764773C-B4BD-48B2-8D51-B3F88E82F43F}">
      <dgm:prSet custT="1"/>
      <dgm:spPr/>
      <dgm:t>
        <a:bodyPr/>
        <a:lstStyle/>
        <a:p>
          <a:endParaRPr lang="en-GB" sz="900"/>
        </a:p>
      </dgm:t>
    </dgm:pt>
    <dgm:pt modelId="{480D824E-02C2-41FF-845C-B5D0E999D756}" type="sibTrans" cxnId="{B764773C-B4BD-48B2-8D51-B3F88E82F43F}">
      <dgm:prSet/>
      <dgm:spPr/>
      <dgm:t>
        <a:bodyPr/>
        <a:lstStyle/>
        <a:p>
          <a:endParaRPr lang="en-GB" sz="3200"/>
        </a:p>
      </dgm:t>
    </dgm:pt>
    <dgm:pt modelId="{6D826BD9-0D88-448D-9BB8-72836799EA64}">
      <dgm:prSet phldrT="[Text]" custT="1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r>
            <a:rPr lang="en-GB" sz="2400" dirty="0" smtClean="0">
              <a:solidFill>
                <a:srgbClr val="7030A0"/>
              </a:solidFill>
            </a:rPr>
            <a:t>Knowledge</a:t>
          </a:r>
          <a:endParaRPr lang="en-GB" sz="2400" dirty="0">
            <a:solidFill>
              <a:srgbClr val="7030A0"/>
            </a:solidFill>
          </a:endParaRPr>
        </a:p>
      </dgm:t>
    </dgm:pt>
    <dgm:pt modelId="{3DF02914-3502-44B8-BCF7-B8F5F9C98413}" type="parTrans" cxnId="{1AA55995-A5FD-4547-A003-62CF5B9DF07E}">
      <dgm:prSet custT="1"/>
      <dgm:spPr/>
      <dgm:t>
        <a:bodyPr/>
        <a:lstStyle/>
        <a:p>
          <a:endParaRPr lang="en-GB" sz="900"/>
        </a:p>
      </dgm:t>
    </dgm:pt>
    <dgm:pt modelId="{042D7200-E238-4257-ACC7-36CDE0AB6387}" type="sibTrans" cxnId="{1AA55995-A5FD-4547-A003-62CF5B9DF07E}">
      <dgm:prSet/>
      <dgm:spPr/>
      <dgm:t>
        <a:bodyPr/>
        <a:lstStyle/>
        <a:p>
          <a:endParaRPr lang="en-GB" sz="3200"/>
        </a:p>
      </dgm:t>
    </dgm:pt>
    <dgm:pt modelId="{4A45E94F-0D96-42E0-8BA9-D7D83F7CB73C}">
      <dgm:prSet phldrT="[Text]" custT="1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r>
            <a:rPr lang="en-GB" sz="2400" dirty="0" smtClean="0">
              <a:solidFill>
                <a:srgbClr val="7030A0"/>
              </a:solidFill>
            </a:rPr>
            <a:t>Clinicians</a:t>
          </a:r>
          <a:endParaRPr lang="en-GB" sz="2400" dirty="0">
            <a:solidFill>
              <a:srgbClr val="7030A0"/>
            </a:solidFill>
          </a:endParaRPr>
        </a:p>
      </dgm:t>
    </dgm:pt>
    <dgm:pt modelId="{182E7225-5A58-455E-BFC0-77F968F6A068}" type="parTrans" cxnId="{C6EF2725-89F4-4050-9501-C7ACF8D3F824}">
      <dgm:prSet custT="1"/>
      <dgm:spPr/>
      <dgm:t>
        <a:bodyPr/>
        <a:lstStyle/>
        <a:p>
          <a:endParaRPr lang="en-GB" sz="900"/>
        </a:p>
      </dgm:t>
    </dgm:pt>
    <dgm:pt modelId="{A8E60691-2C7F-4DFB-B4A0-0D44EEB6A391}" type="sibTrans" cxnId="{C6EF2725-89F4-4050-9501-C7ACF8D3F824}">
      <dgm:prSet/>
      <dgm:spPr/>
      <dgm:t>
        <a:bodyPr/>
        <a:lstStyle/>
        <a:p>
          <a:endParaRPr lang="en-GB" sz="3200"/>
        </a:p>
      </dgm:t>
    </dgm:pt>
    <dgm:pt modelId="{D47B4B54-E851-4604-8F21-CBA17B8779D7}">
      <dgm:prSet phldrT="[Text]" custT="1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r>
            <a:rPr lang="en-GB" sz="2400" dirty="0" smtClean="0">
              <a:solidFill>
                <a:srgbClr val="7030A0"/>
              </a:solidFill>
            </a:rPr>
            <a:t>Intervention</a:t>
          </a:r>
          <a:endParaRPr lang="en-GB" sz="2400" dirty="0">
            <a:solidFill>
              <a:srgbClr val="7030A0"/>
            </a:solidFill>
          </a:endParaRPr>
        </a:p>
      </dgm:t>
    </dgm:pt>
    <dgm:pt modelId="{F8ADB723-EAD6-419C-A721-C5AB4AC2670F}" type="parTrans" cxnId="{2791013F-FC75-4992-BAC1-D714A4E17FC8}">
      <dgm:prSet custT="1"/>
      <dgm:spPr/>
      <dgm:t>
        <a:bodyPr/>
        <a:lstStyle/>
        <a:p>
          <a:endParaRPr lang="en-GB" sz="900"/>
        </a:p>
      </dgm:t>
    </dgm:pt>
    <dgm:pt modelId="{C015546A-4620-4779-8E2D-1041A78FD8D1}" type="sibTrans" cxnId="{2791013F-FC75-4992-BAC1-D714A4E17FC8}">
      <dgm:prSet/>
      <dgm:spPr/>
      <dgm:t>
        <a:bodyPr/>
        <a:lstStyle/>
        <a:p>
          <a:endParaRPr lang="en-GB" sz="3200"/>
        </a:p>
      </dgm:t>
    </dgm:pt>
    <dgm:pt modelId="{6FDA9284-ACB4-4728-B250-886D5FBA068F}" type="pres">
      <dgm:prSet presAssocID="{303F33F5-BD5D-46E9-89F6-900AF89D49E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DF69BC5-1D8B-426D-8B59-4665B4555462}" type="pres">
      <dgm:prSet presAssocID="{3B496A31-FF70-4AF2-A006-9DC4F145F1C1}" presName="centerShape" presStyleLbl="node0" presStyleIdx="0" presStyleCnt="1"/>
      <dgm:spPr/>
      <dgm:t>
        <a:bodyPr/>
        <a:lstStyle/>
        <a:p>
          <a:endParaRPr lang="en-GB"/>
        </a:p>
      </dgm:t>
    </dgm:pt>
    <dgm:pt modelId="{B8B8E4A1-3DF8-4464-913F-FBA4CFAABB67}" type="pres">
      <dgm:prSet presAssocID="{7F8FAA3C-5C60-4477-A0BD-9CDB19A9D77D}" presName="Name9" presStyleLbl="parChTrans1D2" presStyleIdx="0" presStyleCnt="4"/>
      <dgm:spPr/>
      <dgm:t>
        <a:bodyPr/>
        <a:lstStyle/>
        <a:p>
          <a:endParaRPr lang="en-GB"/>
        </a:p>
      </dgm:t>
    </dgm:pt>
    <dgm:pt modelId="{889EDAA8-1FFD-44DD-BFDD-60EC6EF60258}" type="pres">
      <dgm:prSet presAssocID="{7F8FAA3C-5C60-4477-A0BD-9CDB19A9D77D}" presName="connTx" presStyleLbl="parChTrans1D2" presStyleIdx="0" presStyleCnt="4"/>
      <dgm:spPr/>
      <dgm:t>
        <a:bodyPr/>
        <a:lstStyle/>
        <a:p>
          <a:endParaRPr lang="en-GB"/>
        </a:p>
      </dgm:t>
    </dgm:pt>
    <dgm:pt modelId="{269376CA-73CC-43C8-B4D1-5ACA6C60D75D}" type="pres">
      <dgm:prSet presAssocID="{CDD11E8C-BF18-45B0-95F8-FEDCE43854DD}" presName="node" presStyleLbl="node1" presStyleIdx="0" presStyleCnt="4" custScaleX="16314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795E3BC-7868-4935-BD12-02FC0CD07DA5}" type="pres">
      <dgm:prSet presAssocID="{3DF02914-3502-44B8-BCF7-B8F5F9C98413}" presName="Name9" presStyleLbl="parChTrans1D2" presStyleIdx="1" presStyleCnt="4"/>
      <dgm:spPr/>
      <dgm:t>
        <a:bodyPr/>
        <a:lstStyle/>
        <a:p>
          <a:endParaRPr lang="en-GB"/>
        </a:p>
      </dgm:t>
    </dgm:pt>
    <dgm:pt modelId="{AAD05FFC-A10F-4E70-BAA0-A55F0F4D380C}" type="pres">
      <dgm:prSet presAssocID="{3DF02914-3502-44B8-BCF7-B8F5F9C98413}" presName="connTx" presStyleLbl="parChTrans1D2" presStyleIdx="1" presStyleCnt="4"/>
      <dgm:spPr/>
      <dgm:t>
        <a:bodyPr/>
        <a:lstStyle/>
        <a:p>
          <a:endParaRPr lang="en-GB"/>
        </a:p>
      </dgm:t>
    </dgm:pt>
    <dgm:pt modelId="{A14EB8BA-92CE-4889-B10C-3675B947249B}" type="pres">
      <dgm:prSet presAssocID="{6D826BD9-0D88-448D-9BB8-72836799EA64}" presName="node" presStyleLbl="node1" presStyleIdx="1" presStyleCnt="4" custScaleX="16314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531CD2B-81D6-4C27-8B49-6D042481AA2F}" type="pres">
      <dgm:prSet presAssocID="{182E7225-5A58-455E-BFC0-77F968F6A068}" presName="Name9" presStyleLbl="parChTrans1D2" presStyleIdx="2" presStyleCnt="4"/>
      <dgm:spPr/>
      <dgm:t>
        <a:bodyPr/>
        <a:lstStyle/>
        <a:p>
          <a:endParaRPr lang="en-GB"/>
        </a:p>
      </dgm:t>
    </dgm:pt>
    <dgm:pt modelId="{17871D2B-5DB3-4D8E-BCB6-9E1D23F3CF45}" type="pres">
      <dgm:prSet presAssocID="{182E7225-5A58-455E-BFC0-77F968F6A068}" presName="connTx" presStyleLbl="parChTrans1D2" presStyleIdx="2" presStyleCnt="4"/>
      <dgm:spPr/>
      <dgm:t>
        <a:bodyPr/>
        <a:lstStyle/>
        <a:p>
          <a:endParaRPr lang="en-GB"/>
        </a:p>
      </dgm:t>
    </dgm:pt>
    <dgm:pt modelId="{5C259EC5-A2DE-40B0-924A-E36247016A36}" type="pres">
      <dgm:prSet presAssocID="{4A45E94F-0D96-42E0-8BA9-D7D83F7CB73C}" presName="node" presStyleLbl="node1" presStyleIdx="2" presStyleCnt="4" custScaleX="16314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BFBC6FD-8590-4656-8297-B0D98B5E3660}" type="pres">
      <dgm:prSet presAssocID="{F8ADB723-EAD6-419C-A721-C5AB4AC2670F}" presName="Name9" presStyleLbl="parChTrans1D2" presStyleIdx="3" presStyleCnt="4"/>
      <dgm:spPr/>
      <dgm:t>
        <a:bodyPr/>
        <a:lstStyle/>
        <a:p>
          <a:endParaRPr lang="en-GB"/>
        </a:p>
      </dgm:t>
    </dgm:pt>
    <dgm:pt modelId="{205AC545-73C7-49BD-AC74-1C52BD367AF7}" type="pres">
      <dgm:prSet presAssocID="{F8ADB723-EAD6-419C-A721-C5AB4AC2670F}" presName="connTx" presStyleLbl="parChTrans1D2" presStyleIdx="3" presStyleCnt="4"/>
      <dgm:spPr/>
      <dgm:t>
        <a:bodyPr/>
        <a:lstStyle/>
        <a:p>
          <a:endParaRPr lang="en-GB"/>
        </a:p>
      </dgm:t>
    </dgm:pt>
    <dgm:pt modelId="{83EEB56D-E985-4DE4-AD3E-6C014D8E51AA}" type="pres">
      <dgm:prSet presAssocID="{D47B4B54-E851-4604-8F21-CBA17B8779D7}" presName="node" presStyleLbl="node1" presStyleIdx="3" presStyleCnt="4" custScaleX="16314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3C4DD629-30FC-48BC-BA25-D11BF6AAF3AB}" type="presOf" srcId="{6D826BD9-0D88-448D-9BB8-72836799EA64}" destId="{A14EB8BA-92CE-4889-B10C-3675B947249B}" srcOrd="0" destOrd="0" presId="urn:microsoft.com/office/officeart/2005/8/layout/radial1"/>
    <dgm:cxn modelId="{F0F091B0-4033-43EA-9EA1-FEAC425E140A}" type="presOf" srcId="{182E7225-5A58-455E-BFC0-77F968F6A068}" destId="{17871D2B-5DB3-4D8E-BCB6-9E1D23F3CF45}" srcOrd="1" destOrd="0" presId="urn:microsoft.com/office/officeart/2005/8/layout/radial1"/>
    <dgm:cxn modelId="{B764773C-B4BD-48B2-8D51-B3F88E82F43F}" srcId="{3B496A31-FF70-4AF2-A006-9DC4F145F1C1}" destId="{CDD11E8C-BF18-45B0-95F8-FEDCE43854DD}" srcOrd="0" destOrd="0" parTransId="{7F8FAA3C-5C60-4477-A0BD-9CDB19A9D77D}" sibTransId="{480D824E-02C2-41FF-845C-B5D0E999D756}"/>
    <dgm:cxn modelId="{E16ECAE0-F36A-4575-A286-BA339D6640DE}" type="presOf" srcId="{182E7225-5A58-455E-BFC0-77F968F6A068}" destId="{2531CD2B-81D6-4C27-8B49-6D042481AA2F}" srcOrd="0" destOrd="0" presId="urn:microsoft.com/office/officeart/2005/8/layout/radial1"/>
    <dgm:cxn modelId="{73C3F44E-D098-4C02-BCBA-3383D8B9DC1D}" type="presOf" srcId="{7F8FAA3C-5C60-4477-A0BD-9CDB19A9D77D}" destId="{B8B8E4A1-3DF8-4464-913F-FBA4CFAABB67}" srcOrd="0" destOrd="0" presId="urn:microsoft.com/office/officeart/2005/8/layout/radial1"/>
    <dgm:cxn modelId="{D906CABE-158D-46AD-BDB1-734024C82009}" type="presOf" srcId="{CDD11E8C-BF18-45B0-95F8-FEDCE43854DD}" destId="{269376CA-73CC-43C8-B4D1-5ACA6C60D75D}" srcOrd="0" destOrd="0" presId="urn:microsoft.com/office/officeart/2005/8/layout/radial1"/>
    <dgm:cxn modelId="{673AC70A-5BB9-460D-87D8-38C50C091C2E}" type="presOf" srcId="{3B496A31-FF70-4AF2-A006-9DC4F145F1C1}" destId="{7DF69BC5-1D8B-426D-8B59-4665B4555462}" srcOrd="0" destOrd="0" presId="urn:microsoft.com/office/officeart/2005/8/layout/radial1"/>
    <dgm:cxn modelId="{2EE0962B-1702-4229-9802-D88988C3D626}" type="presOf" srcId="{3DF02914-3502-44B8-BCF7-B8F5F9C98413}" destId="{6795E3BC-7868-4935-BD12-02FC0CD07DA5}" srcOrd="0" destOrd="0" presId="urn:microsoft.com/office/officeart/2005/8/layout/radial1"/>
    <dgm:cxn modelId="{F1FFEBE6-C41D-43CA-BF0E-10810002E061}" type="presOf" srcId="{3DF02914-3502-44B8-BCF7-B8F5F9C98413}" destId="{AAD05FFC-A10F-4E70-BAA0-A55F0F4D380C}" srcOrd="1" destOrd="0" presId="urn:microsoft.com/office/officeart/2005/8/layout/radial1"/>
    <dgm:cxn modelId="{00477180-1CB5-4F68-A30C-57D72C93D00C}" type="presOf" srcId="{303F33F5-BD5D-46E9-89F6-900AF89D49E8}" destId="{6FDA9284-ACB4-4728-B250-886D5FBA068F}" srcOrd="0" destOrd="0" presId="urn:microsoft.com/office/officeart/2005/8/layout/radial1"/>
    <dgm:cxn modelId="{B10BB16B-97C2-43A7-9919-9148492B2048}" type="presOf" srcId="{7F8FAA3C-5C60-4477-A0BD-9CDB19A9D77D}" destId="{889EDAA8-1FFD-44DD-BFDD-60EC6EF60258}" srcOrd="1" destOrd="0" presId="urn:microsoft.com/office/officeart/2005/8/layout/radial1"/>
    <dgm:cxn modelId="{023A9130-D485-4E86-83E9-43EC4B90C148}" type="presOf" srcId="{F8ADB723-EAD6-419C-A721-C5AB4AC2670F}" destId="{205AC545-73C7-49BD-AC74-1C52BD367AF7}" srcOrd="1" destOrd="0" presId="urn:microsoft.com/office/officeart/2005/8/layout/radial1"/>
    <dgm:cxn modelId="{C6EF2725-89F4-4050-9501-C7ACF8D3F824}" srcId="{3B496A31-FF70-4AF2-A006-9DC4F145F1C1}" destId="{4A45E94F-0D96-42E0-8BA9-D7D83F7CB73C}" srcOrd="2" destOrd="0" parTransId="{182E7225-5A58-455E-BFC0-77F968F6A068}" sibTransId="{A8E60691-2C7F-4DFB-B4A0-0D44EEB6A391}"/>
    <dgm:cxn modelId="{2B45C636-BD97-4E7B-B1CD-BB94E12DA970}" type="presOf" srcId="{D47B4B54-E851-4604-8F21-CBA17B8779D7}" destId="{83EEB56D-E985-4DE4-AD3E-6C014D8E51AA}" srcOrd="0" destOrd="0" presId="urn:microsoft.com/office/officeart/2005/8/layout/radial1"/>
    <dgm:cxn modelId="{95E5AE03-51EF-4EDD-A361-75D0B569708A}" srcId="{303F33F5-BD5D-46E9-89F6-900AF89D49E8}" destId="{3B496A31-FF70-4AF2-A006-9DC4F145F1C1}" srcOrd="0" destOrd="0" parTransId="{D663AEAB-0298-473D-9044-4E17CC0C35C7}" sibTransId="{D0650D87-BB55-4B1D-920F-364B7DAFF837}"/>
    <dgm:cxn modelId="{2791013F-FC75-4992-BAC1-D714A4E17FC8}" srcId="{3B496A31-FF70-4AF2-A006-9DC4F145F1C1}" destId="{D47B4B54-E851-4604-8F21-CBA17B8779D7}" srcOrd="3" destOrd="0" parTransId="{F8ADB723-EAD6-419C-A721-C5AB4AC2670F}" sibTransId="{C015546A-4620-4779-8E2D-1041A78FD8D1}"/>
    <dgm:cxn modelId="{6CF572E3-4603-47CC-A5C6-8F24D681F3B5}" type="presOf" srcId="{F8ADB723-EAD6-419C-A721-C5AB4AC2670F}" destId="{CBFBC6FD-8590-4656-8297-B0D98B5E3660}" srcOrd="0" destOrd="0" presId="urn:microsoft.com/office/officeart/2005/8/layout/radial1"/>
    <dgm:cxn modelId="{1AA55995-A5FD-4547-A003-62CF5B9DF07E}" srcId="{3B496A31-FF70-4AF2-A006-9DC4F145F1C1}" destId="{6D826BD9-0D88-448D-9BB8-72836799EA64}" srcOrd="1" destOrd="0" parTransId="{3DF02914-3502-44B8-BCF7-B8F5F9C98413}" sibTransId="{042D7200-E238-4257-ACC7-36CDE0AB6387}"/>
    <dgm:cxn modelId="{04E9C78D-0C26-4FA0-AD23-4F3A61970142}" type="presOf" srcId="{4A45E94F-0D96-42E0-8BA9-D7D83F7CB73C}" destId="{5C259EC5-A2DE-40B0-924A-E36247016A36}" srcOrd="0" destOrd="0" presId="urn:microsoft.com/office/officeart/2005/8/layout/radial1"/>
    <dgm:cxn modelId="{97B83F60-52F1-4485-9588-763B14FFC0F4}" type="presParOf" srcId="{6FDA9284-ACB4-4728-B250-886D5FBA068F}" destId="{7DF69BC5-1D8B-426D-8B59-4665B4555462}" srcOrd="0" destOrd="0" presId="urn:microsoft.com/office/officeart/2005/8/layout/radial1"/>
    <dgm:cxn modelId="{BC75A751-92FA-4644-8AB7-77FDD8B044EC}" type="presParOf" srcId="{6FDA9284-ACB4-4728-B250-886D5FBA068F}" destId="{B8B8E4A1-3DF8-4464-913F-FBA4CFAABB67}" srcOrd="1" destOrd="0" presId="urn:microsoft.com/office/officeart/2005/8/layout/radial1"/>
    <dgm:cxn modelId="{C0B12658-6752-4113-BCF0-866BE677931F}" type="presParOf" srcId="{B8B8E4A1-3DF8-4464-913F-FBA4CFAABB67}" destId="{889EDAA8-1FFD-44DD-BFDD-60EC6EF60258}" srcOrd="0" destOrd="0" presId="urn:microsoft.com/office/officeart/2005/8/layout/radial1"/>
    <dgm:cxn modelId="{98A0CBBA-B8B2-4A2A-BA2D-0C79B3201634}" type="presParOf" srcId="{6FDA9284-ACB4-4728-B250-886D5FBA068F}" destId="{269376CA-73CC-43C8-B4D1-5ACA6C60D75D}" srcOrd="2" destOrd="0" presId="urn:microsoft.com/office/officeart/2005/8/layout/radial1"/>
    <dgm:cxn modelId="{5257AB5B-38AD-4398-AC84-BF599F57D017}" type="presParOf" srcId="{6FDA9284-ACB4-4728-B250-886D5FBA068F}" destId="{6795E3BC-7868-4935-BD12-02FC0CD07DA5}" srcOrd="3" destOrd="0" presId="urn:microsoft.com/office/officeart/2005/8/layout/radial1"/>
    <dgm:cxn modelId="{97B2A7B2-E663-42CE-8DDD-53F2FD597241}" type="presParOf" srcId="{6795E3BC-7868-4935-BD12-02FC0CD07DA5}" destId="{AAD05FFC-A10F-4E70-BAA0-A55F0F4D380C}" srcOrd="0" destOrd="0" presId="urn:microsoft.com/office/officeart/2005/8/layout/radial1"/>
    <dgm:cxn modelId="{5715FD1A-994F-49CC-8063-38EB0E264F22}" type="presParOf" srcId="{6FDA9284-ACB4-4728-B250-886D5FBA068F}" destId="{A14EB8BA-92CE-4889-B10C-3675B947249B}" srcOrd="4" destOrd="0" presId="urn:microsoft.com/office/officeart/2005/8/layout/radial1"/>
    <dgm:cxn modelId="{97504999-162D-44E2-9C14-AC05D5C86B79}" type="presParOf" srcId="{6FDA9284-ACB4-4728-B250-886D5FBA068F}" destId="{2531CD2B-81D6-4C27-8B49-6D042481AA2F}" srcOrd="5" destOrd="0" presId="urn:microsoft.com/office/officeart/2005/8/layout/radial1"/>
    <dgm:cxn modelId="{F566E20B-5067-4F86-8745-8D98E42D552E}" type="presParOf" srcId="{2531CD2B-81D6-4C27-8B49-6D042481AA2F}" destId="{17871D2B-5DB3-4D8E-BCB6-9E1D23F3CF45}" srcOrd="0" destOrd="0" presId="urn:microsoft.com/office/officeart/2005/8/layout/radial1"/>
    <dgm:cxn modelId="{E5E69A81-A612-4297-A493-FE5BEAF58269}" type="presParOf" srcId="{6FDA9284-ACB4-4728-B250-886D5FBA068F}" destId="{5C259EC5-A2DE-40B0-924A-E36247016A36}" srcOrd="6" destOrd="0" presId="urn:microsoft.com/office/officeart/2005/8/layout/radial1"/>
    <dgm:cxn modelId="{C84E55BC-2E0C-4062-84A9-90FDB5C43C8D}" type="presParOf" srcId="{6FDA9284-ACB4-4728-B250-886D5FBA068F}" destId="{CBFBC6FD-8590-4656-8297-B0D98B5E3660}" srcOrd="7" destOrd="0" presId="urn:microsoft.com/office/officeart/2005/8/layout/radial1"/>
    <dgm:cxn modelId="{7B3EC7D6-7C89-4500-A439-821C007222A5}" type="presParOf" srcId="{CBFBC6FD-8590-4656-8297-B0D98B5E3660}" destId="{205AC545-73C7-49BD-AC74-1C52BD367AF7}" srcOrd="0" destOrd="0" presId="urn:microsoft.com/office/officeart/2005/8/layout/radial1"/>
    <dgm:cxn modelId="{5ACC4FBD-93ED-4AC2-A52C-8097D5333917}" type="presParOf" srcId="{6FDA9284-ACB4-4728-B250-886D5FBA068F}" destId="{83EEB56D-E985-4DE4-AD3E-6C014D8E51AA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03F33F5-BD5D-46E9-89F6-900AF89D49E8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B496A31-FF70-4AF2-A006-9DC4F145F1C1}">
      <dgm:prSet phldrT="[Text]" custT="1"/>
      <dgm:spPr/>
      <dgm:t>
        <a:bodyPr/>
        <a:lstStyle/>
        <a:p>
          <a:r>
            <a:rPr lang="en-GB" sz="1800" dirty="0" smtClean="0"/>
            <a:t>Medicine</a:t>
          </a:r>
          <a:endParaRPr lang="en-GB" sz="1800" dirty="0"/>
        </a:p>
      </dgm:t>
    </dgm:pt>
    <dgm:pt modelId="{D663AEAB-0298-473D-9044-4E17CC0C35C7}" type="parTrans" cxnId="{95E5AE03-51EF-4EDD-A361-75D0B569708A}">
      <dgm:prSet/>
      <dgm:spPr/>
      <dgm:t>
        <a:bodyPr/>
        <a:lstStyle/>
        <a:p>
          <a:endParaRPr lang="en-GB" sz="3200"/>
        </a:p>
      </dgm:t>
    </dgm:pt>
    <dgm:pt modelId="{D0650D87-BB55-4B1D-920F-364B7DAFF837}" type="sibTrans" cxnId="{95E5AE03-51EF-4EDD-A361-75D0B569708A}">
      <dgm:prSet/>
      <dgm:spPr/>
      <dgm:t>
        <a:bodyPr/>
        <a:lstStyle/>
        <a:p>
          <a:endParaRPr lang="en-GB" sz="3200"/>
        </a:p>
      </dgm:t>
    </dgm:pt>
    <dgm:pt modelId="{CDD11E8C-BF18-45B0-95F8-FEDCE43854DD}">
      <dgm:prSet phldrT="[Text]" custT="1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r>
            <a:rPr lang="en-GB" sz="2400" dirty="0" smtClean="0">
              <a:solidFill>
                <a:srgbClr val="7030A0"/>
              </a:solidFill>
            </a:rPr>
            <a:t>Patient</a:t>
          </a:r>
          <a:endParaRPr lang="en-GB" sz="2400" dirty="0">
            <a:solidFill>
              <a:srgbClr val="7030A0"/>
            </a:solidFill>
          </a:endParaRPr>
        </a:p>
      </dgm:t>
    </dgm:pt>
    <dgm:pt modelId="{7F8FAA3C-5C60-4477-A0BD-9CDB19A9D77D}" type="parTrans" cxnId="{B764773C-B4BD-48B2-8D51-B3F88E82F43F}">
      <dgm:prSet custT="1"/>
      <dgm:spPr/>
      <dgm:t>
        <a:bodyPr/>
        <a:lstStyle/>
        <a:p>
          <a:endParaRPr lang="en-GB" sz="900"/>
        </a:p>
      </dgm:t>
    </dgm:pt>
    <dgm:pt modelId="{480D824E-02C2-41FF-845C-B5D0E999D756}" type="sibTrans" cxnId="{B764773C-B4BD-48B2-8D51-B3F88E82F43F}">
      <dgm:prSet/>
      <dgm:spPr/>
      <dgm:t>
        <a:bodyPr/>
        <a:lstStyle/>
        <a:p>
          <a:endParaRPr lang="en-GB" sz="3200"/>
        </a:p>
      </dgm:t>
    </dgm:pt>
    <dgm:pt modelId="{6D826BD9-0D88-448D-9BB8-72836799EA64}">
      <dgm:prSet phldrT="[Text]" custT="1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r>
            <a:rPr lang="en-GB" sz="2400" dirty="0" smtClean="0">
              <a:solidFill>
                <a:srgbClr val="7030A0"/>
              </a:solidFill>
            </a:rPr>
            <a:t>Knowledge</a:t>
          </a:r>
          <a:endParaRPr lang="en-GB" sz="2400" dirty="0">
            <a:solidFill>
              <a:srgbClr val="7030A0"/>
            </a:solidFill>
          </a:endParaRPr>
        </a:p>
      </dgm:t>
    </dgm:pt>
    <dgm:pt modelId="{3DF02914-3502-44B8-BCF7-B8F5F9C98413}" type="parTrans" cxnId="{1AA55995-A5FD-4547-A003-62CF5B9DF07E}">
      <dgm:prSet custT="1"/>
      <dgm:spPr/>
      <dgm:t>
        <a:bodyPr/>
        <a:lstStyle/>
        <a:p>
          <a:endParaRPr lang="en-GB" sz="900"/>
        </a:p>
      </dgm:t>
    </dgm:pt>
    <dgm:pt modelId="{042D7200-E238-4257-ACC7-36CDE0AB6387}" type="sibTrans" cxnId="{1AA55995-A5FD-4547-A003-62CF5B9DF07E}">
      <dgm:prSet/>
      <dgm:spPr/>
      <dgm:t>
        <a:bodyPr/>
        <a:lstStyle/>
        <a:p>
          <a:endParaRPr lang="en-GB" sz="3200"/>
        </a:p>
      </dgm:t>
    </dgm:pt>
    <dgm:pt modelId="{4A45E94F-0D96-42E0-8BA9-D7D83F7CB73C}">
      <dgm:prSet phldrT="[Text]" custT="1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r>
            <a:rPr lang="en-GB" sz="2400" dirty="0" smtClean="0">
              <a:solidFill>
                <a:srgbClr val="7030A0"/>
              </a:solidFill>
            </a:rPr>
            <a:t>Clinicians</a:t>
          </a:r>
          <a:endParaRPr lang="en-GB" sz="2400" dirty="0">
            <a:solidFill>
              <a:srgbClr val="7030A0"/>
            </a:solidFill>
          </a:endParaRPr>
        </a:p>
      </dgm:t>
    </dgm:pt>
    <dgm:pt modelId="{182E7225-5A58-455E-BFC0-77F968F6A068}" type="parTrans" cxnId="{C6EF2725-89F4-4050-9501-C7ACF8D3F824}">
      <dgm:prSet custT="1"/>
      <dgm:spPr/>
      <dgm:t>
        <a:bodyPr/>
        <a:lstStyle/>
        <a:p>
          <a:endParaRPr lang="en-GB" sz="900"/>
        </a:p>
      </dgm:t>
    </dgm:pt>
    <dgm:pt modelId="{A8E60691-2C7F-4DFB-B4A0-0D44EEB6A391}" type="sibTrans" cxnId="{C6EF2725-89F4-4050-9501-C7ACF8D3F824}">
      <dgm:prSet/>
      <dgm:spPr/>
      <dgm:t>
        <a:bodyPr/>
        <a:lstStyle/>
        <a:p>
          <a:endParaRPr lang="en-GB" sz="3200"/>
        </a:p>
      </dgm:t>
    </dgm:pt>
    <dgm:pt modelId="{D47B4B54-E851-4604-8F21-CBA17B8779D7}">
      <dgm:prSet phldrT="[Text]" custT="1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r>
            <a:rPr lang="en-GB" sz="2400" dirty="0" smtClean="0">
              <a:solidFill>
                <a:srgbClr val="7030A0"/>
              </a:solidFill>
            </a:rPr>
            <a:t>Intervention</a:t>
          </a:r>
          <a:endParaRPr lang="en-GB" sz="2400" dirty="0">
            <a:solidFill>
              <a:srgbClr val="7030A0"/>
            </a:solidFill>
          </a:endParaRPr>
        </a:p>
      </dgm:t>
    </dgm:pt>
    <dgm:pt modelId="{F8ADB723-EAD6-419C-A721-C5AB4AC2670F}" type="parTrans" cxnId="{2791013F-FC75-4992-BAC1-D714A4E17FC8}">
      <dgm:prSet custT="1"/>
      <dgm:spPr/>
      <dgm:t>
        <a:bodyPr/>
        <a:lstStyle/>
        <a:p>
          <a:endParaRPr lang="en-GB" sz="900"/>
        </a:p>
      </dgm:t>
    </dgm:pt>
    <dgm:pt modelId="{C015546A-4620-4779-8E2D-1041A78FD8D1}" type="sibTrans" cxnId="{2791013F-FC75-4992-BAC1-D714A4E17FC8}">
      <dgm:prSet/>
      <dgm:spPr/>
      <dgm:t>
        <a:bodyPr/>
        <a:lstStyle/>
        <a:p>
          <a:endParaRPr lang="en-GB" sz="3200"/>
        </a:p>
      </dgm:t>
    </dgm:pt>
    <dgm:pt modelId="{6FDA9284-ACB4-4728-B250-886D5FBA068F}" type="pres">
      <dgm:prSet presAssocID="{303F33F5-BD5D-46E9-89F6-900AF89D49E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DF69BC5-1D8B-426D-8B59-4665B4555462}" type="pres">
      <dgm:prSet presAssocID="{3B496A31-FF70-4AF2-A006-9DC4F145F1C1}" presName="centerShape" presStyleLbl="node0" presStyleIdx="0" presStyleCnt="1"/>
      <dgm:spPr/>
      <dgm:t>
        <a:bodyPr/>
        <a:lstStyle/>
        <a:p>
          <a:endParaRPr lang="en-GB"/>
        </a:p>
      </dgm:t>
    </dgm:pt>
    <dgm:pt modelId="{B8B8E4A1-3DF8-4464-913F-FBA4CFAABB67}" type="pres">
      <dgm:prSet presAssocID="{7F8FAA3C-5C60-4477-A0BD-9CDB19A9D77D}" presName="Name9" presStyleLbl="parChTrans1D2" presStyleIdx="0" presStyleCnt="4"/>
      <dgm:spPr/>
      <dgm:t>
        <a:bodyPr/>
        <a:lstStyle/>
        <a:p>
          <a:endParaRPr lang="en-GB"/>
        </a:p>
      </dgm:t>
    </dgm:pt>
    <dgm:pt modelId="{889EDAA8-1FFD-44DD-BFDD-60EC6EF60258}" type="pres">
      <dgm:prSet presAssocID="{7F8FAA3C-5C60-4477-A0BD-9CDB19A9D77D}" presName="connTx" presStyleLbl="parChTrans1D2" presStyleIdx="0" presStyleCnt="4"/>
      <dgm:spPr/>
      <dgm:t>
        <a:bodyPr/>
        <a:lstStyle/>
        <a:p>
          <a:endParaRPr lang="en-GB"/>
        </a:p>
      </dgm:t>
    </dgm:pt>
    <dgm:pt modelId="{269376CA-73CC-43C8-B4D1-5ACA6C60D75D}" type="pres">
      <dgm:prSet presAssocID="{CDD11E8C-BF18-45B0-95F8-FEDCE43854DD}" presName="node" presStyleLbl="node1" presStyleIdx="0" presStyleCnt="4" custScaleX="16314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795E3BC-7868-4935-BD12-02FC0CD07DA5}" type="pres">
      <dgm:prSet presAssocID="{3DF02914-3502-44B8-BCF7-B8F5F9C98413}" presName="Name9" presStyleLbl="parChTrans1D2" presStyleIdx="1" presStyleCnt="4"/>
      <dgm:spPr/>
      <dgm:t>
        <a:bodyPr/>
        <a:lstStyle/>
        <a:p>
          <a:endParaRPr lang="en-GB"/>
        </a:p>
      </dgm:t>
    </dgm:pt>
    <dgm:pt modelId="{AAD05FFC-A10F-4E70-BAA0-A55F0F4D380C}" type="pres">
      <dgm:prSet presAssocID="{3DF02914-3502-44B8-BCF7-B8F5F9C98413}" presName="connTx" presStyleLbl="parChTrans1D2" presStyleIdx="1" presStyleCnt="4"/>
      <dgm:spPr/>
      <dgm:t>
        <a:bodyPr/>
        <a:lstStyle/>
        <a:p>
          <a:endParaRPr lang="en-GB"/>
        </a:p>
      </dgm:t>
    </dgm:pt>
    <dgm:pt modelId="{A14EB8BA-92CE-4889-B10C-3675B947249B}" type="pres">
      <dgm:prSet presAssocID="{6D826BD9-0D88-448D-9BB8-72836799EA64}" presName="node" presStyleLbl="node1" presStyleIdx="1" presStyleCnt="4" custScaleX="16314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531CD2B-81D6-4C27-8B49-6D042481AA2F}" type="pres">
      <dgm:prSet presAssocID="{182E7225-5A58-455E-BFC0-77F968F6A068}" presName="Name9" presStyleLbl="parChTrans1D2" presStyleIdx="2" presStyleCnt="4"/>
      <dgm:spPr/>
      <dgm:t>
        <a:bodyPr/>
        <a:lstStyle/>
        <a:p>
          <a:endParaRPr lang="en-GB"/>
        </a:p>
      </dgm:t>
    </dgm:pt>
    <dgm:pt modelId="{17871D2B-5DB3-4D8E-BCB6-9E1D23F3CF45}" type="pres">
      <dgm:prSet presAssocID="{182E7225-5A58-455E-BFC0-77F968F6A068}" presName="connTx" presStyleLbl="parChTrans1D2" presStyleIdx="2" presStyleCnt="4"/>
      <dgm:spPr/>
      <dgm:t>
        <a:bodyPr/>
        <a:lstStyle/>
        <a:p>
          <a:endParaRPr lang="en-GB"/>
        </a:p>
      </dgm:t>
    </dgm:pt>
    <dgm:pt modelId="{5C259EC5-A2DE-40B0-924A-E36247016A36}" type="pres">
      <dgm:prSet presAssocID="{4A45E94F-0D96-42E0-8BA9-D7D83F7CB73C}" presName="node" presStyleLbl="node1" presStyleIdx="2" presStyleCnt="4" custScaleX="16314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BFBC6FD-8590-4656-8297-B0D98B5E3660}" type="pres">
      <dgm:prSet presAssocID="{F8ADB723-EAD6-419C-A721-C5AB4AC2670F}" presName="Name9" presStyleLbl="parChTrans1D2" presStyleIdx="3" presStyleCnt="4"/>
      <dgm:spPr/>
      <dgm:t>
        <a:bodyPr/>
        <a:lstStyle/>
        <a:p>
          <a:endParaRPr lang="en-GB"/>
        </a:p>
      </dgm:t>
    </dgm:pt>
    <dgm:pt modelId="{205AC545-73C7-49BD-AC74-1C52BD367AF7}" type="pres">
      <dgm:prSet presAssocID="{F8ADB723-EAD6-419C-A721-C5AB4AC2670F}" presName="connTx" presStyleLbl="parChTrans1D2" presStyleIdx="3" presStyleCnt="4"/>
      <dgm:spPr/>
      <dgm:t>
        <a:bodyPr/>
        <a:lstStyle/>
        <a:p>
          <a:endParaRPr lang="en-GB"/>
        </a:p>
      </dgm:t>
    </dgm:pt>
    <dgm:pt modelId="{83EEB56D-E985-4DE4-AD3E-6C014D8E51AA}" type="pres">
      <dgm:prSet presAssocID="{D47B4B54-E851-4604-8F21-CBA17B8779D7}" presName="node" presStyleLbl="node1" presStyleIdx="3" presStyleCnt="4" custScaleX="16314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FE8916EF-2FDE-4F6A-9327-D36617141CC9}" type="presOf" srcId="{182E7225-5A58-455E-BFC0-77F968F6A068}" destId="{17871D2B-5DB3-4D8E-BCB6-9E1D23F3CF45}" srcOrd="1" destOrd="0" presId="urn:microsoft.com/office/officeart/2005/8/layout/radial1"/>
    <dgm:cxn modelId="{05C2F76B-5A3E-4FAA-92C0-D682E45EA5CA}" type="presOf" srcId="{303F33F5-BD5D-46E9-89F6-900AF89D49E8}" destId="{6FDA9284-ACB4-4728-B250-886D5FBA068F}" srcOrd="0" destOrd="0" presId="urn:microsoft.com/office/officeart/2005/8/layout/radial1"/>
    <dgm:cxn modelId="{B764773C-B4BD-48B2-8D51-B3F88E82F43F}" srcId="{3B496A31-FF70-4AF2-A006-9DC4F145F1C1}" destId="{CDD11E8C-BF18-45B0-95F8-FEDCE43854DD}" srcOrd="0" destOrd="0" parTransId="{7F8FAA3C-5C60-4477-A0BD-9CDB19A9D77D}" sibTransId="{480D824E-02C2-41FF-845C-B5D0E999D756}"/>
    <dgm:cxn modelId="{9B05BB8D-9EF4-43F8-8104-818D1756687C}" type="presOf" srcId="{3DF02914-3502-44B8-BCF7-B8F5F9C98413}" destId="{6795E3BC-7868-4935-BD12-02FC0CD07DA5}" srcOrd="0" destOrd="0" presId="urn:microsoft.com/office/officeart/2005/8/layout/radial1"/>
    <dgm:cxn modelId="{0339B2FD-3A85-4802-A84E-33125323B269}" type="presOf" srcId="{182E7225-5A58-455E-BFC0-77F968F6A068}" destId="{2531CD2B-81D6-4C27-8B49-6D042481AA2F}" srcOrd="0" destOrd="0" presId="urn:microsoft.com/office/officeart/2005/8/layout/radial1"/>
    <dgm:cxn modelId="{467F5418-73BC-4207-8F31-3CF3E5160A9F}" type="presOf" srcId="{D47B4B54-E851-4604-8F21-CBA17B8779D7}" destId="{83EEB56D-E985-4DE4-AD3E-6C014D8E51AA}" srcOrd="0" destOrd="0" presId="urn:microsoft.com/office/officeart/2005/8/layout/radial1"/>
    <dgm:cxn modelId="{C6EF2725-89F4-4050-9501-C7ACF8D3F824}" srcId="{3B496A31-FF70-4AF2-A006-9DC4F145F1C1}" destId="{4A45E94F-0D96-42E0-8BA9-D7D83F7CB73C}" srcOrd="2" destOrd="0" parTransId="{182E7225-5A58-455E-BFC0-77F968F6A068}" sibTransId="{A8E60691-2C7F-4DFB-B4A0-0D44EEB6A391}"/>
    <dgm:cxn modelId="{355EFC65-70D3-4B59-A8B6-C200AA1A8282}" type="presOf" srcId="{7F8FAA3C-5C60-4477-A0BD-9CDB19A9D77D}" destId="{B8B8E4A1-3DF8-4464-913F-FBA4CFAABB67}" srcOrd="0" destOrd="0" presId="urn:microsoft.com/office/officeart/2005/8/layout/radial1"/>
    <dgm:cxn modelId="{226914D8-F8A2-45A3-94E7-31198CD8310D}" type="presOf" srcId="{CDD11E8C-BF18-45B0-95F8-FEDCE43854DD}" destId="{269376CA-73CC-43C8-B4D1-5ACA6C60D75D}" srcOrd="0" destOrd="0" presId="urn:microsoft.com/office/officeart/2005/8/layout/radial1"/>
    <dgm:cxn modelId="{95E5AE03-51EF-4EDD-A361-75D0B569708A}" srcId="{303F33F5-BD5D-46E9-89F6-900AF89D49E8}" destId="{3B496A31-FF70-4AF2-A006-9DC4F145F1C1}" srcOrd="0" destOrd="0" parTransId="{D663AEAB-0298-473D-9044-4E17CC0C35C7}" sibTransId="{D0650D87-BB55-4B1D-920F-364B7DAFF837}"/>
    <dgm:cxn modelId="{2791013F-FC75-4992-BAC1-D714A4E17FC8}" srcId="{3B496A31-FF70-4AF2-A006-9DC4F145F1C1}" destId="{D47B4B54-E851-4604-8F21-CBA17B8779D7}" srcOrd="3" destOrd="0" parTransId="{F8ADB723-EAD6-419C-A721-C5AB4AC2670F}" sibTransId="{C015546A-4620-4779-8E2D-1041A78FD8D1}"/>
    <dgm:cxn modelId="{4732E801-B0EB-43BD-A4FA-BE63DBA230D8}" type="presOf" srcId="{6D826BD9-0D88-448D-9BB8-72836799EA64}" destId="{A14EB8BA-92CE-4889-B10C-3675B947249B}" srcOrd="0" destOrd="0" presId="urn:microsoft.com/office/officeart/2005/8/layout/radial1"/>
    <dgm:cxn modelId="{6BA05E86-2B8F-4AD0-B192-497A8604F16D}" type="presOf" srcId="{3DF02914-3502-44B8-BCF7-B8F5F9C98413}" destId="{AAD05FFC-A10F-4E70-BAA0-A55F0F4D380C}" srcOrd="1" destOrd="0" presId="urn:microsoft.com/office/officeart/2005/8/layout/radial1"/>
    <dgm:cxn modelId="{B2E75769-734C-4877-8025-F9AA68D23CC8}" type="presOf" srcId="{F8ADB723-EAD6-419C-A721-C5AB4AC2670F}" destId="{CBFBC6FD-8590-4656-8297-B0D98B5E3660}" srcOrd="0" destOrd="0" presId="urn:microsoft.com/office/officeart/2005/8/layout/radial1"/>
    <dgm:cxn modelId="{1AA55995-A5FD-4547-A003-62CF5B9DF07E}" srcId="{3B496A31-FF70-4AF2-A006-9DC4F145F1C1}" destId="{6D826BD9-0D88-448D-9BB8-72836799EA64}" srcOrd="1" destOrd="0" parTransId="{3DF02914-3502-44B8-BCF7-B8F5F9C98413}" sibTransId="{042D7200-E238-4257-ACC7-36CDE0AB6387}"/>
    <dgm:cxn modelId="{6AE87410-6CEB-4243-9125-C98A2158C5B1}" type="presOf" srcId="{4A45E94F-0D96-42E0-8BA9-D7D83F7CB73C}" destId="{5C259EC5-A2DE-40B0-924A-E36247016A36}" srcOrd="0" destOrd="0" presId="urn:microsoft.com/office/officeart/2005/8/layout/radial1"/>
    <dgm:cxn modelId="{4F84DDEF-9FAD-4560-9892-C70DF2E5C1C5}" type="presOf" srcId="{7F8FAA3C-5C60-4477-A0BD-9CDB19A9D77D}" destId="{889EDAA8-1FFD-44DD-BFDD-60EC6EF60258}" srcOrd="1" destOrd="0" presId="urn:microsoft.com/office/officeart/2005/8/layout/radial1"/>
    <dgm:cxn modelId="{18678932-53B5-4812-BDD5-CE8372607FE7}" type="presOf" srcId="{3B496A31-FF70-4AF2-A006-9DC4F145F1C1}" destId="{7DF69BC5-1D8B-426D-8B59-4665B4555462}" srcOrd="0" destOrd="0" presId="urn:microsoft.com/office/officeart/2005/8/layout/radial1"/>
    <dgm:cxn modelId="{F75DB069-C9B3-4635-8EE9-3B85B48C66AC}" type="presOf" srcId="{F8ADB723-EAD6-419C-A721-C5AB4AC2670F}" destId="{205AC545-73C7-49BD-AC74-1C52BD367AF7}" srcOrd="1" destOrd="0" presId="urn:microsoft.com/office/officeart/2005/8/layout/radial1"/>
    <dgm:cxn modelId="{6FE38DE2-457F-439D-9C6C-8CBB74696D2B}" type="presParOf" srcId="{6FDA9284-ACB4-4728-B250-886D5FBA068F}" destId="{7DF69BC5-1D8B-426D-8B59-4665B4555462}" srcOrd="0" destOrd="0" presId="urn:microsoft.com/office/officeart/2005/8/layout/radial1"/>
    <dgm:cxn modelId="{B3957623-3113-44FD-BCB2-4EDAF7056130}" type="presParOf" srcId="{6FDA9284-ACB4-4728-B250-886D5FBA068F}" destId="{B8B8E4A1-3DF8-4464-913F-FBA4CFAABB67}" srcOrd="1" destOrd="0" presId="urn:microsoft.com/office/officeart/2005/8/layout/radial1"/>
    <dgm:cxn modelId="{6A8FACEC-F6B9-445E-A115-30449F6AB6BA}" type="presParOf" srcId="{B8B8E4A1-3DF8-4464-913F-FBA4CFAABB67}" destId="{889EDAA8-1FFD-44DD-BFDD-60EC6EF60258}" srcOrd="0" destOrd="0" presId="urn:microsoft.com/office/officeart/2005/8/layout/radial1"/>
    <dgm:cxn modelId="{C808D530-7F80-477D-B9AA-649F36D79E35}" type="presParOf" srcId="{6FDA9284-ACB4-4728-B250-886D5FBA068F}" destId="{269376CA-73CC-43C8-B4D1-5ACA6C60D75D}" srcOrd="2" destOrd="0" presId="urn:microsoft.com/office/officeart/2005/8/layout/radial1"/>
    <dgm:cxn modelId="{F7E262AE-1D92-4AC2-A934-B32EFCA96597}" type="presParOf" srcId="{6FDA9284-ACB4-4728-B250-886D5FBA068F}" destId="{6795E3BC-7868-4935-BD12-02FC0CD07DA5}" srcOrd="3" destOrd="0" presId="urn:microsoft.com/office/officeart/2005/8/layout/radial1"/>
    <dgm:cxn modelId="{96F25B97-BEB3-4234-BD21-CC18B04F8A4D}" type="presParOf" srcId="{6795E3BC-7868-4935-BD12-02FC0CD07DA5}" destId="{AAD05FFC-A10F-4E70-BAA0-A55F0F4D380C}" srcOrd="0" destOrd="0" presId="urn:microsoft.com/office/officeart/2005/8/layout/radial1"/>
    <dgm:cxn modelId="{BD36ECF6-2D66-4B71-852D-65C101BDCC96}" type="presParOf" srcId="{6FDA9284-ACB4-4728-B250-886D5FBA068F}" destId="{A14EB8BA-92CE-4889-B10C-3675B947249B}" srcOrd="4" destOrd="0" presId="urn:microsoft.com/office/officeart/2005/8/layout/radial1"/>
    <dgm:cxn modelId="{C5E23371-57E7-468B-AEE8-8B86E46CCD03}" type="presParOf" srcId="{6FDA9284-ACB4-4728-B250-886D5FBA068F}" destId="{2531CD2B-81D6-4C27-8B49-6D042481AA2F}" srcOrd="5" destOrd="0" presId="urn:microsoft.com/office/officeart/2005/8/layout/radial1"/>
    <dgm:cxn modelId="{599B0472-FB9B-4C9B-853F-CFF0FEA71782}" type="presParOf" srcId="{2531CD2B-81D6-4C27-8B49-6D042481AA2F}" destId="{17871D2B-5DB3-4D8E-BCB6-9E1D23F3CF45}" srcOrd="0" destOrd="0" presId="urn:microsoft.com/office/officeart/2005/8/layout/radial1"/>
    <dgm:cxn modelId="{6C1A749D-9B07-4A2F-9C1C-424B7F03FBCC}" type="presParOf" srcId="{6FDA9284-ACB4-4728-B250-886D5FBA068F}" destId="{5C259EC5-A2DE-40B0-924A-E36247016A36}" srcOrd="6" destOrd="0" presId="urn:microsoft.com/office/officeart/2005/8/layout/radial1"/>
    <dgm:cxn modelId="{AD620F57-2617-4D9D-8C9A-2C1C8AD1AD91}" type="presParOf" srcId="{6FDA9284-ACB4-4728-B250-886D5FBA068F}" destId="{CBFBC6FD-8590-4656-8297-B0D98B5E3660}" srcOrd="7" destOrd="0" presId="urn:microsoft.com/office/officeart/2005/8/layout/radial1"/>
    <dgm:cxn modelId="{B4121335-C660-4575-8DF8-B375FBDD5075}" type="presParOf" srcId="{CBFBC6FD-8590-4656-8297-B0D98B5E3660}" destId="{205AC545-73C7-49BD-AC74-1C52BD367AF7}" srcOrd="0" destOrd="0" presId="urn:microsoft.com/office/officeart/2005/8/layout/radial1"/>
    <dgm:cxn modelId="{07249B2E-0B7C-49E6-8B35-E906A34D6000}" type="presParOf" srcId="{6FDA9284-ACB4-4728-B250-886D5FBA068F}" destId="{83EEB56D-E985-4DE4-AD3E-6C014D8E51AA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03F33F5-BD5D-46E9-89F6-900AF89D49E8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B496A31-FF70-4AF2-A006-9DC4F145F1C1}">
      <dgm:prSet phldrT="[Text]" custT="1"/>
      <dgm:spPr/>
      <dgm:t>
        <a:bodyPr/>
        <a:lstStyle/>
        <a:p>
          <a:r>
            <a:rPr lang="en-GB" sz="1800" dirty="0" smtClean="0"/>
            <a:t>Medicine</a:t>
          </a:r>
          <a:endParaRPr lang="en-GB" sz="1800" dirty="0"/>
        </a:p>
      </dgm:t>
    </dgm:pt>
    <dgm:pt modelId="{D663AEAB-0298-473D-9044-4E17CC0C35C7}" type="parTrans" cxnId="{95E5AE03-51EF-4EDD-A361-75D0B569708A}">
      <dgm:prSet/>
      <dgm:spPr/>
      <dgm:t>
        <a:bodyPr/>
        <a:lstStyle/>
        <a:p>
          <a:endParaRPr lang="en-GB" sz="3200"/>
        </a:p>
      </dgm:t>
    </dgm:pt>
    <dgm:pt modelId="{D0650D87-BB55-4B1D-920F-364B7DAFF837}" type="sibTrans" cxnId="{95E5AE03-51EF-4EDD-A361-75D0B569708A}">
      <dgm:prSet/>
      <dgm:spPr/>
      <dgm:t>
        <a:bodyPr/>
        <a:lstStyle/>
        <a:p>
          <a:endParaRPr lang="en-GB" sz="3200"/>
        </a:p>
      </dgm:t>
    </dgm:pt>
    <dgm:pt modelId="{CDD11E8C-BF18-45B0-95F8-FEDCE43854DD}">
      <dgm:prSet phldrT="[Text]" custT="1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r>
            <a:rPr lang="en-GB" sz="2400" dirty="0" smtClean="0">
              <a:solidFill>
                <a:srgbClr val="7030A0"/>
              </a:solidFill>
            </a:rPr>
            <a:t>Patient</a:t>
          </a:r>
          <a:endParaRPr lang="en-GB" sz="2400" dirty="0">
            <a:solidFill>
              <a:srgbClr val="7030A0"/>
            </a:solidFill>
          </a:endParaRPr>
        </a:p>
      </dgm:t>
    </dgm:pt>
    <dgm:pt modelId="{7F8FAA3C-5C60-4477-A0BD-9CDB19A9D77D}" type="parTrans" cxnId="{B764773C-B4BD-48B2-8D51-B3F88E82F43F}">
      <dgm:prSet custT="1"/>
      <dgm:spPr/>
      <dgm:t>
        <a:bodyPr/>
        <a:lstStyle/>
        <a:p>
          <a:endParaRPr lang="en-GB" sz="900"/>
        </a:p>
      </dgm:t>
    </dgm:pt>
    <dgm:pt modelId="{480D824E-02C2-41FF-845C-B5D0E999D756}" type="sibTrans" cxnId="{B764773C-B4BD-48B2-8D51-B3F88E82F43F}">
      <dgm:prSet/>
      <dgm:spPr/>
      <dgm:t>
        <a:bodyPr/>
        <a:lstStyle/>
        <a:p>
          <a:endParaRPr lang="en-GB" sz="3200"/>
        </a:p>
      </dgm:t>
    </dgm:pt>
    <dgm:pt modelId="{6D826BD9-0D88-448D-9BB8-72836799EA64}">
      <dgm:prSet phldrT="[Text]" custT="1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r>
            <a:rPr lang="en-GB" sz="2400" dirty="0" smtClean="0">
              <a:solidFill>
                <a:srgbClr val="7030A0"/>
              </a:solidFill>
            </a:rPr>
            <a:t>Knowledge</a:t>
          </a:r>
          <a:endParaRPr lang="en-GB" sz="2400" dirty="0">
            <a:solidFill>
              <a:srgbClr val="7030A0"/>
            </a:solidFill>
          </a:endParaRPr>
        </a:p>
      </dgm:t>
    </dgm:pt>
    <dgm:pt modelId="{3DF02914-3502-44B8-BCF7-B8F5F9C98413}" type="parTrans" cxnId="{1AA55995-A5FD-4547-A003-62CF5B9DF07E}">
      <dgm:prSet custT="1"/>
      <dgm:spPr/>
      <dgm:t>
        <a:bodyPr/>
        <a:lstStyle/>
        <a:p>
          <a:endParaRPr lang="en-GB" sz="900"/>
        </a:p>
      </dgm:t>
    </dgm:pt>
    <dgm:pt modelId="{042D7200-E238-4257-ACC7-36CDE0AB6387}" type="sibTrans" cxnId="{1AA55995-A5FD-4547-A003-62CF5B9DF07E}">
      <dgm:prSet/>
      <dgm:spPr/>
      <dgm:t>
        <a:bodyPr/>
        <a:lstStyle/>
        <a:p>
          <a:endParaRPr lang="en-GB" sz="3200"/>
        </a:p>
      </dgm:t>
    </dgm:pt>
    <dgm:pt modelId="{4A45E94F-0D96-42E0-8BA9-D7D83F7CB73C}">
      <dgm:prSet phldrT="[Text]" custT="1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r>
            <a:rPr lang="en-GB" sz="2400" dirty="0" smtClean="0">
              <a:solidFill>
                <a:srgbClr val="7030A0"/>
              </a:solidFill>
            </a:rPr>
            <a:t>Clinicians</a:t>
          </a:r>
          <a:endParaRPr lang="en-GB" sz="2400" dirty="0">
            <a:solidFill>
              <a:srgbClr val="7030A0"/>
            </a:solidFill>
          </a:endParaRPr>
        </a:p>
      </dgm:t>
    </dgm:pt>
    <dgm:pt modelId="{182E7225-5A58-455E-BFC0-77F968F6A068}" type="parTrans" cxnId="{C6EF2725-89F4-4050-9501-C7ACF8D3F824}">
      <dgm:prSet custT="1"/>
      <dgm:spPr/>
      <dgm:t>
        <a:bodyPr/>
        <a:lstStyle/>
        <a:p>
          <a:endParaRPr lang="en-GB" sz="900"/>
        </a:p>
      </dgm:t>
    </dgm:pt>
    <dgm:pt modelId="{A8E60691-2C7F-4DFB-B4A0-0D44EEB6A391}" type="sibTrans" cxnId="{C6EF2725-89F4-4050-9501-C7ACF8D3F824}">
      <dgm:prSet/>
      <dgm:spPr/>
      <dgm:t>
        <a:bodyPr/>
        <a:lstStyle/>
        <a:p>
          <a:endParaRPr lang="en-GB" sz="3200"/>
        </a:p>
      </dgm:t>
    </dgm:pt>
    <dgm:pt modelId="{D47B4B54-E851-4604-8F21-CBA17B8779D7}">
      <dgm:prSet phldrT="[Text]" custT="1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r>
            <a:rPr lang="en-GB" sz="2400" dirty="0" smtClean="0">
              <a:solidFill>
                <a:srgbClr val="7030A0"/>
              </a:solidFill>
            </a:rPr>
            <a:t>Intervention</a:t>
          </a:r>
          <a:endParaRPr lang="en-GB" sz="2400" dirty="0">
            <a:solidFill>
              <a:srgbClr val="7030A0"/>
            </a:solidFill>
          </a:endParaRPr>
        </a:p>
      </dgm:t>
    </dgm:pt>
    <dgm:pt modelId="{F8ADB723-EAD6-419C-A721-C5AB4AC2670F}" type="parTrans" cxnId="{2791013F-FC75-4992-BAC1-D714A4E17FC8}">
      <dgm:prSet custT="1"/>
      <dgm:spPr/>
      <dgm:t>
        <a:bodyPr/>
        <a:lstStyle/>
        <a:p>
          <a:endParaRPr lang="en-GB" sz="900"/>
        </a:p>
      </dgm:t>
    </dgm:pt>
    <dgm:pt modelId="{C015546A-4620-4779-8E2D-1041A78FD8D1}" type="sibTrans" cxnId="{2791013F-FC75-4992-BAC1-D714A4E17FC8}">
      <dgm:prSet/>
      <dgm:spPr/>
      <dgm:t>
        <a:bodyPr/>
        <a:lstStyle/>
        <a:p>
          <a:endParaRPr lang="en-GB" sz="3200"/>
        </a:p>
      </dgm:t>
    </dgm:pt>
    <dgm:pt modelId="{6FDA9284-ACB4-4728-B250-886D5FBA068F}" type="pres">
      <dgm:prSet presAssocID="{303F33F5-BD5D-46E9-89F6-900AF89D49E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DF69BC5-1D8B-426D-8B59-4665B4555462}" type="pres">
      <dgm:prSet presAssocID="{3B496A31-FF70-4AF2-A006-9DC4F145F1C1}" presName="centerShape" presStyleLbl="node0" presStyleIdx="0" presStyleCnt="1"/>
      <dgm:spPr/>
      <dgm:t>
        <a:bodyPr/>
        <a:lstStyle/>
        <a:p>
          <a:endParaRPr lang="en-GB"/>
        </a:p>
      </dgm:t>
    </dgm:pt>
    <dgm:pt modelId="{B8B8E4A1-3DF8-4464-913F-FBA4CFAABB67}" type="pres">
      <dgm:prSet presAssocID="{7F8FAA3C-5C60-4477-A0BD-9CDB19A9D77D}" presName="Name9" presStyleLbl="parChTrans1D2" presStyleIdx="0" presStyleCnt="4"/>
      <dgm:spPr/>
      <dgm:t>
        <a:bodyPr/>
        <a:lstStyle/>
        <a:p>
          <a:endParaRPr lang="en-GB"/>
        </a:p>
      </dgm:t>
    </dgm:pt>
    <dgm:pt modelId="{889EDAA8-1FFD-44DD-BFDD-60EC6EF60258}" type="pres">
      <dgm:prSet presAssocID="{7F8FAA3C-5C60-4477-A0BD-9CDB19A9D77D}" presName="connTx" presStyleLbl="parChTrans1D2" presStyleIdx="0" presStyleCnt="4"/>
      <dgm:spPr/>
      <dgm:t>
        <a:bodyPr/>
        <a:lstStyle/>
        <a:p>
          <a:endParaRPr lang="en-GB"/>
        </a:p>
      </dgm:t>
    </dgm:pt>
    <dgm:pt modelId="{269376CA-73CC-43C8-B4D1-5ACA6C60D75D}" type="pres">
      <dgm:prSet presAssocID="{CDD11E8C-BF18-45B0-95F8-FEDCE43854DD}" presName="node" presStyleLbl="node1" presStyleIdx="0" presStyleCnt="4" custScaleX="16314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795E3BC-7868-4935-BD12-02FC0CD07DA5}" type="pres">
      <dgm:prSet presAssocID="{3DF02914-3502-44B8-BCF7-B8F5F9C98413}" presName="Name9" presStyleLbl="parChTrans1D2" presStyleIdx="1" presStyleCnt="4"/>
      <dgm:spPr/>
      <dgm:t>
        <a:bodyPr/>
        <a:lstStyle/>
        <a:p>
          <a:endParaRPr lang="en-GB"/>
        </a:p>
      </dgm:t>
    </dgm:pt>
    <dgm:pt modelId="{AAD05FFC-A10F-4E70-BAA0-A55F0F4D380C}" type="pres">
      <dgm:prSet presAssocID="{3DF02914-3502-44B8-BCF7-B8F5F9C98413}" presName="connTx" presStyleLbl="parChTrans1D2" presStyleIdx="1" presStyleCnt="4"/>
      <dgm:spPr/>
      <dgm:t>
        <a:bodyPr/>
        <a:lstStyle/>
        <a:p>
          <a:endParaRPr lang="en-GB"/>
        </a:p>
      </dgm:t>
    </dgm:pt>
    <dgm:pt modelId="{A14EB8BA-92CE-4889-B10C-3675B947249B}" type="pres">
      <dgm:prSet presAssocID="{6D826BD9-0D88-448D-9BB8-72836799EA64}" presName="node" presStyleLbl="node1" presStyleIdx="1" presStyleCnt="4" custScaleX="16314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531CD2B-81D6-4C27-8B49-6D042481AA2F}" type="pres">
      <dgm:prSet presAssocID="{182E7225-5A58-455E-BFC0-77F968F6A068}" presName="Name9" presStyleLbl="parChTrans1D2" presStyleIdx="2" presStyleCnt="4"/>
      <dgm:spPr/>
      <dgm:t>
        <a:bodyPr/>
        <a:lstStyle/>
        <a:p>
          <a:endParaRPr lang="en-GB"/>
        </a:p>
      </dgm:t>
    </dgm:pt>
    <dgm:pt modelId="{17871D2B-5DB3-4D8E-BCB6-9E1D23F3CF45}" type="pres">
      <dgm:prSet presAssocID="{182E7225-5A58-455E-BFC0-77F968F6A068}" presName="connTx" presStyleLbl="parChTrans1D2" presStyleIdx="2" presStyleCnt="4"/>
      <dgm:spPr/>
      <dgm:t>
        <a:bodyPr/>
        <a:lstStyle/>
        <a:p>
          <a:endParaRPr lang="en-GB"/>
        </a:p>
      </dgm:t>
    </dgm:pt>
    <dgm:pt modelId="{5C259EC5-A2DE-40B0-924A-E36247016A36}" type="pres">
      <dgm:prSet presAssocID="{4A45E94F-0D96-42E0-8BA9-D7D83F7CB73C}" presName="node" presStyleLbl="node1" presStyleIdx="2" presStyleCnt="4" custScaleX="16314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BFBC6FD-8590-4656-8297-B0D98B5E3660}" type="pres">
      <dgm:prSet presAssocID="{F8ADB723-EAD6-419C-A721-C5AB4AC2670F}" presName="Name9" presStyleLbl="parChTrans1D2" presStyleIdx="3" presStyleCnt="4"/>
      <dgm:spPr/>
      <dgm:t>
        <a:bodyPr/>
        <a:lstStyle/>
        <a:p>
          <a:endParaRPr lang="en-GB"/>
        </a:p>
      </dgm:t>
    </dgm:pt>
    <dgm:pt modelId="{205AC545-73C7-49BD-AC74-1C52BD367AF7}" type="pres">
      <dgm:prSet presAssocID="{F8ADB723-EAD6-419C-A721-C5AB4AC2670F}" presName="connTx" presStyleLbl="parChTrans1D2" presStyleIdx="3" presStyleCnt="4"/>
      <dgm:spPr/>
      <dgm:t>
        <a:bodyPr/>
        <a:lstStyle/>
        <a:p>
          <a:endParaRPr lang="en-GB"/>
        </a:p>
      </dgm:t>
    </dgm:pt>
    <dgm:pt modelId="{83EEB56D-E985-4DE4-AD3E-6C014D8E51AA}" type="pres">
      <dgm:prSet presAssocID="{D47B4B54-E851-4604-8F21-CBA17B8779D7}" presName="node" presStyleLbl="node1" presStyleIdx="3" presStyleCnt="4" custScaleX="16314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7755B8FC-CE1A-4FAD-B716-562106780050}" type="presOf" srcId="{F8ADB723-EAD6-419C-A721-C5AB4AC2670F}" destId="{205AC545-73C7-49BD-AC74-1C52BD367AF7}" srcOrd="1" destOrd="0" presId="urn:microsoft.com/office/officeart/2005/8/layout/radial1"/>
    <dgm:cxn modelId="{B764773C-B4BD-48B2-8D51-B3F88E82F43F}" srcId="{3B496A31-FF70-4AF2-A006-9DC4F145F1C1}" destId="{CDD11E8C-BF18-45B0-95F8-FEDCE43854DD}" srcOrd="0" destOrd="0" parTransId="{7F8FAA3C-5C60-4477-A0BD-9CDB19A9D77D}" sibTransId="{480D824E-02C2-41FF-845C-B5D0E999D756}"/>
    <dgm:cxn modelId="{C5120260-97A4-4571-B686-D21353A42FF8}" type="presOf" srcId="{303F33F5-BD5D-46E9-89F6-900AF89D49E8}" destId="{6FDA9284-ACB4-4728-B250-886D5FBA068F}" srcOrd="0" destOrd="0" presId="urn:microsoft.com/office/officeart/2005/8/layout/radial1"/>
    <dgm:cxn modelId="{DA5E537D-D739-47E3-9B9A-CE2F7FCE82BD}" type="presOf" srcId="{3B496A31-FF70-4AF2-A006-9DC4F145F1C1}" destId="{7DF69BC5-1D8B-426D-8B59-4665B4555462}" srcOrd="0" destOrd="0" presId="urn:microsoft.com/office/officeart/2005/8/layout/radial1"/>
    <dgm:cxn modelId="{242F0E35-2233-4F8C-B07E-57906ABA1702}" type="presOf" srcId="{7F8FAA3C-5C60-4477-A0BD-9CDB19A9D77D}" destId="{B8B8E4A1-3DF8-4464-913F-FBA4CFAABB67}" srcOrd="0" destOrd="0" presId="urn:microsoft.com/office/officeart/2005/8/layout/radial1"/>
    <dgm:cxn modelId="{8396E793-E4B2-4267-B7E0-0ACF6A997DDC}" type="presOf" srcId="{CDD11E8C-BF18-45B0-95F8-FEDCE43854DD}" destId="{269376CA-73CC-43C8-B4D1-5ACA6C60D75D}" srcOrd="0" destOrd="0" presId="urn:microsoft.com/office/officeart/2005/8/layout/radial1"/>
    <dgm:cxn modelId="{350F6FD3-C53E-495E-B041-03848409C9A1}" type="presOf" srcId="{6D826BD9-0D88-448D-9BB8-72836799EA64}" destId="{A14EB8BA-92CE-4889-B10C-3675B947249B}" srcOrd="0" destOrd="0" presId="urn:microsoft.com/office/officeart/2005/8/layout/radial1"/>
    <dgm:cxn modelId="{9BFB9C05-582C-498F-80C2-87A05132B207}" type="presOf" srcId="{3DF02914-3502-44B8-BCF7-B8F5F9C98413}" destId="{AAD05FFC-A10F-4E70-BAA0-A55F0F4D380C}" srcOrd="1" destOrd="0" presId="urn:microsoft.com/office/officeart/2005/8/layout/radial1"/>
    <dgm:cxn modelId="{EC2EBB20-75F7-4F04-B70C-FA920DA23FBC}" type="presOf" srcId="{182E7225-5A58-455E-BFC0-77F968F6A068}" destId="{17871D2B-5DB3-4D8E-BCB6-9E1D23F3CF45}" srcOrd="1" destOrd="0" presId="urn:microsoft.com/office/officeart/2005/8/layout/radial1"/>
    <dgm:cxn modelId="{74C26DAD-4B51-445A-A808-A860A492ACBF}" type="presOf" srcId="{182E7225-5A58-455E-BFC0-77F968F6A068}" destId="{2531CD2B-81D6-4C27-8B49-6D042481AA2F}" srcOrd="0" destOrd="0" presId="urn:microsoft.com/office/officeart/2005/8/layout/radial1"/>
    <dgm:cxn modelId="{C6EF2725-89F4-4050-9501-C7ACF8D3F824}" srcId="{3B496A31-FF70-4AF2-A006-9DC4F145F1C1}" destId="{4A45E94F-0D96-42E0-8BA9-D7D83F7CB73C}" srcOrd="2" destOrd="0" parTransId="{182E7225-5A58-455E-BFC0-77F968F6A068}" sibTransId="{A8E60691-2C7F-4DFB-B4A0-0D44EEB6A391}"/>
    <dgm:cxn modelId="{D1B624B4-91C9-4367-8C56-DDB03E1FB499}" type="presOf" srcId="{7F8FAA3C-5C60-4477-A0BD-9CDB19A9D77D}" destId="{889EDAA8-1FFD-44DD-BFDD-60EC6EF60258}" srcOrd="1" destOrd="0" presId="urn:microsoft.com/office/officeart/2005/8/layout/radial1"/>
    <dgm:cxn modelId="{95E5AE03-51EF-4EDD-A361-75D0B569708A}" srcId="{303F33F5-BD5D-46E9-89F6-900AF89D49E8}" destId="{3B496A31-FF70-4AF2-A006-9DC4F145F1C1}" srcOrd="0" destOrd="0" parTransId="{D663AEAB-0298-473D-9044-4E17CC0C35C7}" sibTransId="{D0650D87-BB55-4B1D-920F-364B7DAFF837}"/>
    <dgm:cxn modelId="{06E34B84-7FA9-4069-8F56-BFE684D5BBA7}" type="presOf" srcId="{F8ADB723-EAD6-419C-A721-C5AB4AC2670F}" destId="{CBFBC6FD-8590-4656-8297-B0D98B5E3660}" srcOrd="0" destOrd="0" presId="urn:microsoft.com/office/officeart/2005/8/layout/radial1"/>
    <dgm:cxn modelId="{2791013F-FC75-4992-BAC1-D714A4E17FC8}" srcId="{3B496A31-FF70-4AF2-A006-9DC4F145F1C1}" destId="{D47B4B54-E851-4604-8F21-CBA17B8779D7}" srcOrd="3" destOrd="0" parTransId="{F8ADB723-EAD6-419C-A721-C5AB4AC2670F}" sibTransId="{C015546A-4620-4779-8E2D-1041A78FD8D1}"/>
    <dgm:cxn modelId="{AC1E4EEE-88E5-433C-9699-BA90BD987A5F}" type="presOf" srcId="{4A45E94F-0D96-42E0-8BA9-D7D83F7CB73C}" destId="{5C259EC5-A2DE-40B0-924A-E36247016A36}" srcOrd="0" destOrd="0" presId="urn:microsoft.com/office/officeart/2005/8/layout/radial1"/>
    <dgm:cxn modelId="{1B0B9069-053C-4C88-A2A5-F3B202518911}" type="presOf" srcId="{3DF02914-3502-44B8-BCF7-B8F5F9C98413}" destId="{6795E3BC-7868-4935-BD12-02FC0CD07DA5}" srcOrd="0" destOrd="0" presId="urn:microsoft.com/office/officeart/2005/8/layout/radial1"/>
    <dgm:cxn modelId="{8F94887F-F322-4EB5-83D1-DF566C5AEF87}" type="presOf" srcId="{D47B4B54-E851-4604-8F21-CBA17B8779D7}" destId="{83EEB56D-E985-4DE4-AD3E-6C014D8E51AA}" srcOrd="0" destOrd="0" presId="urn:microsoft.com/office/officeart/2005/8/layout/radial1"/>
    <dgm:cxn modelId="{1AA55995-A5FD-4547-A003-62CF5B9DF07E}" srcId="{3B496A31-FF70-4AF2-A006-9DC4F145F1C1}" destId="{6D826BD9-0D88-448D-9BB8-72836799EA64}" srcOrd="1" destOrd="0" parTransId="{3DF02914-3502-44B8-BCF7-B8F5F9C98413}" sibTransId="{042D7200-E238-4257-ACC7-36CDE0AB6387}"/>
    <dgm:cxn modelId="{99C8A77C-1189-4C12-88EC-E4C1F288944F}" type="presParOf" srcId="{6FDA9284-ACB4-4728-B250-886D5FBA068F}" destId="{7DF69BC5-1D8B-426D-8B59-4665B4555462}" srcOrd="0" destOrd="0" presId="urn:microsoft.com/office/officeart/2005/8/layout/radial1"/>
    <dgm:cxn modelId="{F2334E94-B695-4608-9D2D-2ED641B23553}" type="presParOf" srcId="{6FDA9284-ACB4-4728-B250-886D5FBA068F}" destId="{B8B8E4A1-3DF8-4464-913F-FBA4CFAABB67}" srcOrd="1" destOrd="0" presId="urn:microsoft.com/office/officeart/2005/8/layout/radial1"/>
    <dgm:cxn modelId="{84384FCD-9A39-489D-970C-C721592D0BCE}" type="presParOf" srcId="{B8B8E4A1-3DF8-4464-913F-FBA4CFAABB67}" destId="{889EDAA8-1FFD-44DD-BFDD-60EC6EF60258}" srcOrd="0" destOrd="0" presId="urn:microsoft.com/office/officeart/2005/8/layout/radial1"/>
    <dgm:cxn modelId="{946309C1-0E71-4187-A5B2-560AEE6A5C25}" type="presParOf" srcId="{6FDA9284-ACB4-4728-B250-886D5FBA068F}" destId="{269376CA-73CC-43C8-B4D1-5ACA6C60D75D}" srcOrd="2" destOrd="0" presId="urn:microsoft.com/office/officeart/2005/8/layout/radial1"/>
    <dgm:cxn modelId="{6E7247F0-EB9F-40EA-AF1B-0AEFC6D9772B}" type="presParOf" srcId="{6FDA9284-ACB4-4728-B250-886D5FBA068F}" destId="{6795E3BC-7868-4935-BD12-02FC0CD07DA5}" srcOrd="3" destOrd="0" presId="urn:microsoft.com/office/officeart/2005/8/layout/radial1"/>
    <dgm:cxn modelId="{4D7B6DCE-10F3-4F00-8A90-490AA579CEA2}" type="presParOf" srcId="{6795E3BC-7868-4935-BD12-02FC0CD07DA5}" destId="{AAD05FFC-A10F-4E70-BAA0-A55F0F4D380C}" srcOrd="0" destOrd="0" presId="urn:microsoft.com/office/officeart/2005/8/layout/radial1"/>
    <dgm:cxn modelId="{4D43D47C-6F30-4A94-A2C6-ADAFE02FB2D0}" type="presParOf" srcId="{6FDA9284-ACB4-4728-B250-886D5FBA068F}" destId="{A14EB8BA-92CE-4889-B10C-3675B947249B}" srcOrd="4" destOrd="0" presId="urn:microsoft.com/office/officeart/2005/8/layout/radial1"/>
    <dgm:cxn modelId="{A47DF7A1-5D30-4791-AB33-5174539B23BA}" type="presParOf" srcId="{6FDA9284-ACB4-4728-B250-886D5FBA068F}" destId="{2531CD2B-81D6-4C27-8B49-6D042481AA2F}" srcOrd="5" destOrd="0" presId="urn:microsoft.com/office/officeart/2005/8/layout/radial1"/>
    <dgm:cxn modelId="{780719AD-602D-4E0A-B6DB-F4EA6E141634}" type="presParOf" srcId="{2531CD2B-81D6-4C27-8B49-6D042481AA2F}" destId="{17871D2B-5DB3-4D8E-BCB6-9E1D23F3CF45}" srcOrd="0" destOrd="0" presId="urn:microsoft.com/office/officeart/2005/8/layout/radial1"/>
    <dgm:cxn modelId="{A4FDAD06-28E1-4B15-83FE-09FF27704B91}" type="presParOf" srcId="{6FDA9284-ACB4-4728-B250-886D5FBA068F}" destId="{5C259EC5-A2DE-40B0-924A-E36247016A36}" srcOrd="6" destOrd="0" presId="urn:microsoft.com/office/officeart/2005/8/layout/radial1"/>
    <dgm:cxn modelId="{AC29EE0B-3526-4DCF-87B7-CF6FEB42A1E6}" type="presParOf" srcId="{6FDA9284-ACB4-4728-B250-886D5FBA068F}" destId="{CBFBC6FD-8590-4656-8297-B0D98B5E3660}" srcOrd="7" destOrd="0" presId="urn:microsoft.com/office/officeart/2005/8/layout/radial1"/>
    <dgm:cxn modelId="{F55C8734-C236-40FB-ADC2-7687B75DA275}" type="presParOf" srcId="{CBFBC6FD-8590-4656-8297-B0D98B5E3660}" destId="{205AC545-73C7-49BD-AC74-1C52BD367AF7}" srcOrd="0" destOrd="0" presId="urn:microsoft.com/office/officeart/2005/8/layout/radial1"/>
    <dgm:cxn modelId="{A7296C4B-EC52-4F43-A137-D9B49E8EFC1D}" type="presParOf" srcId="{6FDA9284-ACB4-4728-B250-886D5FBA068F}" destId="{83EEB56D-E985-4DE4-AD3E-6C014D8E51AA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F69BC5-1D8B-426D-8B59-4665B4555462}">
      <dsp:nvSpPr>
        <dsp:cNvPr id="0" name=""/>
        <dsp:cNvSpPr/>
      </dsp:nvSpPr>
      <dsp:spPr>
        <a:xfrm>
          <a:off x="3574627" y="1785688"/>
          <a:ext cx="1358033" cy="13580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Medicine</a:t>
          </a:r>
          <a:endParaRPr lang="en-GB" sz="1800" kern="1200" dirty="0"/>
        </a:p>
      </dsp:txBody>
      <dsp:txXfrm>
        <a:off x="3773506" y="1984567"/>
        <a:ext cx="960275" cy="960275"/>
      </dsp:txXfrm>
    </dsp:sp>
    <dsp:sp modelId="{B8B8E4A1-3DF8-4464-913F-FBA4CFAABB67}">
      <dsp:nvSpPr>
        <dsp:cNvPr id="0" name=""/>
        <dsp:cNvSpPr/>
      </dsp:nvSpPr>
      <dsp:spPr>
        <a:xfrm rot="16200000">
          <a:off x="4048989" y="1566667"/>
          <a:ext cx="409309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409309" y="1436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>
        <a:off x="4243411" y="1570801"/>
        <a:ext cx="20465" cy="20465"/>
      </dsp:txXfrm>
    </dsp:sp>
    <dsp:sp modelId="{269376CA-73CC-43C8-B4D1-5ACA6C60D75D}">
      <dsp:nvSpPr>
        <dsp:cNvPr id="0" name=""/>
        <dsp:cNvSpPr/>
      </dsp:nvSpPr>
      <dsp:spPr>
        <a:xfrm>
          <a:off x="3145835" y="18346"/>
          <a:ext cx="2215617" cy="1358033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solidFill>
                <a:srgbClr val="7030A0"/>
              </a:solidFill>
            </a:rPr>
            <a:t>Patient</a:t>
          </a:r>
          <a:endParaRPr lang="en-GB" sz="2400" kern="1200" dirty="0">
            <a:solidFill>
              <a:srgbClr val="7030A0"/>
            </a:solidFill>
          </a:endParaRPr>
        </a:p>
      </dsp:txBody>
      <dsp:txXfrm>
        <a:off x="3470305" y="217225"/>
        <a:ext cx="1566677" cy="960275"/>
      </dsp:txXfrm>
    </dsp:sp>
    <dsp:sp modelId="{6795E3BC-7868-4935-BD12-02FC0CD07DA5}">
      <dsp:nvSpPr>
        <dsp:cNvPr id="0" name=""/>
        <dsp:cNvSpPr/>
      </dsp:nvSpPr>
      <dsp:spPr>
        <a:xfrm rot="10800000">
          <a:off x="4913177" y="2450338"/>
          <a:ext cx="19482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19482" y="1436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 rot="10800000">
        <a:off x="4922432" y="2464218"/>
        <a:ext cx="974" cy="974"/>
      </dsp:txXfrm>
    </dsp:sp>
    <dsp:sp modelId="{A14EB8BA-92CE-4889-B10C-3675B947249B}">
      <dsp:nvSpPr>
        <dsp:cNvPr id="0" name=""/>
        <dsp:cNvSpPr/>
      </dsp:nvSpPr>
      <dsp:spPr>
        <a:xfrm>
          <a:off x="4913177" y="1785688"/>
          <a:ext cx="2215617" cy="1358033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solidFill>
                <a:srgbClr val="7030A0"/>
              </a:solidFill>
            </a:rPr>
            <a:t>Knowledge</a:t>
          </a:r>
          <a:endParaRPr lang="en-GB" sz="2400" kern="1200" dirty="0">
            <a:solidFill>
              <a:srgbClr val="7030A0"/>
            </a:solidFill>
          </a:endParaRPr>
        </a:p>
      </dsp:txBody>
      <dsp:txXfrm>
        <a:off x="5237647" y="1984567"/>
        <a:ext cx="1566677" cy="960275"/>
      </dsp:txXfrm>
    </dsp:sp>
    <dsp:sp modelId="{2531CD2B-81D6-4C27-8B49-6D042481AA2F}">
      <dsp:nvSpPr>
        <dsp:cNvPr id="0" name=""/>
        <dsp:cNvSpPr/>
      </dsp:nvSpPr>
      <dsp:spPr>
        <a:xfrm rot="5400000">
          <a:off x="4048989" y="3334009"/>
          <a:ext cx="409309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409309" y="1436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>
        <a:off x="4243411" y="3338144"/>
        <a:ext cx="20465" cy="20465"/>
      </dsp:txXfrm>
    </dsp:sp>
    <dsp:sp modelId="{5C259EC5-A2DE-40B0-924A-E36247016A36}">
      <dsp:nvSpPr>
        <dsp:cNvPr id="0" name=""/>
        <dsp:cNvSpPr/>
      </dsp:nvSpPr>
      <dsp:spPr>
        <a:xfrm>
          <a:off x="3145835" y="3553031"/>
          <a:ext cx="2215617" cy="1358033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solidFill>
                <a:srgbClr val="7030A0"/>
              </a:solidFill>
            </a:rPr>
            <a:t>Clinician</a:t>
          </a:r>
          <a:endParaRPr lang="en-GB" sz="2400" kern="1200" dirty="0">
            <a:solidFill>
              <a:srgbClr val="7030A0"/>
            </a:solidFill>
          </a:endParaRPr>
        </a:p>
      </dsp:txBody>
      <dsp:txXfrm>
        <a:off x="3470305" y="3751910"/>
        <a:ext cx="1566677" cy="960275"/>
      </dsp:txXfrm>
    </dsp:sp>
    <dsp:sp modelId="{CBFBC6FD-8590-4656-8297-B0D98B5E3660}">
      <dsp:nvSpPr>
        <dsp:cNvPr id="0" name=""/>
        <dsp:cNvSpPr/>
      </dsp:nvSpPr>
      <dsp:spPr>
        <a:xfrm>
          <a:off x="3574627" y="2450338"/>
          <a:ext cx="19482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19482" y="1436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>
        <a:off x="3583881" y="2464218"/>
        <a:ext cx="974" cy="974"/>
      </dsp:txXfrm>
    </dsp:sp>
    <dsp:sp modelId="{83EEB56D-E985-4DE4-AD3E-6C014D8E51AA}">
      <dsp:nvSpPr>
        <dsp:cNvPr id="0" name=""/>
        <dsp:cNvSpPr/>
      </dsp:nvSpPr>
      <dsp:spPr>
        <a:xfrm>
          <a:off x="1378492" y="1785688"/>
          <a:ext cx="2215617" cy="1358033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solidFill>
                <a:srgbClr val="7030A0"/>
              </a:solidFill>
            </a:rPr>
            <a:t>Intervention</a:t>
          </a:r>
          <a:endParaRPr lang="en-GB" sz="2400" kern="1200" dirty="0">
            <a:solidFill>
              <a:srgbClr val="7030A0"/>
            </a:solidFill>
          </a:endParaRPr>
        </a:p>
      </dsp:txBody>
      <dsp:txXfrm>
        <a:off x="1702962" y="1984567"/>
        <a:ext cx="1566677" cy="96027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F69BC5-1D8B-426D-8B59-4665B4555462}">
      <dsp:nvSpPr>
        <dsp:cNvPr id="0" name=""/>
        <dsp:cNvSpPr/>
      </dsp:nvSpPr>
      <dsp:spPr>
        <a:xfrm>
          <a:off x="3574627" y="1785688"/>
          <a:ext cx="1358033" cy="13580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Art of Medicine</a:t>
          </a:r>
          <a:endParaRPr lang="en-GB" sz="1800" kern="1200" dirty="0"/>
        </a:p>
      </dsp:txBody>
      <dsp:txXfrm>
        <a:off x="3773506" y="1984567"/>
        <a:ext cx="960275" cy="960275"/>
      </dsp:txXfrm>
    </dsp:sp>
    <dsp:sp modelId="{B8B8E4A1-3DF8-4464-913F-FBA4CFAABB67}">
      <dsp:nvSpPr>
        <dsp:cNvPr id="0" name=""/>
        <dsp:cNvSpPr/>
      </dsp:nvSpPr>
      <dsp:spPr>
        <a:xfrm rot="16200000">
          <a:off x="4048989" y="1566667"/>
          <a:ext cx="409309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409309" y="1436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>
        <a:off x="4243411" y="1570801"/>
        <a:ext cx="20465" cy="20465"/>
      </dsp:txXfrm>
    </dsp:sp>
    <dsp:sp modelId="{269376CA-73CC-43C8-B4D1-5ACA6C60D75D}">
      <dsp:nvSpPr>
        <dsp:cNvPr id="0" name=""/>
        <dsp:cNvSpPr/>
      </dsp:nvSpPr>
      <dsp:spPr>
        <a:xfrm>
          <a:off x="3145835" y="18346"/>
          <a:ext cx="2215617" cy="1358033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solidFill>
                <a:srgbClr val="7030A0"/>
              </a:solidFill>
            </a:rPr>
            <a:t>Patient</a:t>
          </a:r>
          <a:endParaRPr lang="en-GB" sz="2400" kern="1200" dirty="0">
            <a:solidFill>
              <a:srgbClr val="7030A0"/>
            </a:solidFill>
          </a:endParaRPr>
        </a:p>
      </dsp:txBody>
      <dsp:txXfrm>
        <a:off x="3470305" y="217225"/>
        <a:ext cx="1566677" cy="960275"/>
      </dsp:txXfrm>
    </dsp:sp>
    <dsp:sp modelId="{6795E3BC-7868-4935-BD12-02FC0CD07DA5}">
      <dsp:nvSpPr>
        <dsp:cNvPr id="0" name=""/>
        <dsp:cNvSpPr/>
      </dsp:nvSpPr>
      <dsp:spPr>
        <a:xfrm rot="10800000">
          <a:off x="4913177" y="2450338"/>
          <a:ext cx="19482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19482" y="1436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 rot="10800000">
        <a:off x="4922432" y="2464218"/>
        <a:ext cx="974" cy="974"/>
      </dsp:txXfrm>
    </dsp:sp>
    <dsp:sp modelId="{A14EB8BA-92CE-4889-B10C-3675B947249B}">
      <dsp:nvSpPr>
        <dsp:cNvPr id="0" name=""/>
        <dsp:cNvSpPr/>
      </dsp:nvSpPr>
      <dsp:spPr>
        <a:xfrm>
          <a:off x="4913177" y="1785688"/>
          <a:ext cx="2215617" cy="1358033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solidFill>
                <a:srgbClr val="7030A0"/>
              </a:solidFill>
            </a:rPr>
            <a:t>Knowledge</a:t>
          </a:r>
          <a:endParaRPr lang="en-GB" sz="2400" kern="1200" dirty="0">
            <a:solidFill>
              <a:srgbClr val="7030A0"/>
            </a:solidFill>
          </a:endParaRPr>
        </a:p>
      </dsp:txBody>
      <dsp:txXfrm>
        <a:off x="5237647" y="1984567"/>
        <a:ext cx="1566677" cy="960275"/>
      </dsp:txXfrm>
    </dsp:sp>
    <dsp:sp modelId="{2531CD2B-81D6-4C27-8B49-6D042481AA2F}">
      <dsp:nvSpPr>
        <dsp:cNvPr id="0" name=""/>
        <dsp:cNvSpPr/>
      </dsp:nvSpPr>
      <dsp:spPr>
        <a:xfrm rot="5400000">
          <a:off x="4048989" y="3334009"/>
          <a:ext cx="409309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409309" y="1436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>
        <a:off x="4243411" y="3338144"/>
        <a:ext cx="20465" cy="20465"/>
      </dsp:txXfrm>
    </dsp:sp>
    <dsp:sp modelId="{5C259EC5-A2DE-40B0-924A-E36247016A36}">
      <dsp:nvSpPr>
        <dsp:cNvPr id="0" name=""/>
        <dsp:cNvSpPr/>
      </dsp:nvSpPr>
      <dsp:spPr>
        <a:xfrm>
          <a:off x="3145835" y="3553031"/>
          <a:ext cx="2215617" cy="1358033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solidFill>
                <a:srgbClr val="7030A0"/>
              </a:solidFill>
            </a:rPr>
            <a:t>Clinician</a:t>
          </a:r>
          <a:endParaRPr lang="en-GB" sz="2400" kern="1200" dirty="0">
            <a:solidFill>
              <a:srgbClr val="7030A0"/>
            </a:solidFill>
          </a:endParaRPr>
        </a:p>
      </dsp:txBody>
      <dsp:txXfrm>
        <a:off x="3470305" y="3751910"/>
        <a:ext cx="1566677" cy="960275"/>
      </dsp:txXfrm>
    </dsp:sp>
    <dsp:sp modelId="{CBFBC6FD-8590-4656-8297-B0D98B5E3660}">
      <dsp:nvSpPr>
        <dsp:cNvPr id="0" name=""/>
        <dsp:cNvSpPr/>
      </dsp:nvSpPr>
      <dsp:spPr>
        <a:xfrm>
          <a:off x="3574627" y="2450338"/>
          <a:ext cx="19482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19482" y="1436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>
        <a:off x="3583881" y="2464218"/>
        <a:ext cx="974" cy="974"/>
      </dsp:txXfrm>
    </dsp:sp>
    <dsp:sp modelId="{83EEB56D-E985-4DE4-AD3E-6C014D8E51AA}">
      <dsp:nvSpPr>
        <dsp:cNvPr id="0" name=""/>
        <dsp:cNvSpPr/>
      </dsp:nvSpPr>
      <dsp:spPr>
        <a:xfrm>
          <a:off x="1378492" y="1785688"/>
          <a:ext cx="2215617" cy="1358033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solidFill>
                <a:srgbClr val="7030A0"/>
              </a:solidFill>
            </a:rPr>
            <a:t>Intervention</a:t>
          </a:r>
          <a:endParaRPr lang="en-GB" sz="2400" kern="1200" dirty="0">
            <a:solidFill>
              <a:srgbClr val="7030A0"/>
            </a:solidFill>
          </a:endParaRPr>
        </a:p>
      </dsp:txBody>
      <dsp:txXfrm>
        <a:off x="1702962" y="1984567"/>
        <a:ext cx="1566677" cy="9602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F69BC5-1D8B-426D-8B59-4665B4555462}">
      <dsp:nvSpPr>
        <dsp:cNvPr id="0" name=""/>
        <dsp:cNvSpPr/>
      </dsp:nvSpPr>
      <dsp:spPr>
        <a:xfrm>
          <a:off x="3574627" y="1785688"/>
          <a:ext cx="1358033" cy="13580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Medicine</a:t>
          </a:r>
          <a:endParaRPr lang="en-GB" sz="1800" kern="1200" dirty="0"/>
        </a:p>
      </dsp:txBody>
      <dsp:txXfrm>
        <a:off x="3773506" y="1984567"/>
        <a:ext cx="960275" cy="960275"/>
      </dsp:txXfrm>
    </dsp:sp>
    <dsp:sp modelId="{B8B8E4A1-3DF8-4464-913F-FBA4CFAABB67}">
      <dsp:nvSpPr>
        <dsp:cNvPr id="0" name=""/>
        <dsp:cNvSpPr/>
      </dsp:nvSpPr>
      <dsp:spPr>
        <a:xfrm rot="16200000">
          <a:off x="4048989" y="1566667"/>
          <a:ext cx="409309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409309" y="1436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>
        <a:off x="4243411" y="1570801"/>
        <a:ext cx="20465" cy="20465"/>
      </dsp:txXfrm>
    </dsp:sp>
    <dsp:sp modelId="{269376CA-73CC-43C8-B4D1-5ACA6C60D75D}">
      <dsp:nvSpPr>
        <dsp:cNvPr id="0" name=""/>
        <dsp:cNvSpPr/>
      </dsp:nvSpPr>
      <dsp:spPr>
        <a:xfrm>
          <a:off x="3145835" y="18346"/>
          <a:ext cx="2215617" cy="1358033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solidFill>
                <a:srgbClr val="7030A0"/>
              </a:solidFill>
            </a:rPr>
            <a:t>Patient</a:t>
          </a:r>
          <a:endParaRPr lang="en-GB" sz="2400" kern="1200" dirty="0">
            <a:solidFill>
              <a:srgbClr val="7030A0"/>
            </a:solidFill>
          </a:endParaRPr>
        </a:p>
      </dsp:txBody>
      <dsp:txXfrm>
        <a:off x="3470305" y="217225"/>
        <a:ext cx="1566677" cy="960275"/>
      </dsp:txXfrm>
    </dsp:sp>
    <dsp:sp modelId="{6795E3BC-7868-4935-BD12-02FC0CD07DA5}">
      <dsp:nvSpPr>
        <dsp:cNvPr id="0" name=""/>
        <dsp:cNvSpPr/>
      </dsp:nvSpPr>
      <dsp:spPr>
        <a:xfrm rot="10800000">
          <a:off x="4913177" y="2450338"/>
          <a:ext cx="19482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19482" y="1436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 rot="10800000">
        <a:off x="4922432" y="2464218"/>
        <a:ext cx="974" cy="974"/>
      </dsp:txXfrm>
    </dsp:sp>
    <dsp:sp modelId="{A14EB8BA-92CE-4889-B10C-3675B947249B}">
      <dsp:nvSpPr>
        <dsp:cNvPr id="0" name=""/>
        <dsp:cNvSpPr/>
      </dsp:nvSpPr>
      <dsp:spPr>
        <a:xfrm>
          <a:off x="4913177" y="1785688"/>
          <a:ext cx="2215617" cy="1358033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solidFill>
                <a:srgbClr val="7030A0"/>
              </a:solidFill>
            </a:rPr>
            <a:t>Knowledge</a:t>
          </a:r>
          <a:endParaRPr lang="en-GB" sz="2400" kern="1200" dirty="0">
            <a:solidFill>
              <a:srgbClr val="7030A0"/>
            </a:solidFill>
          </a:endParaRPr>
        </a:p>
      </dsp:txBody>
      <dsp:txXfrm>
        <a:off x="5237647" y="1984567"/>
        <a:ext cx="1566677" cy="960275"/>
      </dsp:txXfrm>
    </dsp:sp>
    <dsp:sp modelId="{2531CD2B-81D6-4C27-8B49-6D042481AA2F}">
      <dsp:nvSpPr>
        <dsp:cNvPr id="0" name=""/>
        <dsp:cNvSpPr/>
      </dsp:nvSpPr>
      <dsp:spPr>
        <a:xfrm rot="5400000">
          <a:off x="4048989" y="3334009"/>
          <a:ext cx="409309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409309" y="1436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>
        <a:off x="4243411" y="3338144"/>
        <a:ext cx="20465" cy="20465"/>
      </dsp:txXfrm>
    </dsp:sp>
    <dsp:sp modelId="{5C259EC5-A2DE-40B0-924A-E36247016A36}">
      <dsp:nvSpPr>
        <dsp:cNvPr id="0" name=""/>
        <dsp:cNvSpPr/>
      </dsp:nvSpPr>
      <dsp:spPr>
        <a:xfrm>
          <a:off x="3145835" y="3553031"/>
          <a:ext cx="2215617" cy="1358033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solidFill>
                <a:srgbClr val="7030A0"/>
              </a:solidFill>
            </a:rPr>
            <a:t>Clinicians</a:t>
          </a:r>
          <a:endParaRPr lang="en-GB" sz="2400" kern="1200" dirty="0">
            <a:solidFill>
              <a:srgbClr val="7030A0"/>
            </a:solidFill>
          </a:endParaRPr>
        </a:p>
      </dsp:txBody>
      <dsp:txXfrm>
        <a:off x="3470305" y="3751910"/>
        <a:ext cx="1566677" cy="960275"/>
      </dsp:txXfrm>
    </dsp:sp>
    <dsp:sp modelId="{CBFBC6FD-8590-4656-8297-B0D98B5E3660}">
      <dsp:nvSpPr>
        <dsp:cNvPr id="0" name=""/>
        <dsp:cNvSpPr/>
      </dsp:nvSpPr>
      <dsp:spPr>
        <a:xfrm>
          <a:off x="3574627" y="2450338"/>
          <a:ext cx="19482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19482" y="1436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>
        <a:off x="3583881" y="2464218"/>
        <a:ext cx="974" cy="974"/>
      </dsp:txXfrm>
    </dsp:sp>
    <dsp:sp modelId="{83EEB56D-E985-4DE4-AD3E-6C014D8E51AA}">
      <dsp:nvSpPr>
        <dsp:cNvPr id="0" name=""/>
        <dsp:cNvSpPr/>
      </dsp:nvSpPr>
      <dsp:spPr>
        <a:xfrm>
          <a:off x="1378492" y="1785688"/>
          <a:ext cx="2215617" cy="1358033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solidFill>
                <a:srgbClr val="7030A0"/>
              </a:solidFill>
            </a:rPr>
            <a:t>Intervention</a:t>
          </a:r>
          <a:endParaRPr lang="en-GB" sz="2400" kern="1200" dirty="0">
            <a:solidFill>
              <a:srgbClr val="7030A0"/>
            </a:solidFill>
          </a:endParaRPr>
        </a:p>
      </dsp:txBody>
      <dsp:txXfrm>
        <a:off x="1702962" y="1984567"/>
        <a:ext cx="1566677" cy="9602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F69BC5-1D8B-426D-8B59-4665B4555462}">
      <dsp:nvSpPr>
        <dsp:cNvPr id="0" name=""/>
        <dsp:cNvSpPr/>
      </dsp:nvSpPr>
      <dsp:spPr>
        <a:xfrm>
          <a:off x="3574627" y="1785688"/>
          <a:ext cx="1358033" cy="13580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Medicine</a:t>
          </a:r>
          <a:endParaRPr lang="en-GB" sz="1800" kern="1200" dirty="0"/>
        </a:p>
      </dsp:txBody>
      <dsp:txXfrm>
        <a:off x="3773506" y="1984567"/>
        <a:ext cx="960275" cy="960275"/>
      </dsp:txXfrm>
    </dsp:sp>
    <dsp:sp modelId="{B8B8E4A1-3DF8-4464-913F-FBA4CFAABB67}">
      <dsp:nvSpPr>
        <dsp:cNvPr id="0" name=""/>
        <dsp:cNvSpPr/>
      </dsp:nvSpPr>
      <dsp:spPr>
        <a:xfrm rot="16200000">
          <a:off x="4048989" y="1566667"/>
          <a:ext cx="409309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409309" y="1436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>
        <a:off x="4243411" y="1570801"/>
        <a:ext cx="20465" cy="20465"/>
      </dsp:txXfrm>
    </dsp:sp>
    <dsp:sp modelId="{269376CA-73CC-43C8-B4D1-5ACA6C60D75D}">
      <dsp:nvSpPr>
        <dsp:cNvPr id="0" name=""/>
        <dsp:cNvSpPr/>
      </dsp:nvSpPr>
      <dsp:spPr>
        <a:xfrm>
          <a:off x="3145835" y="18346"/>
          <a:ext cx="2215617" cy="1358033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solidFill>
                <a:srgbClr val="7030A0"/>
              </a:solidFill>
            </a:rPr>
            <a:t>Patient</a:t>
          </a:r>
          <a:endParaRPr lang="en-GB" sz="2400" kern="1200" dirty="0">
            <a:solidFill>
              <a:srgbClr val="7030A0"/>
            </a:solidFill>
          </a:endParaRPr>
        </a:p>
      </dsp:txBody>
      <dsp:txXfrm>
        <a:off x="3470305" y="217225"/>
        <a:ext cx="1566677" cy="960275"/>
      </dsp:txXfrm>
    </dsp:sp>
    <dsp:sp modelId="{6795E3BC-7868-4935-BD12-02FC0CD07DA5}">
      <dsp:nvSpPr>
        <dsp:cNvPr id="0" name=""/>
        <dsp:cNvSpPr/>
      </dsp:nvSpPr>
      <dsp:spPr>
        <a:xfrm rot="10800000">
          <a:off x="4913177" y="2450338"/>
          <a:ext cx="19482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19482" y="1436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 rot="10800000">
        <a:off x="4922432" y="2464218"/>
        <a:ext cx="974" cy="974"/>
      </dsp:txXfrm>
    </dsp:sp>
    <dsp:sp modelId="{A14EB8BA-92CE-4889-B10C-3675B947249B}">
      <dsp:nvSpPr>
        <dsp:cNvPr id="0" name=""/>
        <dsp:cNvSpPr/>
      </dsp:nvSpPr>
      <dsp:spPr>
        <a:xfrm>
          <a:off x="4913177" y="1785688"/>
          <a:ext cx="2215617" cy="1358033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solidFill>
                <a:srgbClr val="7030A0"/>
              </a:solidFill>
            </a:rPr>
            <a:t>Knowledge</a:t>
          </a:r>
          <a:endParaRPr lang="en-GB" sz="2400" kern="1200" dirty="0">
            <a:solidFill>
              <a:srgbClr val="7030A0"/>
            </a:solidFill>
          </a:endParaRPr>
        </a:p>
      </dsp:txBody>
      <dsp:txXfrm>
        <a:off x="5237647" y="1984567"/>
        <a:ext cx="1566677" cy="960275"/>
      </dsp:txXfrm>
    </dsp:sp>
    <dsp:sp modelId="{2531CD2B-81D6-4C27-8B49-6D042481AA2F}">
      <dsp:nvSpPr>
        <dsp:cNvPr id="0" name=""/>
        <dsp:cNvSpPr/>
      </dsp:nvSpPr>
      <dsp:spPr>
        <a:xfrm rot="5400000">
          <a:off x="4048989" y="3334009"/>
          <a:ext cx="409309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409309" y="1436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>
        <a:off x="4243411" y="3338144"/>
        <a:ext cx="20465" cy="20465"/>
      </dsp:txXfrm>
    </dsp:sp>
    <dsp:sp modelId="{5C259EC5-A2DE-40B0-924A-E36247016A36}">
      <dsp:nvSpPr>
        <dsp:cNvPr id="0" name=""/>
        <dsp:cNvSpPr/>
      </dsp:nvSpPr>
      <dsp:spPr>
        <a:xfrm>
          <a:off x="3145835" y="3553031"/>
          <a:ext cx="2215617" cy="1358033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solidFill>
                <a:srgbClr val="7030A0"/>
              </a:solidFill>
            </a:rPr>
            <a:t>Clinicians</a:t>
          </a:r>
          <a:endParaRPr lang="en-GB" sz="2400" kern="1200" dirty="0">
            <a:solidFill>
              <a:srgbClr val="7030A0"/>
            </a:solidFill>
          </a:endParaRPr>
        </a:p>
      </dsp:txBody>
      <dsp:txXfrm>
        <a:off x="3470305" y="3751910"/>
        <a:ext cx="1566677" cy="960275"/>
      </dsp:txXfrm>
    </dsp:sp>
    <dsp:sp modelId="{CBFBC6FD-8590-4656-8297-B0D98B5E3660}">
      <dsp:nvSpPr>
        <dsp:cNvPr id="0" name=""/>
        <dsp:cNvSpPr/>
      </dsp:nvSpPr>
      <dsp:spPr>
        <a:xfrm>
          <a:off x="3574627" y="2450338"/>
          <a:ext cx="19482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19482" y="1436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>
        <a:off x="3583881" y="2464218"/>
        <a:ext cx="974" cy="974"/>
      </dsp:txXfrm>
    </dsp:sp>
    <dsp:sp modelId="{83EEB56D-E985-4DE4-AD3E-6C014D8E51AA}">
      <dsp:nvSpPr>
        <dsp:cNvPr id="0" name=""/>
        <dsp:cNvSpPr/>
      </dsp:nvSpPr>
      <dsp:spPr>
        <a:xfrm>
          <a:off x="1378492" y="1785688"/>
          <a:ext cx="2215617" cy="1358033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solidFill>
                <a:srgbClr val="7030A0"/>
              </a:solidFill>
            </a:rPr>
            <a:t>Intervention</a:t>
          </a:r>
          <a:endParaRPr lang="en-GB" sz="2400" kern="1200" dirty="0">
            <a:solidFill>
              <a:srgbClr val="7030A0"/>
            </a:solidFill>
          </a:endParaRPr>
        </a:p>
      </dsp:txBody>
      <dsp:txXfrm>
        <a:off x="1702962" y="1984567"/>
        <a:ext cx="1566677" cy="96027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F69BC5-1D8B-426D-8B59-4665B4555462}">
      <dsp:nvSpPr>
        <dsp:cNvPr id="0" name=""/>
        <dsp:cNvSpPr/>
      </dsp:nvSpPr>
      <dsp:spPr>
        <a:xfrm>
          <a:off x="3574627" y="1785688"/>
          <a:ext cx="1358033" cy="13580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Medicine</a:t>
          </a:r>
          <a:endParaRPr lang="en-GB" sz="1800" kern="1200" dirty="0"/>
        </a:p>
      </dsp:txBody>
      <dsp:txXfrm>
        <a:off x="3773506" y="1984567"/>
        <a:ext cx="960275" cy="960275"/>
      </dsp:txXfrm>
    </dsp:sp>
    <dsp:sp modelId="{B8B8E4A1-3DF8-4464-913F-FBA4CFAABB67}">
      <dsp:nvSpPr>
        <dsp:cNvPr id="0" name=""/>
        <dsp:cNvSpPr/>
      </dsp:nvSpPr>
      <dsp:spPr>
        <a:xfrm rot="16200000">
          <a:off x="4048989" y="1566667"/>
          <a:ext cx="409309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409309" y="1436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>
        <a:off x="4243411" y="1570801"/>
        <a:ext cx="20465" cy="20465"/>
      </dsp:txXfrm>
    </dsp:sp>
    <dsp:sp modelId="{269376CA-73CC-43C8-B4D1-5ACA6C60D75D}">
      <dsp:nvSpPr>
        <dsp:cNvPr id="0" name=""/>
        <dsp:cNvSpPr/>
      </dsp:nvSpPr>
      <dsp:spPr>
        <a:xfrm>
          <a:off x="3145835" y="18346"/>
          <a:ext cx="2215617" cy="1358033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solidFill>
                <a:srgbClr val="7030A0"/>
              </a:solidFill>
            </a:rPr>
            <a:t>Patient</a:t>
          </a:r>
          <a:endParaRPr lang="en-GB" sz="2400" kern="1200" dirty="0">
            <a:solidFill>
              <a:srgbClr val="7030A0"/>
            </a:solidFill>
          </a:endParaRPr>
        </a:p>
      </dsp:txBody>
      <dsp:txXfrm>
        <a:off x="3470305" y="217225"/>
        <a:ext cx="1566677" cy="960275"/>
      </dsp:txXfrm>
    </dsp:sp>
    <dsp:sp modelId="{6795E3BC-7868-4935-BD12-02FC0CD07DA5}">
      <dsp:nvSpPr>
        <dsp:cNvPr id="0" name=""/>
        <dsp:cNvSpPr/>
      </dsp:nvSpPr>
      <dsp:spPr>
        <a:xfrm rot="10800000">
          <a:off x="4913177" y="2450338"/>
          <a:ext cx="19482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19482" y="1436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 rot="10800000">
        <a:off x="4922432" y="2464218"/>
        <a:ext cx="974" cy="974"/>
      </dsp:txXfrm>
    </dsp:sp>
    <dsp:sp modelId="{A14EB8BA-92CE-4889-B10C-3675B947249B}">
      <dsp:nvSpPr>
        <dsp:cNvPr id="0" name=""/>
        <dsp:cNvSpPr/>
      </dsp:nvSpPr>
      <dsp:spPr>
        <a:xfrm>
          <a:off x="4913177" y="1785688"/>
          <a:ext cx="2215617" cy="1358033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solidFill>
                <a:srgbClr val="7030A0"/>
              </a:solidFill>
            </a:rPr>
            <a:t>Knowledge</a:t>
          </a:r>
          <a:endParaRPr lang="en-GB" sz="2400" kern="1200" dirty="0">
            <a:solidFill>
              <a:srgbClr val="7030A0"/>
            </a:solidFill>
          </a:endParaRPr>
        </a:p>
      </dsp:txBody>
      <dsp:txXfrm>
        <a:off x="5237647" y="1984567"/>
        <a:ext cx="1566677" cy="960275"/>
      </dsp:txXfrm>
    </dsp:sp>
    <dsp:sp modelId="{2531CD2B-81D6-4C27-8B49-6D042481AA2F}">
      <dsp:nvSpPr>
        <dsp:cNvPr id="0" name=""/>
        <dsp:cNvSpPr/>
      </dsp:nvSpPr>
      <dsp:spPr>
        <a:xfrm rot="5400000">
          <a:off x="4048989" y="3334009"/>
          <a:ext cx="409309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409309" y="1436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>
        <a:off x="4243411" y="3338144"/>
        <a:ext cx="20465" cy="20465"/>
      </dsp:txXfrm>
    </dsp:sp>
    <dsp:sp modelId="{5C259EC5-A2DE-40B0-924A-E36247016A36}">
      <dsp:nvSpPr>
        <dsp:cNvPr id="0" name=""/>
        <dsp:cNvSpPr/>
      </dsp:nvSpPr>
      <dsp:spPr>
        <a:xfrm>
          <a:off x="3145835" y="3553031"/>
          <a:ext cx="2215617" cy="1358033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solidFill>
                <a:srgbClr val="7030A0"/>
              </a:solidFill>
            </a:rPr>
            <a:t>Clinicians</a:t>
          </a:r>
          <a:endParaRPr lang="en-GB" sz="2400" kern="1200" dirty="0">
            <a:solidFill>
              <a:srgbClr val="7030A0"/>
            </a:solidFill>
          </a:endParaRPr>
        </a:p>
      </dsp:txBody>
      <dsp:txXfrm>
        <a:off x="3470305" y="3751910"/>
        <a:ext cx="1566677" cy="960275"/>
      </dsp:txXfrm>
    </dsp:sp>
    <dsp:sp modelId="{CBFBC6FD-8590-4656-8297-B0D98B5E3660}">
      <dsp:nvSpPr>
        <dsp:cNvPr id="0" name=""/>
        <dsp:cNvSpPr/>
      </dsp:nvSpPr>
      <dsp:spPr>
        <a:xfrm>
          <a:off x="3574627" y="2450338"/>
          <a:ext cx="19482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19482" y="1436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>
        <a:off x="3583881" y="2464218"/>
        <a:ext cx="974" cy="974"/>
      </dsp:txXfrm>
    </dsp:sp>
    <dsp:sp modelId="{83EEB56D-E985-4DE4-AD3E-6C014D8E51AA}">
      <dsp:nvSpPr>
        <dsp:cNvPr id="0" name=""/>
        <dsp:cNvSpPr/>
      </dsp:nvSpPr>
      <dsp:spPr>
        <a:xfrm>
          <a:off x="1378492" y="1785688"/>
          <a:ext cx="2215617" cy="1358033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solidFill>
                <a:srgbClr val="7030A0"/>
              </a:solidFill>
            </a:rPr>
            <a:t>Intervention</a:t>
          </a:r>
          <a:endParaRPr lang="en-GB" sz="2400" kern="1200" dirty="0">
            <a:solidFill>
              <a:srgbClr val="7030A0"/>
            </a:solidFill>
          </a:endParaRPr>
        </a:p>
      </dsp:txBody>
      <dsp:txXfrm>
        <a:off x="1702962" y="1984567"/>
        <a:ext cx="1566677" cy="96027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F69BC5-1D8B-426D-8B59-4665B4555462}">
      <dsp:nvSpPr>
        <dsp:cNvPr id="0" name=""/>
        <dsp:cNvSpPr/>
      </dsp:nvSpPr>
      <dsp:spPr>
        <a:xfrm>
          <a:off x="3574627" y="1785688"/>
          <a:ext cx="1358033" cy="13580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Medicine</a:t>
          </a:r>
          <a:endParaRPr lang="en-GB" sz="1800" kern="1200" dirty="0"/>
        </a:p>
      </dsp:txBody>
      <dsp:txXfrm>
        <a:off x="3773506" y="1984567"/>
        <a:ext cx="960275" cy="960275"/>
      </dsp:txXfrm>
    </dsp:sp>
    <dsp:sp modelId="{B8B8E4A1-3DF8-4464-913F-FBA4CFAABB67}">
      <dsp:nvSpPr>
        <dsp:cNvPr id="0" name=""/>
        <dsp:cNvSpPr/>
      </dsp:nvSpPr>
      <dsp:spPr>
        <a:xfrm rot="16200000">
          <a:off x="4048989" y="1566667"/>
          <a:ext cx="409309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409309" y="1436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>
        <a:off x="4243411" y="1570801"/>
        <a:ext cx="20465" cy="20465"/>
      </dsp:txXfrm>
    </dsp:sp>
    <dsp:sp modelId="{269376CA-73CC-43C8-B4D1-5ACA6C60D75D}">
      <dsp:nvSpPr>
        <dsp:cNvPr id="0" name=""/>
        <dsp:cNvSpPr/>
      </dsp:nvSpPr>
      <dsp:spPr>
        <a:xfrm>
          <a:off x="3145835" y="18346"/>
          <a:ext cx="2215617" cy="1358033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solidFill>
                <a:srgbClr val="7030A0"/>
              </a:solidFill>
            </a:rPr>
            <a:t>Patient</a:t>
          </a:r>
          <a:endParaRPr lang="en-GB" sz="2400" kern="1200" dirty="0">
            <a:solidFill>
              <a:srgbClr val="7030A0"/>
            </a:solidFill>
          </a:endParaRPr>
        </a:p>
      </dsp:txBody>
      <dsp:txXfrm>
        <a:off x="3470305" y="217225"/>
        <a:ext cx="1566677" cy="960275"/>
      </dsp:txXfrm>
    </dsp:sp>
    <dsp:sp modelId="{6795E3BC-7868-4935-BD12-02FC0CD07DA5}">
      <dsp:nvSpPr>
        <dsp:cNvPr id="0" name=""/>
        <dsp:cNvSpPr/>
      </dsp:nvSpPr>
      <dsp:spPr>
        <a:xfrm rot="10800000">
          <a:off x="4913177" y="2450338"/>
          <a:ext cx="19482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19482" y="1436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 rot="10800000">
        <a:off x="4922432" y="2464218"/>
        <a:ext cx="974" cy="974"/>
      </dsp:txXfrm>
    </dsp:sp>
    <dsp:sp modelId="{A14EB8BA-92CE-4889-B10C-3675B947249B}">
      <dsp:nvSpPr>
        <dsp:cNvPr id="0" name=""/>
        <dsp:cNvSpPr/>
      </dsp:nvSpPr>
      <dsp:spPr>
        <a:xfrm>
          <a:off x="4913177" y="1785688"/>
          <a:ext cx="2215617" cy="1358033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solidFill>
                <a:srgbClr val="7030A0"/>
              </a:solidFill>
            </a:rPr>
            <a:t>Knowledge</a:t>
          </a:r>
          <a:endParaRPr lang="en-GB" sz="2400" kern="1200" dirty="0">
            <a:solidFill>
              <a:srgbClr val="7030A0"/>
            </a:solidFill>
          </a:endParaRPr>
        </a:p>
      </dsp:txBody>
      <dsp:txXfrm>
        <a:off x="5237647" y="1984567"/>
        <a:ext cx="1566677" cy="960275"/>
      </dsp:txXfrm>
    </dsp:sp>
    <dsp:sp modelId="{2531CD2B-81D6-4C27-8B49-6D042481AA2F}">
      <dsp:nvSpPr>
        <dsp:cNvPr id="0" name=""/>
        <dsp:cNvSpPr/>
      </dsp:nvSpPr>
      <dsp:spPr>
        <a:xfrm rot="5400000">
          <a:off x="4048989" y="3334009"/>
          <a:ext cx="409309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409309" y="1436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>
        <a:off x="4243411" y="3338144"/>
        <a:ext cx="20465" cy="20465"/>
      </dsp:txXfrm>
    </dsp:sp>
    <dsp:sp modelId="{5C259EC5-A2DE-40B0-924A-E36247016A36}">
      <dsp:nvSpPr>
        <dsp:cNvPr id="0" name=""/>
        <dsp:cNvSpPr/>
      </dsp:nvSpPr>
      <dsp:spPr>
        <a:xfrm>
          <a:off x="3145835" y="3553031"/>
          <a:ext cx="2215617" cy="1358033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solidFill>
                <a:srgbClr val="7030A0"/>
              </a:solidFill>
            </a:rPr>
            <a:t>Clinicians</a:t>
          </a:r>
          <a:endParaRPr lang="en-GB" sz="2400" kern="1200" dirty="0">
            <a:solidFill>
              <a:srgbClr val="7030A0"/>
            </a:solidFill>
          </a:endParaRPr>
        </a:p>
      </dsp:txBody>
      <dsp:txXfrm>
        <a:off x="3470305" y="3751910"/>
        <a:ext cx="1566677" cy="960275"/>
      </dsp:txXfrm>
    </dsp:sp>
    <dsp:sp modelId="{CBFBC6FD-8590-4656-8297-B0D98B5E3660}">
      <dsp:nvSpPr>
        <dsp:cNvPr id="0" name=""/>
        <dsp:cNvSpPr/>
      </dsp:nvSpPr>
      <dsp:spPr>
        <a:xfrm>
          <a:off x="3574627" y="2450338"/>
          <a:ext cx="19482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19482" y="1436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>
        <a:off x="3583881" y="2464218"/>
        <a:ext cx="974" cy="974"/>
      </dsp:txXfrm>
    </dsp:sp>
    <dsp:sp modelId="{83EEB56D-E985-4DE4-AD3E-6C014D8E51AA}">
      <dsp:nvSpPr>
        <dsp:cNvPr id="0" name=""/>
        <dsp:cNvSpPr/>
      </dsp:nvSpPr>
      <dsp:spPr>
        <a:xfrm>
          <a:off x="1378492" y="1785688"/>
          <a:ext cx="2215617" cy="1358033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solidFill>
                <a:srgbClr val="7030A0"/>
              </a:solidFill>
            </a:rPr>
            <a:t>Intervention</a:t>
          </a:r>
          <a:endParaRPr lang="en-GB" sz="2400" kern="1200" dirty="0">
            <a:solidFill>
              <a:srgbClr val="7030A0"/>
            </a:solidFill>
          </a:endParaRPr>
        </a:p>
      </dsp:txBody>
      <dsp:txXfrm>
        <a:off x="1702962" y="1984567"/>
        <a:ext cx="1566677" cy="96027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F69BC5-1D8B-426D-8B59-4665B4555462}">
      <dsp:nvSpPr>
        <dsp:cNvPr id="0" name=""/>
        <dsp:cNvSpPr/>
      </dsp:nvSpPr>
      <dsp:spPr>
        <a:xfrm>
          <a:off x="3574627" y="1785688"/>
          <a:ext cx="1358033" cy="13580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Medicine</a:t>
          </a:r>
          <a:endParaRPr lang="en-GB" sz="1800" kern="1200" dirty="0"/>
        </a:p>
      </dsp:txBody>
      <dsp:txXfrm>
        <a:off x="3773506" y="1984567"/>
        <a:ext cx="960275" cy="960275"/>
      </dsp:txXfrm>
    </dsp:sp>
    <dsp:sp modelId="{B8B8E4A1-3DF8-4464-913F-FBA4CFAABB67}">
      <dsp:nvSpPr>
        <dsp:cNvPr id="0" name=""/>
        <dsp:cNvSpPr/>
      </dsp:nvSpPr>
      <dsp:spPr>
        <a:xfrm rot="16200000">
          <a:off x="4048989" y="1566667"/>
          <a:ext cx="409309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409309" y="1436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>
        <a:off x="4243411" y="1570801"/>
        <a:ext cx="20465" cy="20465"/>
      </dsp:txXfrm>
    </dsp:sp>
    <dsp:sp modelId="{269376CA-73CC-43C8-B4D1-5ACA6C60D75D}">
      <dsp:nvSpPr>
        <dsp:cNvPr id="0" name=""/>
        <dsp:cNvSpPr/>
      </dsp:nvSpPr>
      <dsp:spPr>
        <a:xfrm>
          <a:off x="3145835" y="18346"/>
          <a:ext cx="2215617" cy="1358033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solidFill>
                <a:srgbClr val="7030A0"/>
              </a:solidFill>
            </a:rPr>
            <a:t>Patient</a:t>
          </a:r>
          <a:endParaRPr lang="en-GB" sz="2400" kern="1200" dirty="0">
            <a:solidFill>
              <a:srgbClr val="7030A0"/>
            </a:solidFill>
          </a:endParaRPr>
        </a:p>
      </dsp:txBody>
      <dsp:txXfrm>
        <a:off x="3470305" y="217225"/>
        <a:ext cx="1566677" cy="960275"/>
      </dsp:txXfrm>
    </dsp:sp>
    <dsp:sp modelId="{6795E3BC-7868-4935-BD12-02FC0CD07DA5}">
      <dsp:nvSpPr>
        <dsp:cNvPr id="0" name=""/>
        <dsp:cNvSpPr/>
      </dsp:nvSpPr>
      <dsp:spPr>
        <a:xfrm rot="10800000">
          <a:off x="4913177" y="2450338"/>
          <a:ext cx="19482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19482" y="1436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 rot="10800000">
        <a:off x="4922432" y="2464218"/>
        <a:ext cx="974" cy="974"/>
      </dsp:txXfrm>
    </dsp:sp>
    <dsp:sp modelId="{A14EB8BA-92CE-4889-B10C-3675B947249B}">
      <dsp:nvSpPr>
        <dsp:cNvPr id="0" name=""/>
        <dsp:cNvSpPr/>
      </dsp:nvSpPr>
      <dsp:spPr>
        <a:xfrm>
          <a:off x="4913177" y="1785688"/>
          <a:ext cx="2215617" cy="1358033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solidFill>
                <a:srgbClr val="7030A0"/>
              </a:solidFill>
            </a:rPr>
            <a:t>Knowledge</a:t>
          </a:r>
          <a:endParaRPr lang="en-GB" sz="2400" kern="1200" dirty="0">
            <a:solidFill>
              <a:srgbClr val="7030A0"/>
            </a:solidFill>
          </a:endParaRPr>
        </a:p>
      </dsp:txBody>
      <dsp:txXfrm>
        <a:off x="5237647" y="1984567"/>
        <a:ext cx="1566677" cy="960275"/>
      </dsp:txXfrm>
    </dsp:sp>
    <dsp:sp modelId="{2531CD2B-81D6-4C27-8B49-6D042481AA2F}">
      <dsp:nvSpPr>
        <dsp:cNvPr id="0" name=""/>
        <dsp:cNvSpPr/>
      </dsp:nvSpPr>
      <dsp:spPr>
        <a:xfrm rot="5400000">
          <a:off x="4048989" y="3334009"/>
          <a:ext cx="409309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409309" y="1436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>
        <a:off x="4243411" y="3338144"/>
        <a:ext cx="20465" cy="20465"/>
      </dsp:txXfrm>
    </dsp:sp>
    <dsp:sp modelId="{5C259EC5-A2DE-40B0-924A-E36247016A36}">
      <dsp:nvSpPr>
        <dsp:cNvPr id="0" name=""/>
        <dsp:cNvSpPr/>
      </dsp:nvSpPr>
      <dsp:spPr>
        <a:xfrm>
          <a:off x="3145835" y="3553031"/>
          <a:ext cx="2215617" cy="1358033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solidFill>
                <a:srgbClr val="7030A0"/>
              </a:solidFill>
            </a:rPr>
            <a:t>Clinicians</a:t>
          </a:r>
          <a:endParaRPr lang="en-GB" sz="2400" kern="1200" dirty="0">
            <a:solidFill>
              <a:srgbClr val="7030A0"/>
            </a:solidFill>
          </a:endParaRPr>
        </a:p>
      </dsp:txBody>
      <dsp:txXfrm>
        <a:off x="3470305" y="3751910"/>
        <a:ext cx="1566677" cy="960275"/>
      </dsp:txXfrm>
    </dsp:sp>
    <dsp:sp modelId="{CBFBC6FD-8590-4656-8297-B0D98B5E3660}">
      <dsp:nvSpPr>
        <dsp:cNvPr id="0" name=""/>
        <dsp:cNvSpPr/>
      </dsp:nvSpPr>
      <dsp:spPr>
        <a:xfrm>
          <a:off x="3574627" y="2450338"/>
          <a:ext cx="19482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19482" y="1436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>
        <a:off x="3583881" y="2464218"/>
        <a:ext cx="974" cy="974"/>
      </dsp:txXfrm>
    </dsp:sp>
    <dsp:sp modelId="{83EEB56D-E985-4DE4-AD3E-6C014D8E51AA}">
      <dsp:nvSpPr>
        <dsp:cNvPr id="0" name=""/>
        <dsp:cNvSpPr/>
      </dsp:nvSpPr>
      <dsp:spPr>
        <a:xfrm>
          <a:off x="1378492" y="1785688"/>
          <a:ext cx="2215617" cy="1358033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solidFill>
                <a:srgbClr val="7030A0"/>
              </a:solidFill>
            </a:rPr>
            <a:t>Intervention</a:t>
          </a:r>
          <a:endParaRPr lang="en-GB" sz="2400" kern="1200" dirty="0">
            <a:solidFill>
              <a:srgbClr val="7030A0"/>
            </a:solidFill>
          </a:endParaRPr>
        </a:p>
      </dsp:txBody>
      <dsp:txXfrm>
        <a:off x="1702962" y="1984567"/>
        <a:ext cx="1566677" cy="96027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F69BC5-1D8B-426D-8B59-4665B4555462}">
      <dsp:nvSpPr>
        <dsp:cNvPr id="0" name=""/>
        <dsp:cNvSpPr/>
      </dsp:nvSpPr>
      <dsp:spPr>
        <a:xfrm>
          <a:off x="3574627" y="1785688"/>
          <a:ext cx="1358033" cy="13580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Medicine</a:t>
          </a:r>
          <a:endParaRPr lang="en-GB" sz="1800" kern="1200" dirty="0"/>
        </a:p>
      </dsp:txBody>
      <dsp:txXfrm>
        <a:off x="3773506" y="1984567"/>
        <a:ext cx="960275" cy="960275"/>
      </dsp:txXfrm>
    </dsp:sp>
    <dsp:sp modelId="{B8B8E4A1-3DF8-4464-913F-FBA4CFAABB67}">
      <dsp:nvSpPr>
        <dsp:cNvPr id="0" name=""/>
        <dsp:cNvSpPr/>
      </dsp:nvSpPr>
      <dsp:spPr>
        <a:xfrm rot="16200000">
          <a:off x="4048989" y="1566667"/>
          <a:ext cx="409309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409309" y="1436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>
        <a:off x="4243411" y="1570801"/>
        <a:ext cx="20465" cy="20465"/>
      </dsp:txXfrm>
    </dsp:sp>
    <dsp:sp modelId="{269376CA-73CC-43C8-B4D1-5ACA6C60D75D}">
      <dsp:nvSpPr>
        <dsp:cNvPr id="0" name=""/>
        <dsp:cNvSpPr/>
      </dsp:nvSpPr>
      <dsp:spPr>
        <a:xfrm>
          <a:off x="3145835" y="18346"/>
          <a:ext cx="2215617" cy="1358033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solidFill>
                <a:srgbClr val="7030A0"/>
              </a:solidFill>
            </a:rPr>
            <a:t>Patient</a:t>
          </a:r>
          <a:endParaRPr lang="en-GB" sz="2400" kern="1200" dirty="0">
            <a:solidFill>
              <a:srgbClr val="7030A0"/>
            </a:solidFill>
          </a:endParaRPr>
        </a:p>
      </dsp:txBody>
      <dsp:txXfrm>
        <a:off x="3470305" y="217225"/>
        <a:ext cx="1566677" cy="960275"/>
      </dsp:txXfrm>
    </dsp:sp>
    <dsp:sp modelId="{6795E3BC-7868-4935-BD12-02FC0CD07DA5}">
      <dsp:nvSpPr>
        <dsp:cNvPr id="0" name=""/>
        <dsp:cNvSpPr/>
      </dsp:nvSpPr>
      <dsp:spPr>
        <a:xfrm rot="10800000">
          <a:off x="4913177" y="2450338"/>
          <a:ext cx="19482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19482" y="1436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 rot="10800000">
        <a:off x="4922432" y="2464218"/>
        <a:ext cx="974" cy="974"/>
      </dsp:txXfrm>
    </dsp:sp>
    <dsp:sp modelId="{A14EB8BA-92CE-4889-B10C-3675B947249B}">
      <dsp:nvSpPr>
        <dsp:cNvPr id="0" name=""/>
        <dsp:cNvSpPr/>
      </dsp:nvSpPr>
      <dsp:spPr>
        <a:xfrm>
          <a:off x="4913177" y="1785688"/>
          <a:ext cx="2215617" cy="1358033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solidFill>
                <a:srgbClr val="7030A0"/>
              </a:solidFill>
            </a:rPr>
            <a:t>Knowledge</a:t>
          </a:r>
          <a:endParaRPr lang="en-GB" sz="2400" kern="1200" dirty="0">
            <a:solidFill>
              <a:srgbClr val="7030A0"/>
            </a:solidFill>
          </a:endParaRPr>
        </a:p>
      </dsp:txBody>
      <dsp:txXfrm>
        <a:off x="5237647" y="1984567"/>
        <a:ext cx="1566677" cy="960275"/>
      </dsp:txXfrm>
    </dsp:sp>
    <dsp:sp modelId="{2531CD2B-81D6-4C27-8B49-6D042481AA2F}">
      <dsp:nvSpPr>
        <dsp:cNvPr id="0" name=""/>
        <dsp:cNvSpPr/>
      </dsp:nvSpPr>
      <dsp:spPr>
        <a:xfrm rot="5400000">
          <a:off x="4048989" y="3334009"/>
          <a:ext cx="409309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409309" y="1436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>
        <a:off x="4243411" y="3338144"/>
        <a:ext cx="20465" cy="20465"/>
      </dsp:txXfrm>
    </dsp:sp>
    <dsp:sp modelId="{5C259EC5-A2DE-40B0-924A-E36247016A36}">
      <dsp:nvSpPr>
        <dsp:cNvPr id="0" name=""/>
        <dsp:cNvSpPr/>
      </dsp:nvSpPr>
      <dsp:spPr>
        <a:xfrm>
          <a:off x="3145835" y="3553031"/>
          <a:ext cx="2215617" cy="1358033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solidFill>
                <a:srgbClr val="7030A0"/>
              </a:solidFill>
            </a:rPr>
            <a:t>Clinicians</a:t>
          </a:r>
          <a:endParaRPr lang="en-GB" sz="2400" kern="1200" dirty="0">
            <a:solidFill>
              <a:srgbClr val="7030A0"/>
            </a:solidFill>
          </a:endParaRPr>
        </a:p>
      </dsp:txBody>
      <dsp:txXfrm>
        <a:off x="3470305" y="3751910"/>
        <a:ext cx="1566677" cy="960275"/>
      </dsp:txXfrm>
    </dsp:sp>
    <dsp:sp modelId="{CBFBC6FD-8590-4656-8297-B0D98B5E3660}">
      <dsp:nvSpPr>
        <dsp:cNvPr id="0" name=""/>
        <dsp:cNvSpPr/>
      </dsp:nvSpPr>
      <dsp:spPr>
        <a:xfrm>
          <a:off x="3574627" y="2450338"/>
          <a:ext cx="19482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19482" y="1436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>
        <a:off x="3583881" y="2464218"/>
        <a:ext cx="974" cy="974"/>
      </dsp:txXfrm>
    </dsp:sp>
    <dsp:sp modelId="{83EEB56D-E985-4DE4-AD3E-6C014D8E51AA}">
      <dsp:nvSpPr>
        <dsp:cNvPr id="0" name=""/>
        <dsp:cNvSpPr/>
      </dsp:nvSpPr>
      <dsp:spPr>
        <a:xfrm>
          <a:off x="1378492" y="1785688"/>
          <a:ext cx="2215617" cy="1358033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solidFill>
                <a:srgbClr val="7030A0"/>
              </a:solidFill>
            </a:rPr>
            <a:t>Intervention</a:t>
          </a:r>
          <a:endParaRPr lang="en-GB" sz="2400" kern="1200" dirty="0">
            <a:solidFill>
              <a:srgbClr val="7030A0"/>
            </a:solidFill>
          </a:endParaRPr>
        </a:p>
      </dsp:txBody>
      <dsp:txXfrm>
        <a:off x="1702962" y="1984567"/>
        <a:ext cx="1566677" cy="96027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F69BC5-1D8B-426D-8B59-4665B4555462}">
      <dsp:nvSpPr>
        <dsp:cNvPr id="0" name=""/>
        <dsp:cNvSpPr/>
      </dsp:nvSpPr>
      <dsp:spPr>
        <a:xfrm>
          <a:off x="3574627" y="1785688"/>
          <a:ext cx="1358033" cy="13580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Medicine</a:t>
          </a:r>
          <a:endParaRPr lang="en-GB" sz="1800" kern="1200" dirty="0"/>
        </a:p>
      </dsp:txBody>
      <dsp:txXfrm>
        <a:off x="3773506" y="1984567"/>
        <a:ext cx="960275" cy="960275"/>
      </dsp:txXfrm>
    </dsp:sp>
    <dsp:sp modelId="{B8B8E4A1-3DF8-4464-913F-FBA4CFAABB67}">
      <dsp:nvSpPr>
        <dsp:cNvPr id="0" name=""/>
        <dsp:cNvSpPr/>
      </dsp:nvSpPr>
      <dsp:spPr>
        <a:xfrm rot="16200000">
          <a:off x="4048989" y="1566667"/>
          <a:ext cx="409309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409309" y="1436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>
        <a:off x="4243411" y="1570801"/>
        <a:ext cx="20465" cy="20465"/>
      </dsp:txXfrm>
    </dsp:sp>
    <dsp:sp modelId="{269376CA-73CC-43C8-B4D1-5ACA6C60D75D}">
      <dsp:nvSpPr>
        <dsp:cNvPr id="0" name=""/>
        <dsp:cNvSpPr/>
      </dsp:nvSpPr>
      <dsp:spPr>
        <a:xfrm>
          <a:off x="3145835" y="18346"/>
          <a:ext cx="2215617" cy="1358033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solidFill>
                <a:srgbClr val="7030A0"/>
              </a:solidFill>
            </a:rPr>
            <a:t>Patient</a:t>
          </a:r>
          <a:endParaRPr lang="en-GB" sz="2400" kern="1200" dirty="0">
            <a:solidFill>
              <a:srgbClr val="7030A0"/>
            </a:solidFill>
          </a:endParaRPr>
        </a:p>
      </dsp:txBody>
      <dsp:txXfrm>
        <a:off x="3470305" y="217225"/>
        <a:ext cx="1566677" cy="960275"/>
      </dsp:txXfrm>
    </dsp:sp>
    <dsp:sp modelId="{6795E3BC-7868-4935-BD12-02FC0CD07DA5}">
      <dsp:nvSpPr>
        <dsp:cNvPr id="0" name=""/>
        <dsp:cNvSpPr/>
      </dsp:nvSpPr>
      <dsp:spPr>
        <a:xfrm rot="10800000">
          <a:off x="4913177" y="2450338"/>
          <a:ext cx="19482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19482" y="1436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 rot="10800000">
        <a:off x="4922432" y="2464218"/>
        <a:ext cx="974" cy="974"/>
      </dsp:txXfrm>
    </dsp:sp>
    <dsp:sp modelId="{A14EB8BA-92CE-4889-B10C-3675B947249B}">
      <dsp:nvSpPr>
        <dsp:cNvPr id="0" name=""/>
        <dsp:cNvSpPr/>
      </dsp:nvSpPr>
      <dsp:spPr>
        <a:xfrm>
          <a:off x="4913177" y="1785688"/>
          <a:ext cx="2215617" cy="1358033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solidFill>
                <a:srgbClr val="7030A0"/>
              </a:solidFill>
            </a:rPr>
            <a:t>Knowledge</a:t>
          </a:r>
          <a:endParaRPr lang="en-GB" sz="2400" kern="1200" dirty="0">
            <a:solidFill>
              <a:srgbClr val="7030A0"/>
            </a:solidFill>
          </a:endParaRPr>
        </a:p>
      </dsp:txBody>
      <dsp:txXfrm>
        <a:off x="5237647" y="1984567"/>
        <a:ext cx="1566677" cy="960275"/>
      </dsp:txXfrm>
    </dsp:sp>
    <dsp:sp modelId="{2531CD2B-81D6-4C27-8B49-6D042481AA2F}">
      <dsp:nvSpPr>
        <dsp:cNvPr id="0" name=""/>
        <dsp:cNvSpPr/>
      </dsp:nvSpPr>
      <dsp:spPr>
        <a:xfrm rot="5400000">
          <a:off x="4048989" y="3334009"/>
          <a:ext cx="409309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409309" y="1436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>
        <a:off x="4243411" y="3338144"/>
        <a:ext cx="20465" cy="20465"/>
      </dsp:txXfrm>
    </dsp:sp>
    <dsp:sp modelId="{5C259EC5-A2DE-40B0-924A-E36247016A36}">
      <dsp:nvSpPr>
        <dsp:cNvPr id="0" name=""/>
        <dsp:cNvSpPr/>
      </dsp:nvSpPr>
      <dsp:spPr>
        <a:xfrm>
          <a:off x="3145835" y="3553031"/>
          <a:ext cx="2215617" cy="1358033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solidFill>
                <a:srgbClr val="7030A0"/>
              </a:solidFill>
            </a:rPr>
            <a:t>Clinicians</a:t>
          </a:r>
          <a:endParaRPr lang="en-GB" sz="2400" kern="1200" dirty="0">
            <a:solidFill>
              <a:srgbClr val="7030A0"/>
            </a:solidFill>
          </a:endParaRPr>
        </a:p>
      </dsp:txBody>
      <dsp:txXfrm>
        <a:off x="3470305" y="3751910"/>
        <a:ext cx="1566677" cy="960275"/>
      </dsp:txXfrm>
    </dsp:sp>
    <dsp:sp modelId="{CBFBC6FD-8590-4656-8297-B0D98B5E3660}">
      <dsp:nvSpPr>
        <dsp:cNvPr id="0" name=""/>
        <dsp:cNvSpPr/>
      </dsp:nvSpPr>
      <dsp:spPr>
        <a:xfrm>
          <a:off x="3574627" y="2450338"/>
          <a:ext cx="19482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19482" y="1436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>
        <a:off x="3583881" y="2464218"/>
        <a:ext cx="974" cy="974"/>
      </dsp:txXfrm>
    </dsp:sp>
    <dsp:sp modelId="{83EEB56D-E985-4DE4-AD3E-6C014D8E51AA}">
      <dsp:nvSpPr>
        <dsp:cNvPr id="0" name=""/>
        <dsp:cNvSpPr/>
      </dsp:nvSpPr>
      <dsp:spPr>
        <a:xfrm>
          <a:off x="1378492" y="1785688"/>
          <a:ext cx="2215617" cy="1358033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solidFill>
                <a:srgbClr val="7030A0"/>
              </a:solidFill>
            </a:rPr>
            <a:t>Intervention</a:t>
          </a:r>
          <a:endParaRPr lang="en-GB" sz="2400" kern="1200" dirty="0">
            <a:solidFill>
              <a:srgbClr val="7030A0"/>
            </a:solidFill>
          </a:endParaRPr>
        </a:p>
      </dsp:txBody>
      <dsp:txXfrm>
        <a:off x="1702962" y="1984567"/>
        <a:ext cx="1566677" cy="96027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F69BC5-1D8B-426D-8B59-4665B4555462}">
      <dsp:nvSpPr>
        <dsp:cNvPr id="0" name=""/>
        <dsp:cNvSpPr/>
      </dsp:nvSpPr>
      <dsp:spPr>
        <a:xfrm>
          <a:off x="3574627" y="1785688"/>
          <a:ext cx="1358033" cy="13580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Medicine</a:t>
          </a:r>
          <a:endParaRPr lang="en-GB" sz="1800" kern="1200" dirty="0"/>
        </a:p>
      </dsp:txBody>
      <dsp:txXfrm>
        <a:off x="3773506" y="1984567"/>
        <a:ext cx="960275" cy="960275"/>
      </dsp:txXfrm>
    </dsp:sp>
    <dsp:sp modelId="{B8B8E4A1-3DF8-4464-913F-FBA4CFAABB67}">
      <dsp:nvSpPr>
        <dsp:cNvPr id="0" name=""/>
        <dsp:cNvSpPr/>
      </dsp:nvSpPr>
      <dsp:spPr>
        <a:xfrm rot="16200000">
          <a:off x="4048989" y="1566667"/>
          <a:ext cx="409309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409309" y="1436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>
        <a:off x="4243411" y="1570801"/>
        <a:ext cx="20465" cy="20465"/>
      </dsp:txXfrm>
    </dsp:sp>
    <dsp:sp modelId="{269376CA-73CC-43C8-B4D1-5ACA6C60D75D}">
      <dsp:nvSpPr>
        <dsp:cNvPr id="0" name=""/>
        <dsp:cNvSpPr/>
      </dsp:nvSpPr>
      <dsp:spPr>
        <a:xfrm>
          <a:off x="3145835" y="18346"/>
          <a:ext cx="2215617" cy="1358033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solidFill>
                <a:srgbClr val="7030A0"/>
              </a:solidFill>
            </a:rPr>
            <a:t>Patient</a:t>
          </a:r>
          <a:endParaRPr lang="en-GB" sz="2400" kern="1200" dirty="0">
            <a:solidFill>
              <a:srgbClr val="7030A0"/>
            </a:solidFill>
          </a:endParaRPr>
        </a:p>
      </dsp:txBody>
      <dsp:txXfrm>
        <a:off x="3470305" y="217225"/>
        <a:ext cx="1566677" cy="960275"/>
      </dsp:txXfrm>
    </dsp:sp>
    <dsp:sp modelId="{6795E3BC-7868-4935-BD12-02FC0CD07DA5}">
      <dsp:nvSpPr>
        <dsp:cNvPr id="0" name=""/>
        <dsp:cNvSpPr/>
      </dsp:nvSpPr>
      <dsp:spPr>
        <a:xfrm rot="10800000">
          <a:off x="4913177" y="2450338"/>
          <a:ext cx="19482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19482" y="1436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 rot="10800000">
        <a:off x="4922432" y="2464218"/>
        <a:ext cx="974" cy="974"/>
      </dsp:txXfrm>
    </dsp:sp>
    <dsp:sp modelId="{A14EB8BA-92CE-4889-B10C-3675B947249B}">
      <dsp:nvSpPr>
        <dsp:cNvPr id="0" name=""/>
        <dsp:cNvSpPr/>
      </dsp:nvSpPr>
      <dsp:spPr>
        <a:xfrm>
          <a:off x="4913177" y="1785688"/>
          <a:ext cx="2215617" cy="1358033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solidFill>
                <a:srgbClr val="7030A0"/>
              </a:solidFill>
            </a:rPr>
            <a:t>Knowledge</a:t>
          </a:r>
          <a:endParaRPr lang="en-GB" sz="2400" kern="1200" dirty="0">
            <a:solidFill>
              <a:srgbClr val="7030A0"/>
            </a:solidFill>
          </a:endParaRPr>
        </a:p>
      </dsp:txBody>
      <dsp:txXfrm>
        <a:off x="5237647" y="1984567"/>
        <a:ext cx="1566677" cy="960275"/>
      </dsp:txXfrm>
    </dsp:sp>
    <dsp:sp modelId="{2531CD2B-81D6-4C27-8B49-6D042481AA2F}">
      <dsp:nvSpPr>
        <dsp:cNvPr id="0" name=""/>
        <dsp:cNvSpPr/>
      </dsp:nvSpPr>
      <dsp:spPr>
        <a:xfrm rot="5400000">
          <a:off x="4048989" y="3334009"/>
          <a:ext cx="409309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409309" y="1436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>
        <a:off x="4243411" y="3338144"/>
        <a:ext cx="20465" cy="20465"/>
      </dsp:txXfrm>
    </dsp:sp>
    <dsp:sp modelId="{5C259EC5-A2DE-40B0-924A-E36247016A36}">
      <dsp:nvSpPr>
        <dsp:cNvPr id="0" name=""/>
        <dsp:cNvSpPr/>
      </dsp:nvSpPr>
      <dsp:spPr>
        <a:xfrm>
          <a:off x="3145835" y="3553031"/>
          <a:ext cx="2215617" cy="1358033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solidFill>
                <a:srgbClr val="7030A0"/>
              </a:solidFill>
            </a:rPr>
            <a:t>Clinicians</a:t>
          </a:r>
          <a:endParaRPr lang="en-GB" sz="2400" kern="1200" dirty="0">
            <a:solidFill>
              <a:srgbClr val="7030A0"/>
            </a:solidFill>
          </a:endParaRPr>
        </a:p>
      </dsp:txBody>
      <dsp:txXfrm>
        <a:off x="3470305" y="3751910"/>
        <a:ext cx="1566677" cy="960275"/>
      </dsp:txXfrm>
    </dsp:sp>
    <dsp:sp modelId="{CBFBC6FD-8590-4656-8297-B0D98B5E3660}">
      <dsp:nvSpPr>
        <dsp:cNvPr id="0" name=""/>
        <dsp:cNvSpPr/>
      </dsp:nvSpPr>
      <dsp:spPr>
        <a:xfrm>
          <a:off x="3574627" y="2450338"/>
          <a:ext cx="19482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19482" y="1436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>
        <a:off x="3583881" y="2464218"/>
        <a:ext cx="974" cy="974"/>
      </dsp:txXfrm>
    </dsp:sp>
    <dsp:sp modelId="{83EEB56D-E985-4DE4-AD3E-6C014D8E51AA}">
      <dsp:nvSpPr>
        <dsp:cNvPr id="0" name=""/>
        <dsp:cNvSpPr/>
      </dsp:nvSpPr>
      <dsp:spPr>
        <a:xfrm>
          <a:off x="1378492" y="1785688"/>
          <a:ext cx="2215617" cy="1358033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solidFill>
                <a:srgbClr val="7030A0"/>
              </a:solidFill>
            </a:rPr>
            <a:t>Intervention</a:t>
          </a:r>
          <a:endParaRPr lang="en-GB" sz="2400" kern="1200" dirty="0">
            <a:solidFill>
              <a:srgbClr val="7030A0"/>
            </a:solidFill>
          </a:endParaRPr>
        </a:p>
      </dsp:txBody>
      <dsp:txXfrm>
        <a:off x="1702962" y="1984567"/>
        <a:ext cx="1566677" cy="9602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DFA22D-5320-45ED-B86D-63A8AC6F7889}" type="datetimeFigureOut">
              <a:rPr lang="en-GB" smtClean="0"/>
              <a:t>30/03/2021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912CA9-2A13-48F4-B159-4CC9208373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1726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67CFD-3FFE-4AD2-A1E1-50B72CAACBE5}" type="slidenum">
              <a:rPr lang="en-GB" smtClean="0">
                <a:solidFill>
                  <a:prstClr val="black"/>
                </a:solidFill>
              </a:rPr>
              <a:pPr/>
              <a:t>21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090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>
            <a:extLst>
              <a:ext uri="{FF2B5EF4-FFF2-40B4-BE49-F238E27FC236}">
                <a16:creationId xmlns:a16="http://schemas.microsoft.com/office/drawing/2014/main" xmlns="" id="{C7F439FB-2DA5-A04C-833C-652CF6B852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>
            <a:extLst>
              <a:ext uri="{FF2B5EF4-FFF2-40B4-BE49-F238E27FC236}">
                <a16:creationId xmlns:a16="http://schemas.microsoft.com/office/drawing/2014/main" xmlns="" id="{767B607F-D5C7-804A-93AD-141CB6F5401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CH" altLang="en-US"/>
          </a:p>
        </p:txBody>
      </p:sp>
      <p:sp>
        <p:nvSpPr>
          <p:cNvPr id="61444" name="Header Placeholder 3">
            <a:extLst>
              <a:ext uri="{FF2B5EF4-FFF2-40B4-BE49-F238E27FC236}">
                <a16:creationId xmlns:a16="http://schemas.microsoft.com/office/drawing/2014/main" xmlns="" id="{EB7359BD-7CB8-1941-BED1-75B5EC79F1F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defTabSz="965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1445" name="Footer Placeholder 4">
            <a:extLst>
              <a:ext uri="{FF2B5EF4-FFF2-40B4-BE49-F238E27FC236}">
                <a16:creationId xmlns:a16="http://schemas.microsoft.com/office/drawing/2014/main" xmlns="" id="{E8B6F5AE-746B-5343-96C6-7284EF7C4CB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65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1446" name="Slide Number Placeholder 5">
            <a:extLst>
              <a:ext uri="{FF2B5EF4-FFF2-40B4-BE49-F238E27FC236}">
                <a16:creationId xmlns:a16="http://schemas.microsoft.com/office/drawing/2014/main" xmlns="" id="{E63A3305-9B19-234C-8D87-FCF0563246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3A81086-90F6-2D42-9B80-AB2923DF1D12}" type="slidenum">
              <a:rPr lang="it-IT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28</a:t>
            </a:fld>
            <a:endParaRPr lang="it-IT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295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1706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81206-34DC-4FA6-A6EB-4987A6ED4A11}" type="datetimeFigureOut">
              <a:rPr lang="en-GB" smtClean="0"/>
              <a:t>30/03/2021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99E8F-8E9D-479A-A513-98C0643E97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9701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81206-34DC-4FA6-A6EB-4987A6ED4A11}" type="datetimeFigureOut">
              <a:rPr lang="en-GB" smtClean="0"/>
              <a:t>30/03/2021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99E8F-8E9D-479A-A513-98C0643E97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013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81206-34DC-4FA6-A6EB-4987A6ED4A11}" type="datetimeFigureOut">
              <a:rPr lang="en-GB" smtClean="0"/>
              <a:t>30/03/2021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99E8F-8E9D-479A-A513-98C0643E97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7874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11C21D-2E89-C947-BF81-43C355647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DCE7377-9A7F-D441-B455-E2FE4B6F88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EDX/20/0077 | January 2020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3F4F03A-B4DD-FE4A-94C1-B095DB61DA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2ED40F-B64F-814E-9858-DBB2EE2D128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57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, subtitle &amp; 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" y="782666"/>
            <a:ext cx="8412480" cy="757255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dirty="0" smtClean="0"/>
              <a:t>Click to add subtitle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65760" y="295683"/>
            <a:ext cx="8412480" cy="4694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65760" y="1611315"/>
            <a:ext cx="8412480" cy="4734292"/>
          </a:xfrm>
        </p:spPr>
        <p:txBody>
          <a:bodyPr/>
          <a:lstStyle>
            <a:lvl4pPr>
              <a:defRPr/>
            </a:lvl4pPr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2531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3E394-108F-4F4B-A9A0-0438D6514C1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A306-64FF-4EA4-B0EE-DA0F00DFE4B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7745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3E394-108F-4F4B-A9A0-0438D6514C1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A306-64FF-4EA4-B0EE-DA0F00DFE4B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481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3E394-108F-4F4B-A9A0-0438D6514C1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A306-64FF-4EA4-B0EE-DA0F00DFE4B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5971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3E394-108F-4F4B-A9A0-0438D6514C1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A306-64FF-4EA4-B0EE-DA0F00DFE4B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0048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3E394-108F-4F4B-A9A0-0438D6514C1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A306-64FF-4EA4-B0EE-DA0F00DFE4B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5670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3E394-108F-4F4B-A9A0-0438D6514C1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A306-64FF-4EA4-B0EE-DA0F00DFE4B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227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81206-34DC-4FA6-A6EB-4987A6ED4A11}" type="datetimeFigureOut">
              <a:rPr lang="en-GB" smtClean="0"/>
              <a:t>30/03/2021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99E8F-8E9D-479A-A513-98C0643E97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90217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3E394-108F-4F4B-A9A0-0438D6514C1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A306-64FF-4EA4-B0EE-DA0F00DFE4B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3830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3E394-108F-4F4B-A9A0-0438D6514C1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A306-64FF-4EA4-B0EE-DA0F00DFE4B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3853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3E394-108F-4F4B-A9A0-0438D6514C1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A306-64FF-4EA4-B0EE-DA0F00DFE4B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5683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3E394-108F-4F4B-A9A0-0438D6514C1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A306-64FF-4EA4-B0EE-DA0F00DFE4B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3751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5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5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3E394-108F-4F4B-A9A0-0438D6514C1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A306-64FF-4EA4-B0EE-DA0F00DFE4B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2849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01 - gradien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D685D30-0E23-4748-B5DB-DE036ABA6ACA}"/>
              </a:ext>
            </a:extLst>
          </p:cNvPr>
          <p:cNvSpPr/>
          <p:nvPr userDrawn="1"/>
        </p:nvSpPr>
        <p:spPr bwMode="auto">
          <a:xfrm>
            <a:off x="0" y="11"/>
            <a:ext cx="9144000" cy="108976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tx2"/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200">
              <a:solidFill>
                <a:prstClr val="black"/>
              </a:solidFill>
              <a:latin typeface="Verdana" pitchFamily="34" charset="0"/>
              <a:ea typeface="ＭＳ Ｐゴシック" pitchFamily="34" charset="-128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F87E6A6-026C-F94C-99BE-666308172A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652" y="6145541"/>
            <a:ext cx="1828539" cy="482659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="" xmlns:a16="http://schemas.microsoft.com/office/drawing/2014/main" id="{50A3F0DC-FF92-1249-A97E-DBA7550380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994" y="65921"/>
            <a:ext cx="8415754" cy="957943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A0ED7FB-C1CC-CA4E-8664-F341AA40B2CE}"/>
              </a:ext>
            </a:extLst>
          </p:cNvPr>
          <p:cNvSpPr txBox="1"/>
          <p:nvPr userDrawn="1"/>
        </p:nvSpPr>
        <p:spPr>
          <a:xfrm>
            <a:off x="3566202" y="6339901"/>
            <a:ext cx="20226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79DCE-4AA5-ED45-BECC-FB704C40D5F6}" type="slidenum">
              <a:rPr lang="en-US" sz="1200" smtClean="0">
                <a:solidFill>
                  <a:prstClr val="black"/>
                </a:solidFill>
                <a:latin typeface="TheSans Spire Light" panose="020B0302060101020104" pitchFamily="34" charset="77"/>
              </a:rPr>
              <a:pPr algn="ctr"/>
              <a:t>‹#›</a:t>
            </a:fld>
            <a:endParaRPr lang="en-US" sz="1200" dirty="0">
              <a:solidFill>
                <a:prstClr val="black"/>
              </a:solidFill>
              <a:latin typeface="TheSans Spire Light" panose="020B0302060101020104" pitchFamily="34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3B0DADA-1D13-B744-BD76-1405BC0B39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7990" y="6302322"/>
            <a:ext cx="1638299" cy="442499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="" xmlns:a16="http://schemas.microsoft.com/office/drawing/2014/main" id="{3C9BC3B4-8806-8F42-935F-E2949B43B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994" y="1320800"/>
            <a:ext cx="8640268" cy="4484688"/>
          </a:xfrm>
          <a:prstGeom prst="rect">
            <a:avLst/>
          </a:prstGeom>
        </p:spPr>
        <p:txBody>
          <a:bodyPr lIns="0"/>
          <a:lstStyle>
            <a:lvl1pPr>
              <a:defRPr sz="2000" b="0" i="0">
                <a:latin typeface="TheSans Spire" panose="020B0502060101020104" pitchFamily="34" charset="77"/>
              </a:defRPr>
            </a:lvl1pPr>
            <a:lvl2pPr>
              <a:defRPr sz="1800" b="0" i="0">
                <a:latin typeface="TheSans Spire" panose="020B0502060101020104" pitchFamily="34" charset="77"/>
              </a:defRPr>
            </a:lvl2pPr>
            <a:lvl3pPr>
              <a:defRPr sz="1600" b="0" i="0">
                <a:latin typeface="TheSans Spire" panose="020B0502060101020104" pitchFamily="34" charset="77"/>
              </a:defRPr>
            </a:lvl3pPr>
            <a:lvl4pPr>
              <a:defRPr sz="1600" b="0" i="0">
                <a:latin typeface="TheSans Spire" panose="020B0502060101020104" pitchFamily="34" charset="77"/>
              </a:defRPr>
            </a:lvl4pPr>
            <a:lvl5pPr>
              <a:defRPr sz="1600" b="0" i="0">
                <a:latin typeface="TheSans Spire" panose="020B0502060101020104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33560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 userDrawn="1"/>
        </p:nvSpPr>
        <p:spPr>
          <a:xfrm>
            <a:off x="2051050" y="6264303"/>
            <a:ext cx="4781550" cy="461657"/>
          </a:xfrm>
          <a:prstGeom prst="rect">
            <a:avLst/>
          </a:prstGeom>
        </p:spPr>
        <p:txBody>
          <a:bodyPr lIns="121912" tIns="60956" rIns="121912" bIns="60956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6892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3781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0671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7561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4450" algn="l" defTabSz="913781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1340" algn="l" defTabSz="913781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198231" algn="l" defTabSz="913781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5119" algn="l" defTabSz="913781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457167" indent="-457167" algn="ctr" defTabSz="1219110">
              <a:spcBef>
                <a:spcPct val="20000"/>
              </a:spcBef>
              <a:buClr>
                <a:srgbClr val="F26A38"/>
              </a:buClr>
              <a:buSzPct val="80000"/>
              <a:defRPr/>
            </a:pPr>
            <a:r>
              <a:rPr lang="en-GB" sz="1100" dirty="0">
                <a:solidFill>
                  <a:prstClr val="white"/>
                </a:solidFill>
              </a:rPr>
              <a:t>This promotional meeting has been organised and funded by the BMS/Pfizer Alliance</a:t>
            </a:r>
            <a:endParaRPr lang="en-GB" sz="1100" dirty="0">
              <a:solidFill>
                <a:srgbClr val="76004B"/>
              </a:solidFill>
              <a:latin typeface="Calibri"/>
            </a:endParaRPr>
          </a:p>
        </p:txBody>
      </p:sp>
      <p:pic>
        <p:nvPicPr>
          <p:cNvPr id="6" name="Picture 3" descr="BMS_Pfizer_logo_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926" y="6516744"/>
            <a:ext cx="32258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8596" y="1500177"/>
            <a:ext cx="8027372" cy="1428760"/>
          </a:xfrm>
        </p:spPr>
        <p:txBody>
          <a:bodyPr>
            <a:normAutofit/>
          </a:bodyPr>
          <a:lstStyle>
            <a:lvl1pPr algn="l">
              <a:defRPr sz="4800">
                <a:solidFill>
                  <a:srgbClr val="5A5A59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596" y="3000375"/>
            <a:ext cx="5857916" cy="574924"/>
          </a:xfrm>
        </p:spPr>
        <p:txBody>
          <a:bodyPr>
            <a:noAutofit/>
          </a:bodyPr>
          <a:lstStyle>
            <a:lvl1pPr marL="0" indent="0" algn="l">
              <a:buNone/>
              <a:defRPr sz="4000">
                <a:solidFill>
                  <a:srgbClr val="344D82"/>
                </a:solidFill>
              </a:defRPr>
            </a:lvl1pPr>
            <a:lvl2pPr marL="6094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5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28600" y="3571877"/>
            <a:ext cx="5857887" cy="571504"/>
          </a:xfrm>
        </p:spPr>
        <p:txBody>
          <a:bodyPr>
            <a:noAutofit/>
          </a:bodyPr>
          <a:lstStyle>
            <a:lvl1pPr>
              <a:buNone/>
              <a:defRPr sz="4000" i="1">
                <a:solidFill>
                  <a:srgbClr val="5A5A59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8031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2" y="642994"/>
            <a:ext cx="8893175" cy="357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5" tIns="60942" rIns="121885" bIns="60942" anchor="ctr"/>
          <a:lstStyle/>
          <a:p>
            <a:pPr algn="ctr" defTabSz="1218030">
              <a:defRPr/>
            </a:pPr>
            <a:endParaRPr lang="en-GB" sz="2400" dirty="0">
              <a:solidFill>
                <a:prstClr val="white"/>
              </a:solidFill>
            </a:endParaRP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779893" y="6309475"/>
            <a:ext cx="4907216" cy="483949"/>
          </a:xfrm>
        </p:spPr>
        <p:txBody>
          <a:bodyPr tIns="0" bIns="0" anchor="ctr">
            <a:noAutofit/>
          </a:bodyPr>
          <a:lstStyle>
            <a:lvl1pPr algn="r"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8" name="Title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596" y="1500177"/>
            <a:ext cx="8027372" cy="1428760"/>
          </a:xfrm>
        </p:spPr>
        <p:txBody>
          <a:bodyPr>
            <a:normAutofit/>
          </a:bodyPr>
          <a:lstStyle>
            <a:lvl1pPr algn="l">
              <a:defRPr sz="4800">
                <a:solidFill>
                  <a:srgbClr val="5A5A59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74909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85419" y="1303873"/>
            <a:ext cx="8280000" cy="4428451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779893" y="6309475"/>
            <a:ext cx="4907216" cy="483949"/>
          </a:xfrm>
        </p:spPr>
        <p:txBody>
          <a:bodyPr tIns="0" bIns="0" anchor="ctr">
            <a:noAutofit/>
          </a:bodyPr>
          <a:lstStyle>
            <a:lvl1pPr algn="r"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88673" y="5829375"/>
            <a:ext cx="8281855" cy="383117"/>
          </a:xfrm>
        </p:spPr>
        <p:txBody>
          <a:bodyPr lIns="0" bIns="0" anchor="b">
            <a:noAutofit/>
          </a:bodyPr>
          <a:lstStyle>
            <a:lvl1pPr marL="0" indent="0">
              <a:spcBef>
                <a:spcPts val="0"/>
              </a:spcBef>
              <a:buNone/>
              <a:defRPr sz="1100" i="1">
                <a:solidFill>
                  <a:schemeClr val="tx2"/>
                </a:solidFill>
              </a:defRPr>
            </a:lvl1pPr>
            <a:lvl2pPr marL="609555" indent="0">
              <a:buNone/>
              <a:defRPr/>
            </a:lvl2pPr>
            <a:lvl3pPr marL="1219110" indent="0">
              <a:buNone/>
              <a:defRPr/>
            </a:lvl3pPr>
            <a:lvl4pPr marL="1828664" indent="0">
              <a:buNone/>
              <a:defRPr/>
            </a:lvl4pPr>
            <a:lvl5pPr marL="2438218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3062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88673" y="5829375"/>
            <a:ext cx="8281855" cy="383117"/>
          </a:xfrm>
        </p:spPr>
        <p:txBody>
          <a:bodyPr lIns="0" bIns="0" anchor="b">
            <a:noAutofit/>
          </a:bodyPr>
          <a:lstStyle>
            <a:lvl1pPr marL="0" indent="0">
              <a:spcBef>
                <a:spcPts val="0"/>
              </a:spcBef>
              <a:buNone/>
              <a:defRPr sz="1100" i="1">
                <a:solidFill>
                  <a:schemeClr val="tx2"/>
                </a:solidFill>
              </a:defRPr>
            </a:lvl1pPr>
            <a:lvl2pPr marL="609555" indent="0">
              <a:buNone/>
              <a:defRPr/>
            </a:lvl2pPr>
            <a:lvl3pPr marL="1219110" indent="0">
              <a:buNone/>
              <a:defRPr/>
            </a:lvl3pPr>
            <a:lvl4pPr marL="1828664" indent="0">
              <a:buNone/>
              <a:defRPr/>
            </a:lvl4pPr>
            <a:lvl5pPr marL="2438218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779893" y="6309475"/>
            <a:ext cx="4907216" cy="483949"/>
          </a:xfrm>
        </p:spPr>
        <p:txBody>
          <a:bodyPr tIns="0" bIns="0" anchor="ctr">
            <a:noAutofit/>
          </a:bodyPr>
          <a:lstStyle>
            <a:lvl1pPr algn="r"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3" name="Title 2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5484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81206-34DC-4FA6-A6EB-4987A6ED4A11}" type="datetimeFigureOut">
              <a:rPr lang="en-GB" smtClean="0"/>
              <a:t>30/03/2021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99E8F-8E9D-479A-A513-98C0643E97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63658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88673" y="5829375"/>
            <a:ext cx="8281855" cy="383117"/>
          </a:xfrm>
        </p:spPr>
        <p:txBody>
          <a:bodyPr lIns="0" bIns="0" anchor="b">
            <a:noAutofit/>
          </a:bodyPr>
          <a:lstStyle>
            <a:lvl1pPr marL="0" indent="0">
              <a:spcBef>
                <a:spcPts val="0"/>
              </a:spcBef>
              <a:buNone/>
              <a:defRPr sz="1100" i="1">
                <a:solidFill>
                  <a:schemeClr val="tx2"/>
                </a:solidFill>
              </a:defRPr>
            </a:lvl1pPr>
            <a:lvl2pPr marL="609555" indent="0">
              <a:buNone/>
              <a:defRPr/>
            </a:lvl2pPr>
            <a:lvl3pPr marL="1219110" indent="0">
              <a:buNone/>
              <a:defRPr/>
            </a:lvl3pPr>
            <a:lvl4pPr marL="1828664" indent="0">
              <a:buNone/>
              <a:defRPr/>
            </a:lvl4pPr>
            <a:lvl5pPr marL="2438218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779893" y="6309475"/>
            <a:ext cx="4907216" cy="483949"/>
          </a:xfrm>
        </p:spPr>
        <p:txBody>
          <a:bodyPr tIns="0" bIns="0" anchor="ctr">
            <a:noAutofit/>
          </a:bodyPr>
          <a:lstStyle>
            <a:lvl1pPr algn="r"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17586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627" y="271209"/>
            <a:ext cx="7681969" cy="132556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3200" baseline="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66865832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83426" y="848775"/>
            <a:ext cx="8303419" cy="647700"/>
          </a:xfrm>
        </p:spPr>
        <p:txBody>
          <a:bodyPr>
            <a:noAutofit/>
          </a:bodyPr>
          <a:lstStyle>
            <a:lvl1pPr marL="0" indent="0">
              <a:buNone/>
              <a:defRPr sz="1500">
                <a:solidFill>
                  <a:schemeClr val="bg1">
                    <a:lumMod val="75000"/>
                  </a:schemeClr>
                </a:solidFill>
              </a:defRPr>
            </a:lvl1pPr>
            <a:lvl2pPr marL="342882" indent="0">
              <a:buNone/>
              <a:defRPr/>
            </a:lvl2pPr>
            <a:lvl3pPr marL="685766" indent="0">
              <a:buNone/>
              <a:defRPr/>
            </a:lvl3pPr>
            <a:lvl4pPr marL="1028649" indent="0">
              <a:buNone/>
              <a:defRPr/>
            </a:lvl4pPr>
            <a:lvl5pPr marL="1371532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382870" y="1524405"/>
            <a:ext cx="8303930" cy="2576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3120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765" y="2708920"/>
            <a:ext cx="8099425" cy="1857344"/>
          </a:xfrm>
        </p:spPr>
        <p:txBody>
          <a:bodyPr anchor="b"/>
          <a:lstStyle>
            <a:lvl1pPr>
              <a:lnSpc>
                <a:spcPts val="4130"/>
              </a:lnSpc>
              <a:defRPr sz="413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750" y="4895006"/>
            <a:ext cx="6442074" cy="1198290"/>
          </a:xfrm>
        </p:spPr>
        <p:txBody>
          <a:bodyPr/>
          <a:lstStyle>
            <a:lvl1pPr marL="0" indent="0" algn="l">
              <a:lnSpc>
                <a:spcPts val="2850"/>
              </a:lnSpc>
              <a:buNone/>
              <a:defRPr sz="27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18D6A-3073-4A46-A191-99390E6B1157}" type="datetimeFigureOut">
              <a:rPr lang="en-GB"/>
              <a:pPr>
                <a:defRPr/>
              </a:pPr>
              <a:t>30/03/2021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EC471-E14B-4B42-B35A-5999DD31532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61428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535782"/>
            <a:ext cx="8099424" cy="936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65" y="1766467"/>
            <a:ext cx="8099425" cy="4140000"/>
          </a:xfrm>
        </p:spPr>
        <p:txBody>
          <a:bodyPr/>
          <a:lstStyle>
            <a:lvl1pPr>
              <a:lnSpc>
                <a:spcPts val="2850"/>
              </a:lnSpc>
              <a:spcAft>
                <a:spcPts val="374"/>
              </a:spcAft>
              <a:defRPr sz="2700"/>
            </a:lvl1pPr>
            <a:lvl2pPr marL="237600" indent="-237600">
              <a:lnSpc>
                <a:spcPts val="2850"/>
              </a:lnSpc>
              <a:spcAft>
                <a:spcPts val="374"/>
              </a:spcAft>
              <a:defRPr sz="2700"/>
            </a:lvl2pPr>
            <a:lvl3pPr marL="474663" indent="-238125">
              <a:lnSpc>
                <a:spcPts val="2850"/>
              </a:lnSpc>
              <a:spcAft>
                <a:spcPts val="374"/>
              </a:spcAft>
              <a:buClr>
                <a:schemeClr val="accent1"/>
              </a:buClr>
              <a:defRPr sz="2700"/>
            </a:lvl3pPr>
            <a:lvl4pPr marL="723900" indent="-250825">
              <a:lnSpc>
                <a:spcPts val="2850"/>
              </a:lnSpc>
              <a:spcAft>
                <a:spcPts val="374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700"/>
            </a:lvl4pPr>
            <a:lvl5pPr marL="977900" indent="-269875">
              <a:lnSpc>
                <a:spcPts val="2850"/>
              </a:lnSpc>
              <a:spcAft>
                <a:spcPts val="374"/>
              </a:spcAft>
              <a:buClr>
                <a:schemeClr val="accent1"/>
              </a:buClr>
              <a:tabLst>
                <a:tab pos="955675" algn="l"/>
              </a:tabLst>
              <a:defRPr sz="27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6413" y="6504038"/>
            <a:ext cx="2133600" cy="1984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50B5F1-9707-4658-B042-E39DEB7BDCCD}" type="datetimeFigureOut">
              <a:rPr lang="en-GB"/>
              <a:pPr>
                <a:defRPr/>
              </a:pPr>
              <a:t>30/03/2021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2613" y="6504038"/>
            <a:ext cx="2895600" cy="1984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01038" y="6504038"/>
            <a:ext cx="536575" cy="1984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1A7897-D327-46EC-9516-050FB2CE7E8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21557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780931"/>
            <a:ext cx="7391400" cy="1732955"/>
          </a:xfrm>
        </p:spPr>
        <p:txBody>
          <a:bodyPr anchor="b"/>
          <a:lstStyle>
            <a:lvl1pPr algn="l">
              <a:lnSpc>
                <a:spcPts val="4125"/>
              </a:lnSpc>
              <a:defRPr sz="375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750" y="4706146"/>
            <a:ext cx="7391400" cy="780107"/>
          </a:xfrm>
        </p:spPr>
        <p:txBody>
          <a:bodyPr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795E9-D883-478E-84FD-76A58E2B46B8}" type="datetimeFigureOut">
              <a:rPr lang="en-GB"/>
              <a:pPr>
                <a:defRPr/>
              </a:pPr>
              <a:t>30/03/2021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40A61-6CB7-4DCF-AF45-70AB1906BAB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65082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553" y="1600206"/>
            <a:ext cx="395624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395624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11258-CE2A-47E8-A29F-417633C0C09F}" type="datetimeFigureOut">
              <a:rPr lang="en-GB"/>
              <a:pPr>
                <a:defRPr/>
              </a:pPr>
              <a:t>30/03/2021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133F5-2B9D-4948-BD38-337EE1AA52E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56519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554" y="2174875"/>
            <a:ext cx="395783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395942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4CFA4-1C8A-49A6-B80A-C489D91ABFF6}" type="datetimeFigureOut">
              <a:rPr lang="en-GB"/>
              <a:pPr>
                <a:defRPr/>
              </a:pPr>
              <a:t>30/03/2021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51ABB-FE43-41CD-9EC1-11A5A478C09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61745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17DA2-730D-4139-ABA9-FE7C7A664544}" type="datetimeFigureOut">
              <a:rPr lang="en-GB"/>
              <a:pPr>
                <a:defRPr/>
              </a:pPr>
              <a:t>30/03/2021</a:t>
            </a:fld>
            <a:endParaRPr lang="en-GB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F4832-A7AD-41AB-AD38-23098FACAA1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88165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326D2-FBD9-4436-AB4A-52222D384A38}" type="datetimeFigureOut">
              <a:rPr lang="en-GB"/>
              <a:pPr>
                <a:defRPr/>
              </a:pPr>
              <a:t>30/03/2021</a:t>
            </a:fld>
            <a:endParaRPr lang="en-GB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F3898-8C06-4FD1-8503-A631F357437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2139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81206-34DC-4FA6-A6EB-4987A6ED4A11}" type="datetimeFigureOut">
              <a:rPr lang="en-GB" smtClean="0"/>
              <a:t>30/03/2021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99E8F-8E9D-479A-A513-98C0643E97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2242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73" y="273050"/>
            <a:ext cx="29259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8"/>
            <a:ext cx="502939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9573" y="1435103"/>
            <a:ext cx="29259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1FB81-5FE1-4BBE-94FF-3BFE8EC2EFFC}" type="datetimeFigureOut">
              <a:rPr lang="en-GB"/>
              <a:pPr>
                <a:defRPr/>
              </a:pPr>
              <a:t>30/03/2021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68B53-D936-4C63-9A28-A07579B2617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01412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6792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6792" y="612775"/>
            <a:ext cx="5486400" cy="4114800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6792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6D8A3-B7F6-4FE0-9553-4FEE5351104A}" type="datetimeFigureOut">
              <a:rPr lang="en-GB"/>
              <a:pPr>
                <a:defRPr/>
              </a:pPr>
              <a:t>30/03/2021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E09EF-C651-4AB3-A31C-AEB1BF0BE7C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32633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643A7-3DA6-4929-ABA4-2893ABC4851D}" type="datetimeFigureOut">
              <a:rPr lang="en-GB"/>
              <a:pPr>
                <a:defRPr/>
              </a:pPr>
              <a:t>30/03/2021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BB85C-0B63-468E-9561-A9DC228E2A8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20262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1975048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9553" y="274654"/>
            <a:ext cx="5937448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83EE3-1E2D-47A4-807C-0AE6E5E9CEE0}" type="datetimeFigureOut">
              <a:rPr lang="en-GB"/>
              <a:pPr>
                <a:defRPr/>
              </a:pPr>
              <a:t>30/03/2021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94768-6E6D-4478-89DC-DAB49B5003A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27482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765" y="2708920"/>
            <a:ext cx="8099425" cy="1857344"/>
          </a:xfrm>
        </p:spPr>
        <p:txBody>
          <a:bodyPr anchor="b"/>
          <a:lstStyle>
            <a:lvl1pPr>
              <a:lnSpc>
                <a:spcPts val="4130"/>
              </a:lnSpc>
              <a:defRPr sz="413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750" y="4895006"/>
            <a:ext cx="6442074" cy="1198290"/>
          </a:xfrm>
        </p:spPr>
        <p:txBody>
          <a:bodyPr/>
          <a:lstStyle>
            <a:lvl1pPr marL="0" indent="0" algn="l">
              <a:lnSpc>
                <a:spcPts val="2850"/>
              </a:lnSpc>
              <a:buNone/>
              <a:defRPr sz="27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43640-CC3A-4A5B-BFC0-D1BD7E2CBAB3}" type="datetimeFigureOut">
              <a:rPr lang="en-GB"/>
              <a:pPr>
                <a:defRPr/>
              </a:pPr>
              <a:t>30/03/2021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2FB8CE-3345-4944-A814-82DC3D252B8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2355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535782"/>
            <a:ext cx="8099424" cy="936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65" y="1766467"/>
            <a:ext cx="8099425" cy="4140000"/>
          </a:xfrm>
        </p:spPr>
        <p:txBody>
          <a:bodyPr/>
          <a:lstStyle>
            <a:lvl1pPr>
              <a:lnSpc>
                <a:spcPts val="2850"/>
              </a:lnSpc>
              <a:spcAft>
                <a:spcPts val="374"/>
              </a:spcAft>
              <a:defRPr sz="2700"/>
            </a:lvl1pPr>
            <a:lvl2pPr marL="237600" indent="-237600">
              <a:lnSpc>
                <a:spcPts val="2850"/>
              </a:lnSpc>
              <a:spcAft>
                <a:spcPts val="374"/>
              </a:spcAft>
              <a:defRPr sz="2700"/>
            </a:lvl2pPr>
            <a:lvl3pPr marL="474663" indent="-238125">
              <a:lnSpc>
                <a:spcPts val="2850"/>
              </a:lnSpc>
              <a:spcAft>
                <a:spcPts val="374"/>
              </a:spcAft>
              <a:buClr>
                <a:schemeClr val="accent1"/>
              </a:buClr>
              <a:defRPr sz="2700"/>
            </a:lvl3pPr>
            <a:lvl4pPr marL="723900" indent="-250825">
              <a:lnSpc>
                <a:spcPts val="2850"/>
              </a:lnSpc>
              <a:spcAft>
                <a:spcPts val="374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700"/>
            </a:lvl4pPr>
            <a:lvl5pPr marL="977900" indent="-269875">
              <a:lnSpc>
                <a:spcPts val="2850"/>
              </a:lnSpc>
              <a:spcAft>
                <a:spcPts val="374"/>
              </a:spcAft>
              <a:buClr>
                <a:schemeClr val="accent1"/>
              </a:buClr>
              <a:tabLst>
                <a:tab pos="955675" algn="l"/>
              </a:tabLst>
              <a:defRPr sz="27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6413" y="6504032"/>
            <a:ext cx="2133600" cy="1984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AA9443-3B3B-4B6E-A3D0-8C43ACCCDFD2}" type="datetimeFigureOut">
              <a:rPr lang="en-GB"/>
              <a:pPr>
                <a:defRPr/>
              </a:pPr>
              <a:t>30/03/2021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2613" y="6504032"/>
            <a:ext cx="2895600" cy="1984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01035" y="6504032"/>
            <a:ext cx="536575" cy="1984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8E3A37-1D29-4363-860A-BDC8C274631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66255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780931"/>
            <a:ext cx="7391400" cy="1732955"/>
          </a:xfrm>
        </p:spPr>
        <p:txBody>
          <a:bodyPr anchor="b"/>
          <a:lstStyle>
            <a:lvl1pPr algn="l">
              <a:lnSpc>
                <a:spcPts val="4125"/>
              </a:lnSpc>
              <a:defRPr sz="375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750" y="4706140"/>
            <a:ext cx="7391400" cy="780107"/>
          </a:xfrm>
        </p:spPr>
        <p:txBody>
          <a:bodyPr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6ECF3-16BF-49A4-B1E7-53FD4F298576}" type="datetimeFigureOut">
              <a:rPr lang="en-GB"/>
              <a:pPr>
                <a:defRPr/>
              </a:pPr>
              <a:t>30/03/2021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13E13-4470-4BBC-B294-11D2A956B88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96138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553" y="1600206"/>
            <a:ext cx="395624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395624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F5D64-BDF8-4537-9ED9-18253E3F66DA}" type="datetimeFigureOut">
              <a:rPr lang="en-GB"/>
              <a:pPr>
                <a:defRPr/>
              </a:pPr>
              <a:t>30/03/2021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75C7D-66CB-4DEE-9D76-D817CB16A9C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63209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554" y="2174875"/>
            <a:ext cx="395783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395942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28F26-15A8-458C-B895-8FC12852CBFA}" type="datetimeFigureOut">
              <a:rPr lang="en-GB"/>
              <a:pPr>
                <a:defRPr/>
              </a:pPr>
              <a:t>30/03/2021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B66AB-3C88-4B01-A54D-CE151DE51E1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93559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25EFE-2295-46BA-B45F-341761E214AD}" type="datetimeFigureOut">
              <a:rPr lang="en-GB"/>
              <a:pPr>
                <a:defRPr/>
              </a:pPr>
              <a:t>30/03/2021</a:t>
            </a:fld>
            <a:endParaRPr lang="en-GB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CA3A0-0D89-40C0-8383-1728543030E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97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81206-34DC-4FA6-A6EB-4987A6ED4A11}" type="datetimeFigureOut">
              <a:rPr lang="en-GB" smtClean="0"/>
              <a:t>30/03/2021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99E8F-8E9D-479A-A513-98C0643E97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3000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7458F2-E366-4B60-891A-57AE7260896D}" type="datetimeFigureOut">
              <a:rPr lang="en-GB"/>
              <a:pPr>
                <a:defRPr/>
              </a:pPr>
              <a:t>30/03/2021</a:t>
            </a:fld>
            <a:endParaRPr lang="en-GB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CB527-90D9-48B7-84C2-6BFB81C5260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54950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73" y="273050"/>
            <a:ext cx="29259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02939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9573" y="1435103"/>
            <a:ext cx="29259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E5C85-019E-43BA-B388-4F07132ED4CA}" type="datetimeFigureOut">
              <a:rPr lang="en-GB"/>
              <a:pPr>
                <a:defRPr/>
              </a:pPr>
              <a:t>30/03/2021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469D2-9B97-48A3-BC8A-5C7989204F0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97331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6792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6792" y="612775"/>
            <a:ext cx="5486400" cy="4114800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6792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F4855-2198-4245-B395-ED8890538073}" type="datetimeFigureOut">
              <a:rPr lang="en-GB"/>
              <a:pPr>
                <a:defRPr/>
              </a:pPr>
              <a:t>30/03/2021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D1475-92BC-45B3-ABA9-653B8717591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1226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F2629-1F93-462E-B9D1-70436D63A3EA}" type="datetimeFigureOut">
              <a:rPr lang="en-GB"/>
              <a:pPr>
                <a:defRPr/>
              </a:pPr>
              <a:t>30/03/2021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24A78-3B10-4098-B285-7E496F4B38D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50038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5"/>
            <a:ext cx="1975048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9553" y="274645"/>
            <a:ext cx="5937448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634755-02A5-49AB-8FB8-7A1B5D6E69B5}" type="datetimeFigureOut">
              <a:rPr lang="en-GB"/>
              <a:pPr>
                <a:defRPr/>
              </a:pPr>
              <a:t>30/03/2021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C2C33-7EC1-4531-A298-A5FF663742D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49946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0"/>
          <p:cNvSpPr txBox="1"/>
          <p:nvPr userDrawn="1"/>
        </p:nvSpPr>
        <p:spPr>
          <a:xfrm>
            <a:off x="2051650" y="6264309"/>
            <a:ext cx="4781550" cy="461657"/>
          </a:xfrm>
          <a:prstGeom prst="rect">
            <a:avLst/>
          </a:prstGeom>
        </p:spPr>
        <p:txBody>
          <a:bodyPr lIns="121912" tIns="60956" rIns="121912" bIns="60956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6892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3781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0671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7561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4450" algn="l" defTabSz="913781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1340" algn="l" defTabSz="913781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198231" algn="l" defTabSz="913781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5119" algn="l" defTabSz="913781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457167" indent="-457167" algn="ctr" defTabSz="1219110">
              <a:spcBef>
                <a:spcPct val="20000"/>
              </a:spcBef>
              <a:buClr>
                <a:srgbClr val="F26A38"/>
              </a:buClr>
              <a:buSzPct val="80000"/>
              <a:defRPr/>
            </a:pPr>
            <a:r>
              <a:rPr lang="en-GB" sz="1100" dirty="0">
                <a:solidFill>
                  <a:prstClr val="white"/>
                </a:solidFill>
              </a:rPr>
              <a:t>This promotional meeting has been organised and funded by the BMS/Pfizer Alliance</a:t>
            </a:r>
            <a:endParaRPr lang="en-GB" sz="1100" dirty="0">
              <a:solidFill>
                <a:srgbClr val="76004B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8596" y="1500177"/>
            <a:ext cx="8027372" cy="142876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rgbClr val="5A5A59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596" y="3000375"/>
            <a:ext cx="5857916" cy="574924"/>
          </a:xfrm>
        </p:spPr>
        <p:txBody>
          <a:bodyPr>
            <a:noAutofit/>
          </a:bodyPr>
          <a:lstStyle>
            <a:lvl1pPr marL="0" indent="0" algn="l">
              <a:buNone/>
              <a:defRPr sz="4000">
                <a:solidFill>
                  <a:srgbClr val="344D82"/>
                </a:solidFill>
              </a:defRPr>
            </a:lvl1pPr>
            <a:lvl2pPr marL="6094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5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28600" y="3571877"/>
            <a:ext cx="5857887" cy="571504"/>
          </a:xfrm>
        </p:spPr>
        <p:txBody>
          <a:bodyPr>
            <a:noAutofit/>
          </a:bodyPr>
          <a:lstStyle>
            <a:lvl1pPr>
              <a:buNone/>
              <a:defRPr sz="4000" i="1">
                <a:solidFill>
                  <a:srgbClr val="5A5A59"/>
                </a:solidFill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1" name="Picture 3" descr="BMS_Pfizer_logo_white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9422" y="6516141"/>
            <a:ext cx="3226005" cy="290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67026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5" y="642833"/>
            <a:ext cx="8893175" cy="356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5" tIns="60942" rIns="121885" bIns="60942" anchor="ctr"/>
          <a:lstStyle/>
          <a:p>
            <a:pPr algn="ctr" defTabSz="1218030">
              <a:defRPr/>
            </a:pPr>
            <a:endParaRPr lang="en-GB" sz="2400" dirty="0">
              <a:solidFill>
                <a:prstClr val="white"/>
              </a:solidFill>
            </a:endParaRP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779893" y="6309445"/>
            <a:ext cx="4907216" cy="483949"/>
          </a:xfrm>
        </p:spPr>
        <p:txBody>
          <a:bodyPr tIns="0" bIns="0" anchor="ctr" anchorCtr="0">
            <a:noAutofit/>
          </a:bodyPr>
          <a:lstStyle>
            <a:lvl1pPr algn="r"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1DA895E0-C33A-401A-9B5D-8CD6C5E3DF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596" y="1500177"/>
            <a:ext cx="8027372" cy="142876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rgbClr val="5A5A59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57158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385419" y="1303873"/>
            <a:ext cx="8280000" cy="4428451"/>
          </a:xfrm>
        </p:spPr>
        <p:txBody>
          <a:bodyPr>
            <a:no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779893" y="6309445"/>
            <a:ext cx="4907216" cy="483949"/>
          </a:xfrm>
        </p:spPr>
        <p:txBody>
          <a:bodyPr tIns="0" bIns="0" anchor="ctr" anchorCtr="0">
            <a:noAutofit/>
          </a:bodyPr>
          <a:lstStyle>
            <a:lvl1pPr algn="r"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388667" y="5829345"/>
            <a:ext cx="8281855" cy="383117"/>
          </a:xfrm>
        </p:spPr>
        <p:txBody>
          <a:bodyPr lIns="0" b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100" i="1">
                <a:solidFill>
                  <a:schemeClr val="tx2"/>
                </a:solidFill>
              </a:defRPr>
            </a:lvl1pPr>
            <a:lvl2pPr marL="609555" indent="0">
              <a:buNone/>
              <a:defRPr/>
            </a:lvl2pPr>
            <a:lvl3pPr marL="1219110" indent="0">
              <a:buNone/>
              <a:defRPr/>
            </a:lvl3pPr>
            <a:lvl4pPr marL="1828664" indent="0">
              <a:buNone/>
              <a:defRPr/>
            </a:lvl4pPr>
            <a:lvl5pPr marL="2438218" indent="0">
              <a:buNone/>
              <a:defRPr/>
            </a:lvl5pPr>
          </a:lstStyle>
          <a:p>
            <a:pPr lvl="0"/>
            <a:r>
              <a:rPr lang="en-GB" dirty="0" smtClean="0"/>
              <a:t>Click to edit Master text styles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AD9CD0-3097-3E45-9085-73ADF7F70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8696272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388667" y="5829345"/>
            <a:ext cx="8281855" cy="383117"/>
          </a:xfrm>
        </p:spPr>
        <p:txBody>
          <a:bodyPr lIns="0" b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100" i="1">
                <a:solidFill>
                  <a:schemeClr val="tx2"/>
                </a:solidFill>
              </a:defRPr>
            </a:lvl1pPr>
            <a:lvl2pPr marL="609555" indent="0">
              <a:buNone/>
              <a:defRPr/>
            </a:lvl2pPr>
            <a:lvl3pPr marL="1219110" indent="0">
              <a:buNone/>
              <a:defRPr/>
            </a:lvl3pPr>
            <a:lvl4pPr marL="1828664" indent="0">
              <a:buNone/>
              <a:defRPr/>
            </a:lvl4pPr>
            <a:lvl5pPr marL="2438218" indent="0">
              <a:buNone/>
              <a:defRPr/>
            </a:lvl5pPr>
          </a:lstStyle>
          <a:p>
            <a:pPr lvl="0"/>
            <a:r>
              <a:rPr lang="en-GB" dirty="0" smtClean="0"/>
              <a:t>Click to edit Master text styles</a:t>
            </a:r>
            <a:endParaRPr lang="en-GB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779893" y="6309445"/>
            <a:ext cx="4907216" cy="483949"/>
          </a:xfrm>
        </p:spPr>
        <p:txBody>
          <a:bodyPr tIns="0" bIns="0" anchor="ctr" anchorCtr="0">
            <a:noAutofit/>
          </a:bodyPr>
          <a:lstStyle>
            <a:lvl1pPr algn="r"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C17FAB22-6A0F-E946-8759-7B10043B0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81873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388667" y="5829345"/>
            <a:ext cx="8281855" cy="383117"/>
          </a:xfrm>
        </p:spPr>
        <p:txBody>
          <a:bodyPr lIns="0" b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100" i="1">
                <a:solidFill>
                  <a:schemeClr val="tx2"/>
                </a:solidFill>
              </a:defRPr>
            </a:lvl1pPr>
            <a:lvl2pPr marL="609555" indent="0">
              <a:buNone/>
              <a:defRPr/>
            </a:lvl2pPr>
            <a:lvl3pPr marL="1219110" indent="0">
              <a:buNone/>
              <a:defRPr/>
            </a:lvl3pPr>
            <a:lvl4pPr marL="1828664" indent="0">
              <a:buNone/>
              <a:defRPr/>
            </a:lvl4pPr>
            <a:lvl5pPr marL="2438218" indent="0">
              <a:buNone/>
              <a:defRPr/>
            </a:lvl5pPr>
          </a:lstStyle>
          <a:p>
            <a:pPr lvl="0"/>
            <a:r>
              <a:rPr lang="en-GB" dirty="0" smtClean="0"/>
              <a:t>Click to edit Master text styles</a:t>
            </a:r>
            <a:endParaRPr lang="en-GB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779893" y="6309445"/>
            <a:ext cx="4907216" cy="483949"/>
          </a:xfrm>
        </p:spPr>
        <p:txBody>
          <a:bodyPr tIns="0" bIns="0" anchor="ctr" anchorCtr="0">
            <a:noAutofit/>
          </a:bodyPr>
          <a:lstStyle>
            <a:lvl1pPr algn="r"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7318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81206-34DC-4FA6-A6EB-4987A6ED4A11}" type="datetimeFigureOut">
              <a:rPr lang="en-GB" smtClean="0"/>
              <a:t>30/03/2021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99E8F-8E9D-479A-A513-98C0643E97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52849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621" y="271209"/>
            <a:ext cx="7681969" cy="132556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3200" baseline="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452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="" xmlns:p15="http://schemas.microsoft.com/office/powerpoint/2012/main">
        <p15:guide id="1" orient="horz" pos="1139">
          <p15:clr>
            <a:srgbClr val="FBAE40"/>
          </p15:clr>
        </p15:guide>
        <p15:guide id="2" orient="horz" pos="2614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83420" y="848775"/>
            <a:ext cx="8303419" cy="647700"/>
          </a:xfrm>
        </p:spPr>
        <p:txBody>
          <a:bodyPr>
            <a:noAutofit/>
          </a:bodyPr>
          <a:lstStyle>
            <a:lvl1pPr marL="0" indent="0">
              <a:buNone/>
              <a:defRPr sz="1500">
                <a:solidFill>
                  <a:schemeClr val="bg1">
                    <a:lumMod val="75000"/>
                  </a:schemeClr>
                </a:solidFill>
              </a:defRPr>
            </a:lvl1pPr>
            <a:lvl2pPr marL="342882" indent="0">
              <a:buNone/>
              <a:defRPr/>
            </a:lvl2pPr>
            <a:lvl3pPr marL="685766" indent="0">
              <a:buNone/>
              <a:defRPr/>
            </a:lvl3pPr>
            <a:lvl4pPr marL="1028649" indent="0">
              <a:buNone/>
              <a:defRPr/>
            </a:lvl4pPr>
            <a:lvl5pPr marL="1371532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382870" y="1524405"/>
            <a:ext cx="8303930" cy="2576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521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2"/>
            <a:ext cx="9144000" cy="4043363"/>
          </a:xfrm>
          <a:prstGeom prst="rect">
            <a:avLst/>
          </a:prstGeom>
          <a:solidFill>
            <a:srgbClr val="0A559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7" descr="circl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68" r="6342"/>
          <a:stretch>
            <a:fillRect/>
          </a:stretch>
        </p:blipFill>
        <p:spPr bwMode="auto">
          <a:xfrm>
            <a:off x="3765550" y="0"/>
            <a:ext cx="5378450" cy="384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851" y="4262646"/>
            <a:ext cx="77724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861" y="1603152"/>
            <a:ext cx="8552429" cy="2246413"/>
          </a:xfrm>
        </p:spPr>
        <p:txBody>
          <a:bodyPr anchor="t"/>
          <a:lstStyle>
            <a:lvl1pPr algn="l">
              <a:defRPr sz="3800" b="1" cap="none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360363" y="6444000"/>
            <a:ext cx="8442000" cy="248400"/>
          </a:xfrm>
        </p:spPr>
        <p:txBody>
          <a:bodyPr anchor="b"/>
          <a:lstStyle>
            <a:lvl1pPr marL="0" indent="0">
              <a:buNone/>
              <a:defRPr sz="1000">
                <a:solidFill>
                  <a:srgbClr val="40404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4924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1138238"/>
            <a:ext cx="9144000" cy="2436812"/>
          </a:xfrm>
          <a:prstGeom prst="rect">
            <a:avLst/>
          </a:prstGeom>
          <a:solidFill>
            <a:srgbClr val="0A559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7" descr="circl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68" r="6342"/>
          <a:stretch>
            <a:fillRect/>
          </a:stretch>
        </p:blipFill>
        <p:spPr bwMode="auto">
          <a:xfrm>
            <a:off x="5738829" y="1138238"/>
            <a:ext cx="3405187" cy="243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360851" y="3707828"/>
            <a:ext cx="7772400" cy="1500187"/>
          </a:xfrm>
        </p:spPr>
        <p:txBody>
          <a:bodyPr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60851" y="1603150"/>
            <a:ext cx="8536653" cy="1972399"/>
          </a:xfrm>
        </p:spPr>
        <p:txBody>
          <a:bodyPr anchor="t"/>
          <a:lstStyle>
            <a:lvl1pPr algn="l">
              <a:defRPr sz="3400" b="1" cap="none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9761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60011" y="6444032"/>
            <a:ext cx="8442325" cy="249237"/>
          </a:xfrm>
        </p:spPr>
        <p:txBody>
          <a:bodyPr anchor="b"/>
          <a:lstStyle>
            <a:lvl1pPr marL="0" indent="0">
              <a:buNone/>
              <a:defRPr sz="1000">
                <a:solidFill>
                  <a:srgbClr val="404040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13690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59999" y="6444000"/>
            <a:ext cx="8442000" cy="248400"/>
          </a:xfrm>
        </p:spPr>
        <p:txBody>
          <a:bodyPr anchor="b"/>
          <a:lstStyle>
            <a:lvl1pPr marL="0" indent="0">
              <a:buNone/>
              <a:defRPr sz="1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78983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59999" y="6444000"/>
            <a:ext cx="8442000" cy="248400"/>
          </a:xfrm>
        </p:spPr>
        <p:txBody>
          <a:bodyPr anchor="b"/>
          <a:lstStyle>
            <a:lvl1pPr marL="0" indent="0">
              <a:buNone/>
              <a:defRPr sz="1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28585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59999" y="6444000"/>
            <a:ext cx="8442000" cy="248400"/>
          </a:xfrm>
        </p:spPr>
        <p:txBody>
          <a:bodyPr anchor="b"/>
          <a:lstStyle>
            <a:lvl1pPr marL="0" indent="0">
              <a:buNone/>
              <a:defRPr sz="1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17402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59999" y="6444000"/>
            <a:ext cx="8442000" cy="248400"/>
          </a:xfrm>
        </p:spPr>
        <p:txBody>
          <a:bodyPr anchor="b"/>
          <a:lstStyle>
            <a:lvl1pPr marL="0" indent="0">
              <a:buNone/>
              <a:defRPr sz="1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13217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59999" y="6444000"/>
            <a:ext cx="8442000" cy="248400"/>
          </a:xfrm>
        </p:spPr>
        <p:txBody>
          <a:bodyPr anchor="b"/>
          <a:lstStyle>
            <a:lvl1pPr marL="0" indent="0">
              <a:buNone/>
              <a:defRPr sz="1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9878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81206-34DC-4FA6-A6EB-4987A6ED4A11}" type="datetimeFigureOut">
              <a:rPr lang="en-GB" smtClean="0"/>
              <a:t>30/03/2021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99E8F-8E9D-479A-A513-98C0643E97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85306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EECB26-9294-4F6C-8A01-C8A9AF923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A8B8AD-CF4B-49D2-B3F5-CEA412AD4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</a:t>
            </a:r>
            <a:r>
              <a:rPr lang="en-US" err="1"/>
              <a:t>leve</a:t>
            </a:r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CE4E344A-E83D-4899-8DA8-518E09609F94}"/>
              </a:ext>
            </a:extLst>
          </p:cNvPr>
          <p:cNvCxnSpPr/>
          <p:nvPr userDrawn="1"/>
        </p:nvCxnSpPr>
        <p:spPr>
          <a:xfrm>
            <a:off x="628653" y="1404595"/>
            <a:ext cx="8155781" cy="0"/>
          </a:xfrm>
          <a:prstGeom prst="line">
            <a:avLst/>
          </a:prstGeom>
          <a:ln w="28575">
            <a:solidFill>
              <a:srgbClr val="0039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7A9C93-10E1-4C5C-B6D0-3B0EE339B5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8659" y="5947529"/>
            <a:ext cx="6024317" cy="570158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50001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4065" userDrawn="1">
          <p15:clr>
            <a:srgbClr val="FBAE40"/>
          </p15:clr>
        </p15:guide>
        <p15:guide id="2" pos="574" userDrawn="1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F45A1D-2C1C-4F42-877D-4826D3205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684B0512-189D-41A2-BDAF-9E0B937CCA0C}"/>
              </a:ext>
            </a:extLst>
          </p:cNvPr>
          <p:cNvCxnSpPr/>
          <p:nvPr userDrawn="1"/>
        </p:nvCxnSpPr>
        <p:spPr>
          <a:xfrm>
            <a:off x="628653" y="1404595"/>
            <a:ext cx="8155781" cy="0"/>
          </a:xfrm>
          <a:prstGeom prst="line">
            <a:avLst/>
          </a:prstGeom>
          <a:ln w="28575">
            <a:solidFill>
              <a:srgbClr val="0039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9D861E8-4E5A-4F9B-AA10-0E973F2A08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8659" y="5947529"/>
            <a:ext cx="6024317" cy="570158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3974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1FDD0B8-C13E-4C4C-B53D-2C5F94B5D2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8659" y="5947529"/>
            <a:ext cx="6024317" cy="570158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6690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2"/>
            <a:ext cx="9144000" cy="4043363"/>
          </a:xfrm>
          <a:prstGeom prst="rect">
            <a:avLst/>
          </a:prstGeom>
          <a:solidFill>
            <a:srgbClr val="0A559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7" descr="circl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68" r="6342"/>
          <a:stretch>
            <a:fillRect/>
          </a:stretch>
        </p:blipFill>
        <p:spPr bwMode="auto">
          <a:xfrm>
            <a:off x="3765550" y="0"/>
            <a:ext cx="5378450" cy="384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851" y="4262640"/>
            <a:ext cx="77724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861" y="1603147"/>
            <a:ext cx="8552429" cy="2246413"/>
          </a:xfrm>
        </p:spPr>
        <p:txBody>
          <a:bodyPr anchor="t"/>
          <a:lstStyle>
            <a:lvl1pPr algn="l">
              <a:defRPr sz="3800" b="1" cap="none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360363" y="6444000"/>
            <a:ext cx="8442000" cy="248400"/>
          </a:xfrm>
        </p:spPr>
        <p:txBody>
          <a:bodyPr anchor="b"/>
          <a:lstStyle>
            <a:lvl1pPr marL="0" indent="0">
              <a:buNone/>
              <a:defRPr sz="1000">
                <a:solidFill>
                  <a:srgbClr val="40404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40124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1138238"/>
            <a:ext cx="9144000" cy="2436812"/>
          </a:xfrm>
          <a:prstGeom prst="rect">
            <a:avLst/>
          </a:prstGeom>
          <a:solidFill>
            <a:srgbClr val="0A559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7" descr="circl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68" r="6342"/>
          <a:stretch>
            <a:fillRect/>
          </a:stretch>
        </p:blipFill>
        <p:spPr bwMode="auto">
          <a:xfrm>
            <a:off x="5738826" y="1138238"/>
            <a:ext cx="3405187" cy="243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360851" y="3707818"/>
            <a:ext cx="7772400" cy="1500187"/>
          </a:xfrm>
        </p:spPr>
        <p:txBody>
          <a:bodyPr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60851" y="1603145"/>
            <a:ext cx="8536653" cy="1972399"/>
          </a:xfrm>
        </p:spPr>
        <p:txBody>
          <a:bodyPr anchor="t"/>
          <a:lstStyle>
            <a:lvl1pPr algn="l">
              <a:defRPr sz="3400" b="1" cap="none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3446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60011" y="6444026"/>
            <a:ext cx="8442325" cy="249237"/>
          </a:xfrm>
        </p:spPr>
        <p:txBody>
          <a:bodyPr anchor="b"/>
          <a:lstStyle>
            <a:lvl1pPr marL="0" indent="0">
              <a:buNone/>
              <a:defRPr sz="1000">
                <a:solidFill>
                  <a:srgbClr val="404040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456436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59999" y="6444000"/>
            <a:ext cx="8442000" cy="248400"/>
          </a:xfrm>
        </p:spPr>
        <p:txBody>
          <a:bodyPr anchor="b"/>
          <a:lstStyle>
            <a:lvl1pPr marL="0" indent="0">
              <a:buNone/>
              <a:defRPr sz="1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030034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59999" y="6444000"/>
            <a:ext cx="8442000" cy="248400"/>
          </a:xfrm>
        </p:spPr>
        <p:txBody>
          <a:bodyPr anchor="b"/>
          <a:lstStyle>
            <a:lvl1pPr marL="0" indent="0">
              <a:buNone/>
              <a:defRPr sz="1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10850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59999" y="6444000"/>
            <a:ext cx="8442000" cy="248400"/>
          </a:xfrm>
        </p:spPr>
        <p:txBody>
          <a:bodyPr anchor="b"/>
          <a:lstStyle>
            <a:lvl1pPr marL="0" indent="0">
              <a:buNone/>
              <a:defRPr sz="1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24801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59999" y="6444000"/>
            <a:ext cx="8442000" cy="248400"/>
          </a:xfrm>
        </p:spPr>
        <p:txBody>
          <a:bodyPr anchor="b"/>
          <a:lstStyle>
            <a:lvl1pPr marL="0" indent="0">
              <a:buNone/>
              <a:defRPr sz="1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6724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81206-34DC-4FA6-A6EB-4987A6ED4A11}" type="datetimeFigureOut">
              <a:rPr lang="en-GB" smtClean="0"/>
              <a:t>30/03/2021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99E8F-8E9D-479A-A513-98C0643E97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506642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59999" y="6444000"/>
            <a:ext cx="8442000" cy="248400"/>
          </a:xfrm>
        </p:spPr>
        <p:txBody>
          <a:bodyPr anchor="b"/>
          <a:lstStyle>
            <a:lvl1pPr marL="0" indent="0">
              <a:buNone/>
              <a:defRPr sz="1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47998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EECB26-9294-4F6C-8A01-C8A9AF923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A8B8AD-CF4B-49D2-B3F5-CEA412AD4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</a:t>
            </a:r>
            <a:r>
              <a:rPr lang="en-US" err="1"/>
              <a:t>leve</a:t>
            </a:r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CE4E344A-E83D-4899-8DA8-518E09609F94}"/>
              </a:ext>
            </a:extLst>
          </p:cNvPr>
          <p:cNvCxnSpPr/>
          <p:nvPr userDrawn="1"/>
        </p:nvCxnSpPr>
        <p:spPr>
          <a:xfrm>
            <a:off x="628653" y="1404595"/>
            <a:ext cx="8155781" cy="0"/>
          </a:xfrm>
          <a:prstGeom prst="line">
            <a:avLst/>
          </a:prstGeom>
          <a:ln w="28575">
            <a:solidFill>
              <a:srgbClr val="0039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7A9C93-10E1-4C5C-B6D0-3B0EE339B5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8653" y="5947529"/>
            <a:ext cx="6024317" cy="570158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712780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4065" userDrawn="1">
          <p15:clr>
            <a:srgbClr val="FBAE40"/>
          </p15:clr>
        </p15:guide>
        <p15:guide id="2" pos="574" userDrawn="1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F45A1D-2C1C-4F42-877D-4826D3205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684B0512-189D-41A2-BDAF-9E0B937CCA0C}"/>
              </a:ext>
            </a:extLst>
          </p:cNvPr>
          <p:cNvCxnSpPr/>
          <p:nvPr userDrawn="1"/>
        </p:nvCxnSpPr>
        <p:spPr>
          <a:xfrm>
            <a:off x="628653" y="1404595"/>
            <a:ext cx="8155781" cy="0"/>
          </a:xfrm>
          <a:prstGeom prst="line">
            <a:avLst/>
          </a:prstGeom>
          <a:ln w="28575">
            <a:solidFill>
              <a:srgbClr val="0039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9D861E8-4E5A-4F9B-AA10-0E973F2A08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8653" y="5947529"/>
            <a:ext cx="6024317" cy="570158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82468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1FDD0B8-C13E-4C4C-B53D-2C5F94B5D2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8653" y="5947529"/>
            <a:ext cx="6024317" cy="570158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0650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0CA77E-1B84-864B-AD1C-AC3C185A88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503046"/>
            <a:ext cx="6858000" cy="132959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9D46D87-288E-2240-A3F1-43CC2A35E7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924705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7041F7A-999D-B44F-A98B-86ADC383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ED40F-B64F-814E-9858-DBB2EE2D1284}" type="slidenum">
              <a:rPr lang="en-US" smtClean="0">
                <a:solidFill>
                  <a:srgbClr val="1D1D1B"/>
                </a:solidFill>
              </a:rPr>
              <a:pPr/>
              <a:t>‹#›</a:t>
            </a:fld>
            <a:endParaRPr lang="en-US">
              <a:solidFill>
                <a:srgbClr val="1D1D1B"/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="" xmlns:a16="http://schemas.microsoft.com/office/drawing/2014/main" id="{86F8B751-23E3-B54E-A951-F908D0F0D0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7384" y="6414766"/>
            <a:ext cx="2822236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en-US" dirty="0">
                <a:solidFill>
                  <a:srgbClr val="1D1D1B"/>
                </a:solidFill>
              </a:rPr>
              <a:t>EDX/20/0077 | January 2020</a:t>
            </a:r>
          </a:p>
        </p:txBody>
      </p:sp>
    </p:spTree>
    <p:extLst>
      <p:ext uri="{BB962C8B-B14F-4D97-AF65-F5344CB8AC3E}">
        <p14:creationId xmlns:p14="http://schemas.microsoft.com/office/powerpoint/2010/main" val="71024320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0E7080-10C3-CC44-BBA9-AD3FE744D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CB52E8B-7D44-E24F-B111-231730A2C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388" y="1488442"/>
            <a:ext cx="8452031" cy="443068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B7247BF-817C-4C41-96E4-931C3068A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ED40F-B64F-814E-9858-DBB2EE2D1284}" type="slidenum">
              <a:rPr lang="en-US" smtClean="0">
                <a:solidFill>
                  <a:srgbClr val="1D1D1B"/>
                </a:solidFill>
              </a:rPr>
              <a:pPr/>
              <a:t>‹#›</a:t>
            </a:fld>
            <a:endParaRPr lang="en-US">
              <a:solidFill>
                <a:srgbClr val="1D1D1B"/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="" xmlns:a16="http://schemas.microsoft.com/office/drawing/2014/main" id="{F67D5CFE-DAB2-5740-9490-62682F7EEB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7384" y="6414766"/>
            <a:ext cx="2822236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en-US" dirty="0">
                <a:solidFill>
                  <a:srgbClr val="1D1D1B"/>
                </a:solidFill>
              </a:rPr>
              <a:t>EDX/20/0077 | January 2020</a:t>
            </a:r>
          </a:p>
        </p:txBody>
      </p:sp>
    </p:spTree>
    <p:extLst>
      <p:ext uri="{BB962C8B-B14F-4D97-AF65-F5344CB8AC3E}">
        <p14:creationId xmlns:p14="http://schemas.microsoft.com/office/powerpoint/2010/main" val="95297978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1C0EAE-57F3-8943-8604-4274C64CE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88E7A6E-F3A7-8A48-8D1A-97D25260C7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7382" y="1481667"/>
            <a:ext cx="4157468" cy="469529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ACC2532-F3CE-7B41-83F0-33B3D7A0F3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4" y="1481667"/>
            <a:ext cx="4157468" cy="469529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3D20404-7FA7-6649-A6A4-DAD964B59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ED40F-B64F-814E-9858-DBB2EE2D1284}" type="slidenum">
              <a:rPr lang="en-US" smtClean="0">
                <a:solidFill>
                  <a:srgbClr val="1D1D1B"/>
                </a:solidFill>
              </a:rPr>
              <a:pPr/>
              <a:t>‹#›</a:t>
            </a:fld>
            <a:endParaRPr lang="en-US">
              <a:solidFill>
                <a:srgbClr val="1D1D1B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8BA4F488-3574-8447-B3C1-A2BCCD53D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7384" y="6414766"/>
            <a:ext cx="2822236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en-US" dirty="0">
                <a:solidFill>
                  <a:srgbClr val="1D1D1B"/>
                </a:solidFill>
              </a:rPr>
              <a:t>EDX/20/0077 | January 2020</a:t>
            </a:r>
          </a:p>
        </p:txBody>
      </p:sp>
    </p:spTree>
    <p:extLst>
      <p:ext uri="{BB962C8B-B14F-4D97-AF65-F5344CB8AC3E}">
        <p14:creationId xmlns:p14="http://schemas.microsoft.com/office/powerpoint/2010/main" val="18625502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CE4EF3F-4056-F54D-9973-F60B8B84E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7382" y="1515817"/>
            <a:ext cx="4140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CD70332-8230-9D41-8F08-8048D16D6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7382" y="2339729"/>
            <a:ext cx="414080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550386F-1DB3-254B-AD63-22EF2203B9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515817"/>
            <a:ext cx="415746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03B8CAA-F45F-BB40-B2AF-67F7E3D744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339729"/>
            <a:ext cx="415746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A60B1E2-5335-6941-8E7B-A3DE0C2A5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ED40F-B64F-814E-9858-DBB2EE2D1284}" type="slidenum">
              <a:rPr lang="en-US" smtClean="0">
                <a:solidFill>
                  <a:srgbClr val="1D1D1B"/>
                </a:solidFill>
              </a:rPr>
              <a:pPr/>
              <a:t>‹#›</a:t>
            </a:fld>
            <a:endParaRPr lang="en-US">
              <a:solidFill>
                <a:srgbClr val="1D1D1B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ABF90559-015F-3B40-B896-13064DEF1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382" y="599575"/>
            <a:ext cx="7886700" cy="47089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="" xmlns:a16="http://schemas.microsoft.com/office/drawing/2014/main" id="{B07ECBA2-2140-BA49-93B8-9AEE3C45B34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57384" y="6414766"/>
            <a:ext cx="2822236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en-US" dirty="0">
                <a:solidFill>
                  <a:srgbClr val="1D1D1B"/>
                </a:solidFill>
              </a:rPr>
              <a:t>EDX/20/0077 | January 2020</a:t>
            </a:r>
          </a:p>
        </p:txBody>
      </p:sp>
    </p:spTree>
    <p:extLst>
      <p:ext uri="{BB962C8B-B14F-4D97-AF65-F5344CB8AC3E}">
        <p14:creationId xmlns:p14="http://schemas.microsoft.com/office/powerpoint/2010/main" val="147300035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ECFC06-33DA-2E4F-819E-957EE22C5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4198401-CC7B-114A-89A4-50CC789F5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ED40F-B64F-814E-9858-DBB2EE2D1284}" type="slidenum">
              <a:rPr lang="en-US" smtClean="0">
                <a:solidFill>
                  <a:srgbClr val="1D1D1B"/>
                </a:solidFill>
              </a:rPr>
              <a:pPr/>
              <a:t>‹#›</a:t>
            </a:fld>
            <a:endParaRPr lang="en-US">
              <a:solidFill>
                <a:srgbClr val="1D1D1B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5498B0B7-5E15-0043-9E76-B3EDA332B6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7384" y="6414766"/>
            <a:ext cx="2822236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en-US" dirty="0">
                <a:solidFill>
                  <a:srgbClr val="1D1D1B"/>
                </a:solidFill>
              </a:rPr>
              <a:t>EDX/20/0077 | January 2020</a:t>
            </a:r>
          </a:p>
        </p:txBody>
      </p:sp>
    </p:spTree>
    <p:extLst>
      <p:ext uri="{BB962C8B-B14F-4D97-AF65-F5344CB8AC3E}">
        <p14:creationId xmlns:p14="http://schemas.microsoft.com/office/powerpoint/2010/main" val="228917876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58431F4-9494-7442-A5FB-F659FF6D1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ED40F-B64F-814E-9858-DBB2EE2D1284}" type="slidenum">
              <a:rPr lang="en-US" smtClean="0">
                <a:solidFill>
                  <a:srgbClr val="1D1D1B"/>
                </a:solidFill>
              </a:rPr>
              <a:pPr/>
              <a:t>‹#›</a:t>
            </a:fld>
            <a:endParaRPr lang="en-US">
              <a:solidFill>
                <a:srgbClr val="1D1D1B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3C4940-D6DF-F54A-89B2-C8BEF79178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7384" y="6414766"/>
            <a:ext cx="2822236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en-US" dirty="0">
                <a:solidFill>
                  <a:srgbClr val="1D1D1B"/>
                </a:solidFill>
              </a:rPr>
              <a:t>EDX/20/0077 | January 2020</a:t>
            </a:r>
          </a:p>
        </p:txBody>
      </p:sp>
    </p:spTree>
    <p:extLst>
      <p:ext uri="{BB962C8B-B14F-4D97-AF65-F5344CB8AC3E}">
        <p14:creationId xmlns:p14="http://schemas.microsoft.com/office/powerpoint/2010/main" val="956825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81206-34DC-4FA6-A6EB-4987A6ED4A11}" type="datetimeFigureOut">
              <a:rPr lang="en-GB" smtClean="0"/>
              <a:t>30/03/2021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99E8F-8E9D-479A-A513-98C0643E97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292928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11C21D-2E89-C947-BF81-43C355647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DCE7377-9A7F-D441-B455-E2FE4B6F88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1D1D1B"/>
                </a:solidFill>
              </a:rPr>
              <a:t>EDX/20/0077 | January 2020</a:t>
            </a:r>
            <a:endParaRPr lang="en-US" dirty="0">
              <a:solidFill>
                <a:srgbClr val="1D1D1B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3F4F03A-B4DD-FE4A-94C1-B095DB61DA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2ED40F-B64F-814E-9858-DBB2EE2D1284}" type="slidenum">
              <a:rPr lang="en-US" smtClean="0">
                <a:solidFill>
                  <a:srgbClr val="1D1D1B"/>
                </a:solidFill>
              </a:rPr>
              <a:pPr/>
              <a:t>‹#›</a:t>
            </a:fld>
            <a:endParaRPr lang="en-US" dirty="0">
              <a:solidFill>
                <a:srgbClr val="1D1D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33432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0CA77E-1B84-864B-AD1C-AC3C185A88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503036"/>
            <a:ext cx="6858000" cy="132959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9D46D87-288E-2240-A3F1-43CC2A35E7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924705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7041F7A-999D-B44F-A98B-86ADC383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ED40F-B64F-814E-9858-DBB2EE2D1284}" type="slidenum">
              <a:rPr lang="en-US" smtClean="0">
                <a:solidFill>
                  <a:srgbClr val="1D1D1B"/>
                </a:solidFill>
              </a:rPr>
              <a:pPr/>
              <a:t>‹#›</a:t>
            </a:fld>
            <a:endParaRPr lang="en-US">
              <a:solidFill>
                <a:srgbClr val="1D1D1B"/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="" xmlns:a16="http://schemas.microsoft.com/office/drawing/2014/main" id="{86F8B751-23E3-B54E-A951-F908D0F0D0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7383" y="6414754"/>
            <a:ext cx="2822236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en-US" dirty="0">
                <a:solidFill>
                  <a:srgbClr val="1D1D1B"/>
                </a:solidFill>
              </a:rPr>
              <a:t>EDX/20/0077 | January 2020</a:t>
            </a:r>
          </a:p>
        </p:txBody>
      </p:sp>
    </p:spTree>
    <p:extLst>
      <p:ext uri="{BB962C8B-B14F-4D97-AF65-F5344CB8AC3E}">
        <p14:creationId xmlns:p14="http://schemas.microsoft.com/office/powerpoint/2010/main" val="213276956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0E7080-10C3-CC44-BBA9-AD3FE744D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CB52E8B-7D44-E24F-B111-231730A2C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382" y="1488442"/>
            <a:ext cx="8452031" cy="443068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B7247BF-817C-4C41-96E4-931C3068A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ED40F-B64F-814E-9858-DBB2EE2D1284}" type="slidenum">
              <a:rPr lang="en-US" smtClean="0">
                <a:solidFill>
                  <a:srgbClr val="1D1D1B"/>
                </a:solidFill>
              </a:rPr>
              <a:pPr/>
              <a:t>‹#›</a:t>
            </a:fld>
            <a:endParaRPr lang="en-US">
              <a:solidFill>
                <a:srgbClr val="1D1D1B"/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="" xmlns:a16="http://schemas.microsoft.com/office/drawing/2014/main" id="{F67D5CFE-DAB2-5740-9490-62682F7EEB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7383" y="6414754"/>
            <a:ext cx="2822236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en-US" dirty="0">
                <a:solidFill>
                  <a:srgbClr val="1D1D1B"/>
                </a:solidFill>
              </a:rPr>
              <a:t>EDX/20/0077 | January 2020</a:t>
            </a:r>
          </a:p>
        </p:txBody>
      </p:sp>
    </p:spTree>
    <p:extLst>
      <p:ext uri="{BB962C8B-B14F-4D97-AF65-F5344CB8AC3E}">
        <p14:creationId xmlns:p14="http://schemas.microsoft.com/office/powerpoint/2010/main" val="375757665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1C0EAE-57F3-8943-8604-4274C64CE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88E7A6E-F3A7-8A48-8D1A-97D25260C7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7382" y="1481667"/>
            <a:ext cx="4157468" cy="469529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ACC2532-F3CE-7B41-83F0-33B3D7A0F3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2" y="1481667"/>
            <a:ext cx="4157468" cy="469529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3D20404-7FA7-6649-A6A4-DAD964B59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ED40F-B64F-814E-9858-DBB2EE2D1284}" type="slidenum">
              <a:rPr lang="en-US" smtClean="0">
                <a:solidFill>
                  <a:srgbClr val="1D1D1B"/>
                </a:solidFill>
              </a:rPr>
              <a:pPr/>
              <a:t>‹#›</a:t>
            </a:fld>
            <a:endParaRPr lang="en-US">
              <a:solidFill>
                <a:srgbClr val="1D1D1B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8BA4F488-3574-8447-B3C1-A2BCCD53D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7383" y="6414754"/>
            <a:ext cx="2822236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en-US" dirty="0">
                <a:solidFill>
                  <a:srgbClr val="1D1D1B"/>
                </a:solidFill>
              </a:rPr>
              <a:t>EDX/20/0077 | January 2020</a:t>
            </a:r>
          </a:p>
        </p:txBody>
      </p:sp>
    </p:spTree>
    <p:extLst>
      <p:ext uri="{BB962C8B-B14F-4D97-AF65-F5344CB8AC3E}">
        <p14:creationId xmlns:p14="http://schemas.microsoft.com/office/powerpoint/2010/main" val="188128281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CE4EF3F-4056-F54D-9973-F60B8B84E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7382" y="1515817"/>
            <a:ext cx="4140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CD70332-8230-9D41-8F08-8048D16D6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7382" y="2339729"/>
            <a:ext cx="414080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550386F-1DB3-254B-AD63-22EF2203B9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515817"/>
            <a:ext cx="415746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03B8CAA-F45F-BB40-B2AF-67F7E3D744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339729"/>
            <a:ext cx="415746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A60B1E2-5335-6941-8E7B-A3DE0C2A5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ED40F-B64F-814E-9858-DBB2EE2D1284}" type="slidenum">
              <a:rPr lang="en-US" smtClean="0">
                <a:solidFill>
                  <a:srgbClr val="1D1D1B"/>
                </a:solidFill>
              </a:rPr>
              <a:pPr/>
              <a:t>‹#›</a:t>
            </a:fld>
            <a:endParaRPr lang="en-US">
              <a:solidFill>
                <a:srgbClr val="1D1D1B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ABF90559-015F-3B40-B896-13064DEF1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382" y="599575"/>
            <a:ext cx="7886700" cy="47089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="" xmlns:a16="http://schemas.microsoft.com/office/drawing/2014/main" id="{B07ECBA2-2140-BA49-93B8-9AEE3C45B34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57383" y="6414754"/>
            <a:ext cx="2822236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en-US" dirty="0">
                <a:solidFill>
                  <a:srgbClr val="1D1D1B"/>
                </a:solidFill>
              </a:rPr>
              <a:t>EDX/20/0077 | January 2020</a:t>
            </a:r>
          </a:p>
        </p:txBody>
      </p:sp>
    </p:spTree>
    <p:extLst>
      <p:ext uri="{BB962C8B-B14F-4D97-AF65-F5344CB8AC3E}">
        <p14:creationId xmlns:p14="http://schemas.microsoft.com/office/powerpoint/2010/main" val="156243000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ECFC06-33DA-2E4F-819E-957EE22C5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4198401-CC7B-114A-89A4-50CC789F5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ED40F-B64F-814E-9858-DBB2EE2D1284}" type="slidenum">
              <a:rPr lang="en-US" smtClean="0">
                <a:solidFill>
                  <a:srgbClr val="1D1D1B"/>
                </a:solidFill>
              </a:rPr>
              <a:pPr/>
              <a:t>‹#›</a:t>
            </a:fld>
            <a:endParaRPr lang="en-US">
              <a:solidFill>
                <a:srgbClr val="1D1D1B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5498B0B7-5E15-0043-9E76-B3EDA332B6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7383" y="6414754"/>
            <a:ext cx="2822236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en-US" dirty="0">
                <a:solidFill>
                  <a:srgbClr val="1D1D1B"/>
                </a:solidFill>
              </a:rPr>
              <a:t>EDX/20/0077 | January 2020</a:t>
            </a:r>
          </a:p>
        </p:txBody>
      </p:sp>
    </p:spTree>
    <p:extLst>
      <p:ext uri="{BB962C8B-B14F-4D97-AF65-F5344CB8AC3E}">
        <p14:creationId xmlns:p14="http://schemas.microsoft.com/office/powerpoint/2010/main" val="299234255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58431F4-9494-7442-A5FB-F659FF6D1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ED40F-B64F-814E-9858-DBB2EE2D1284}" type="slidenum">
              <a:rPr lang="en-US" smtClean="0">
                <a:solidFill>
                  <a:srgbClr val="1D1D1B"/>
                </a:solidFill>
              </a:rPr>
              <a:pPr/>
              <a:t>‹#›</a:t>
            </a:fld>
            <a:endParaRPr lang="en-US">
              <a:solidFill>
                <a:srgbClr val="1D1D1B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3C4940-D6DF-F54A-89B2-C8BEF79178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7383" y="6414754"/>
            <a:ext cx="2822236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en-US" dirty="0">
                <a:solidFill>
                  <a:srgbClr val="1D1D1B"/>
                </a:solidFill>
              </a:rPr>
              <a:t>EDX/20/0077 | January 2020</a:t>
            </a:r>
          </a:p>
        </p:txBody>
      </p:sp>
    </p:spTree>
    <p:extLst>
      <p:ext uri="{BB962C8B-B14F-4D97-AF65-F5344CB8AC3E}">
        <p14:creationId xmlns:p14="http://schemas.microsoft.com/office/powerpoint/2010/main" val="145626498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11C21D-2E89-C947-BF81-43C355647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DCE7377-9A7F-D441-B455-E2FE4B6F88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1D1D1B"/>
                </a:solidFill>
              </a:rPr>
              <a:t>EDX/20/0077 | January 2020</a:t>
            </a:r>
            <a:endParaRPr lang="en-US" dirty="0">
              <a:solidFill>
                <a:srgbClr val="1D1D1B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3F4F03A-B4DD-FE4A-94C1-B095DB61DA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2ED40F-B64F-814E-9858-DBB2EE2D1284}" type="slidenum">
              <a:rPr lang="en-US" smtClean="0">
                <a:solidFill>
                  <a:srgbClr val="1D1D1B"/>
                </a:solidFill>
              </a:rPr>
              <a:pPr/>
              <a:t>‹#›</a:t>
            </a:fld>
            <a:endParaRPr lang="en-US" dirty="0">
              <a:solidFill>
                <a:srgbClr val="1D1D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866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5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94.xml"/><Relationship Id="rId9" Type="http://schemas.openxmlformats.org/officeDocument/2006/relationships/image" Target="../media/image1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Relationship Id="rId9" Type="http://schemas.openxmlformats.org/officeDocument/2006/relationships/image" Target="../media/image1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8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87.xml"/><Relationship Id="rId9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81206-34DC-4FA6-A6EB-4987A6ED4A11}" type="datetimeFigureOut">
              <a:rPr lang="en-GB" smtClean="0"/>
              <a:t>30/03/2021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99E8F-8E9D-479A-A513-98C0643E97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9245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37" r:id="rId12"/>
    <p:sldLayoutId id="214748374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="" xmlns:a16="http://schemas.microsoft.com/office/drawing/2014/main" id="{8B447ACD-C6F8-1746-8F1B-0A20CF1FF06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210300" y="0"/>
            <a:ext cx="2933700" cy="183356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0036773-DF3B-3840-9A86-343291351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382" y="599575"/>
            <a:ext cx="7886700" cy="47089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393703-F48F-884B-A965-009752616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7382" y="1488442"/>
            <a:ext cx="8452031" cy="44306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E90734B-B529-E44D-9EB0-8A138123DE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7383" y="6414754"/>
            <a:ext cx="2822236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en-US" dirty="0">
                <a:solidFill>
                  <a:srgbClr val="1D1D1B"/>
                </a:solidFill>
              </a:rPr>
              <a:t>EDX/20/0077 | January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1FE1273-6AA6-E949-B638-BE5D4EC6A9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54697" y="6414754"/>
            <a:ext cx="2057400" cy="138499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ctr">
              <a:defRPr sz="900">
                <a:solidFill>
                  <a:schemeClr val="accent1"/>
                </a:solidFill>
              </a:defRPr>
            </a:lvl1pPr>
          </a:lstStyle>
          <a:p>
            <a:fld id="{102ED40F-B64F-814E-9858-DBB2EE2D1284}" type="slidenum">
              <a:rPr lang="en-US" smtClean="0">
                <a:solidFill>
                  <a:srgbClr val="1D1D1B"/>
                </a:solidFill>
              </a:rPr>
              <a:pPr/>
              <a:t>‹#›</a:t>
            </a:fld>
            <a:endParaRPr lang="en-US" dirty="0">
              <a:solidFill>
                <a:srgbClr val="1D1D1B"/>
              </a:solidFill>
            </a:endParaRPr>
          </a:p>
        </p:txBody>
      </p:sp>
      <p:pic>
        <p:nvPicPr>
          <p:cNvPr id="8" name="Picture 7" descr="A picture containing food, drawing, light&#10;&#10;Description automatically generated">
            <a:extLst>
              <a:ext uri="{FF2B5EF4-FFF2-40B4-BE49-F238E27FC236}">
                <a16:creationId xmlns="" xmlns:a16="http://schemas.microsoft.com/office/drawing/2014/main" id="{FA283880-A763-C44F-9625-13266A8AF0C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351984" y="6037225"/>
            <a:ext cx="457429" cy="59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445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3E394-108F-4F4B-A9A0-0438D6514C1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7A306-64FF-4EA4-B0EE-DA0F00DFE4B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972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Placeholder 1"/>
          <p:cNvSpPr>
            <a:spLocks noGrp="1"/>
          </p:cNvSpPr>
          <p:nvPr>
            <p:ph type="title"/>
          </p:nvPr>
        </p:nvSpPr>
        <p:spPr bwMode="auto">
          <a:xfrm>
            <a:off x="385764" y="268288"/>
            <a:ext cx="8280400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843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5764" y="1316038"/>
            <a:ext cx="8280400" cy="443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8" tIns="60949" rIns="121898" bIns="609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8436" name="TextBox 2"/>
          <p:cNvSpPr txBox="1">
            <a:spLocks noChangeArrowheads="1"/>
          </p:cNvSpPr>
          <p:nvPr userDrawn="1"/>
        </p:nvSpPr>
        <p:spPr bwMode="auto">
          <a:xfrm>
            <a:off x="12702" y="6396094"/>
            <a:ext cx="27368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85" tIns="60953" rIns="121885" bIns="60953">
            <a:spAutoFit/>
          </a:bodyPr>
          <a:lstStyle>
            <a:lvl1pPr defTabSz="909638">
              <a:defRPr>
                <a:solidFill>
                  <a:schemeClr val="tx1"/>
                </a:solidFill>
                <a:latin typeface="Frutiger Next Pro Light"/>
              </a:defRPr>
            </a:lvl1pPr>
            <a:lvl2pPr marL="742950" indent="-285750" defTabSz="909638">
              <a:defRPr>
                <a:solidFill>
                  <a:schemeClr val="tx1"/>
                </a:solidFill>
                <a:latin typeface="Frutiger Next Pro Light"/>
              </a:defRPr>
            </a:lvl2pPr>
            <a:lvl3pPr marL="1143000" indent="-228600" defTabSz="909638">
              <a:defRPr>
                <a:solidFill>
                  <a:schemeClr val="tx1"/>
                </a:solidFill>
                <a:latin typeface="Frutiger Next Pro Light"/>
              </a:defRPr>
            </a:lvl3pPr>
            <a:lvl4pPr marL="1600200" indent="-228600" defTabSz="909638">
              <a:defRPr>
                <a:solidFill>
                  <a:schemeClr val="tx1"/>
                </a:solidFill>
                <a:latin typeface="Frutiger Next Pro Light"/>
              </a:defRPr>
            </a:lvl4pPr>
            <a:lvl5pPr marL="2057400" indent="-228600" defTabSz="909638">
              <a:defRPr>
                <a:solidFill>
                  <a:schemeClr val="tx1"/>
                </a:solidFill>
                <a:latin typeface="Frutiger Next Pro Light"/>
              </a:defRPr>
            </a:lvl5pPr>
            <a:lvl6pPr marL="25146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Next Pro Light"/>
              </a:defRPr>
            </a:lvl6pPr>
            <a:lvl7pPr marL="29718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Next Pro Light"/>
              </a:defRPr>
            </a:lvl7pPr>
            <a:lvl8pPr marL="34290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Next Pro Light"/>
              </a:defRPr>
            </a:lvl8pPr>
            <a:lvl9pPr marL="38862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Next Pro Light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00" smtClean="0">
                <a:solidFill>
                  <a:srgbClr val="FFFFFF"/>
                </a:solidFill>
                <a:latin typeface="Calibri" pitchFamily="34" charset="0"/>
                <a:ea typeface="Geneva"/>
                <a:cs typeface="Geneva"/>
              </a:rPr>
              <a:t>432UK1801203-03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00" smtClean="0">
                <a:solidFill>
                  <a:srgbClr val="FFFFFF"/>
                </a:solidFill>
                <a:latin typeface="Calibri" pitchFamily="34" charset="0"/>
                <a:ea typeface="Geneva"/>
                <a:cs typeface="Geneva"/>
              </a:rPr>
              <a:t>Date of preparation: November 2018</a:t>
            </a:r>
          </a:p>
        </p:txBody>
      </p:sp>
    </p:spTree>
    <p:extLst>
      <p:ext uri="{BB962C8B-B14F-4D97-AF65-F5344CB8AC3E}">
        <p14:creationId xmlns:p14="http://schemas.microsoft.com/office/powerpoint/2010/main" val="2264478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GB" sz="3700" kern="1200" dirty="0">
          <a:solidFill>
            <a:srgbClr val="344D82"/>
          </a:solidFill>
          <a:latin typeface="+mn-lt"/>
          <a:ea typeface="FS Joey Medium"/>
          <a:cs typeface="FS Joey Medium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>
          <a:solidFill>
            <a:srgbClr val="344D82"/>
          </a:solidFill>
          <a:latin typeface="Calibri" pitchFamily="34" charset="0"/>
          <a:ea typeface="FS Joey Medium"/>
          <a:cs typeface="FS Joey Medium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>
          <a:solidFill>
            <a:srgbClr val="344D82"/>
          </a:solidFill>
          <a:latin typeface="Calibri" pitchFamily="34" charset="0"/>
          <a:ea typeface="FS Joey Medium"/>
          <a:cs typeface="FS Joey Medium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>
          <a:solidFill>
            <a:srgbClr val="344D82"/>
          </a:solidFill>
          <a:latin typeface="Calibri" pitchFamily="34" charset="0"/>
          <a:ea typeface="FS Joey Medium"/>
          <a:cs typeface="FS Joey Medium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>
          <a:solidFill>
            <a:srgbClr val="344D82"/>
          </a:solidFill>
          <a:latin typeface="Calibri" pitchFamily="34" charset="0"/>
          <a:ea typeface="FS Joey Medium"/>
          <a:cs typeface="FS Joey Medium"/>
        </a:defRPr>
      </a:lvl5pPr>
      <a:lvl6pPr marL="609487" algn="l" rtl="0" fontAlgn="base">
        <a:spcBef>
          <a:spcPct val="0"/>
        </a:spcBef>
        <a:spcAft>
          <a:spcPct val="0"/>
        </a:spcAft>
        <a:defRPr sz="3700">
          <a:solidFill>
            <a:srgbClr val="76004B"/>
          </a:solidFill>
          <a:latin typeface="Calibri" pitchFamily="34" charset="0"/>
        </a:defRPr>
      </a:lvl6pPr>
      <a:lvl7pPr marL="1218978" algn="l" rtl="0" fontAlgn="base">
        <a:spcBef>
          <a:spcPct val="0"/>
        </a:spcBef>
        <a:spcAft>
          <a:spcPct val="0"/>
        </a:spcAft>
        <a:defRPr sz="3700">
          <a:solidFill>
            <a:srgbClr val="76004B"/>
          </a:solidFill>
          <a:latin typeface="Calibri" pitchFamily="34" charset="0"/>
        </a:defRPr>
      </a:lvl7pPr>
      <a:lvl8pPr marL="1828464" algn="l" rtl="0" fontAlgn="base">
        <a:spcBef>
          <a:spcPct val="0"/>
        </a:spcBef>
        <a:spcAft>
          <a:spcPct val="0"/>
        </a:spcAft>
        <a:defRPr sz="3700">
          <a:solidFill>
            <a:srgbClr val="76004B"/>
          </a:solidFill>
          <a:latin typeface="Calibri" pitchFamily="34" charset="0"/>
        </a:defRPr>
      </a:lvl8pPr>
      <a:lvl9pPr marL="2437954" algn="l" rtl="0" fontAlgn="base">
        <a:spcBef>
          <a:spcPct val="0"/>
        </a:spcBef>
        <a:spcAft>
          <a:spcPct val="0"/>
        </a:spcAft>
        <a:defRPr sz="3700">
          <a:solidFill>
            <a:srgbClr val="76004B"/>
          </a:solidFill>
          <a:latin typeface="Calibri" pitchFamily="34" charset="0"/>
        </a:defRPr>
      </a:lvl9pPr>
    </p:titleStyle>
    <p:bodyStyle>
      <a:lvl1pPr marL="454025" indent="-454025" algn="l" rtl="0" eaLnBrk="0" fontAlgn="base" hangingPunct="0">
        <a:spcBef>
          <a:spcPct val="20000"/>
        </a:spcBef>
        <a:spcAft>
          <a:spcPct val="0"/>
        </a:spcAft>
        <a:buClr>
          <a:srgbClr val="344D82"/>
        </a:buClr>
        <a:buSzPct val="60000"/>
        <a:buFont typeface="Wingdings 3" pitchFamily="18" charset="2"/>
        <a:buChar char="u"/>
        <a:defRPr sz="2900" kern="1200">
          <a:solidFill>
            <a:srgbClr val="5A5A59"/>
          </a:solidFill>
          <a:latin typeface="+mn-lt"/>
          <a:ea typeface="FS Joey"/>
          <a:cs typeface="FS Joey"/>
        </a:defRPr>
      </a:lvl1pPr>
      <a:lvl2pPr marL="987425" indent="-377825" algn="l" rtl="0" eaLnBrk="0" fontAlgn="base" hangingPunct="0">
        <a:spcBef>
          <a:spcPct val="20000"/>
        </a:spcBef>
        <a:spcAft>
          <a:spcPct val="0"/>
        </a:spcAft>
        <a:buClr>
          <a:srgbClr val="5A5A59"/>
        </a:buClr>
        <a:buSzPct val="80000"/>
        <a:buFont typeface="Arial" pitchFamily="34" charset="0"/>
        <a:buChar char="–"/>
        <a:defRPr sz="2700" kern="1200">
          <a:solidFill>
            <a:srgbClr val="5A5A59"/>
          </a:solidFill>
          <a:latin typeface="+mn-lt"/>
          <a:ea typeface="FS Joey"/>
          <a:cs typeface="FS Joey"/>
        </a:defRPr>
      </a:lvl2pPr>
      <a:lvl3pPr marL="1520825" indent="-301625" algn="l" rtl="0" eaLnBrk="0" fontAlgn="base" hangingPunct="0">
        <a:spcBef>
          <a:spcPct val="20000"/>
        </a:spcBef>
        <a:spcAft>
          <a:spcPct val="0"/>
        </a:spcAft>
        <a:buClr>
          <a:srgbClr val="5A5A59"/>
        </a:buClr>
        <a:buSzPct val="80000"/>
        <a:buFont typeface="Arial" pitchFamily="34" charset="0"/>
        <a:buChar char="•"/>
        <a:defRPr sz="2900" kern="1200">
          <a:solidFill>
            <a:srgbClr val="5A5A59"/>
          </a:solidFill>
          <a:latin typeface="+mn-lt"/>
          <a:ea typeface="FS Joey"/>
          <a:cs typeface="FS Joey"/>
        </a:defRPr>
      </a:lvl3pPr>
      <a:lvl4pPr marL="2130425" indent="-301625" algn="l" rtl="0" eaLnBrk="0" fontAlgn="base" hangingPunct="0">
        <a:spcBef>
          <a:spcPct val="20000"/>
        </a:spcBef>
        <a:spcAft>
          <a:spcPct val="0"/>
        </a:spcAft>
        <a:buClr>
          <a:srgbClr val="5A5A59"/>
        </a:buClr>
        <a:buSzPct val="80000"/>
        <a:buFont typeface="Arial" pitchFamily="34" charset="0"/>
        <a:buChar char="–"/>
        <a:defRPr sz="2700" kern="1200">
          <a:solidFill>
            <a:srgbClr val="5A5A59"/>
          </a:solidFill>
          <a:latin typeface="+mn-lt"/>
          <a:ea typeface="FS Joey"/>
          <a:cs typeface="FS Joey"/>
        </a:defRPr>
      </a:lvl4pPr>
      <a:lvl5pPr marL="2740025" indent="-301625" algn="l" rtl="0" eaLnBrk="0" fontAlgn="base" hangingPunct="0">
        <a:spcBef>
          <a:spcPct val="20000"/>
        </a:spcBef>
        <a:spcAft>
          <a:spcPct val="0"/>
        </a:spcAft>
        <a:buClr>
          <a:srgbClr val="5A5A59"/>
        </a:buClr>
        <a:buSzPct val="80000"/>
        <a:buFont typeface="Arial" pitchFamily="34" charset="0"/>
        <a:buChar char="»"/>
        <a:defRPr sz="2700" kern="1200">
          <a:solidFill>
            <a:srgbClr val="5A5A59"/>
          </a:solidFill>
          <a:latin typeface="+mn-lt"/>
          <a:ea typeface="FS Joey"/>
          <a:cs typeface="FS Joey"/>
        </a:defRPr>
      </a:lvl5pPr>
      <a:lvl6pPr marL="3352183" indent="-304743" algn="l" defTabSz="121897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672" indent="-304743" algn="l" defTabSz="121897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160" indent="-304743" algn="l" defTabSz="121897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48" indent="-304743" algn="l" defTabSz="121897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87" algn="l" defTabSz="12189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78" algn="l" defTabSz="12189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64" algn="l" defTabSz="12189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54" algn="l" defTabSz="12189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40" algn="l" defTabSz="12189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27" algn="l" defTabSz="12189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15" algn="l" defTabSz="12189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03" algn="l" defTabSz="12189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8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93" y="6167438"/>
            <a:ext cx="3948113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9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763" y="6149975"/>
            <a:ext cx="28257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itle Placeholder 1"/>
          <p:cNvSpPr>
            <a:spLocks noGrp="1"/>
          </p:cNvSpPr>
          <p:nvPr>
            <p:ph type="title"/>
          </p:nvPr>
        </p:nvSpPr>
        <p:spPr bwMode="auto">
          <a:xfrm>
            <a:off x="539765" y="536575"/>
            <a:ext cx="8099425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741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39765" y="1766888"/>
            <a:ext cx="8099425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8000" y="6508750"/>
            <a:ext cx="2133600" cy="1984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5CCF2F7-1A85-4C99-AD45-521CE62D2781}" type="datetimeFigureOut">
              <a:rPr lang="en-GB"/>
              <a:pPr>
                <a:defRPr/>
              </a:pPr>
              <a:t>30/03/2021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19913"/>
            <a:ext cx="2895600" cy="19843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27990" y="6524625"/>
            <a:ext cx="611187" cy="1984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629744-3031-440C-9FB2-59CD7100F85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pic>
        <p:nvPicPr>
          <p:cNvPr id="17417" name="Picture 10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93" y="6167438"/>
            <a:ext cx="3948113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1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763" y="6149975"/>
            <a:ext cx="28257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0281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ts val="3450"/>
        </a:lnSpc>
        <a:spcBef>
          <a:spcPct val="0"/>
        </a:spcBef>
        <a:spcAft>
          <a:spcPct val="0"/>
        </a:spcAft>
        <a:defRPr sz="3700" b="1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450"/>
        </a:lnSpc>
        <a:spcBef>
          <a:spcPct val="0"/>
        </a:spcBef>
        <a:spcAft>
          <a:spcPct val="0"/>
        </a:spcAft>
        <a:defRPr sz="3700" b="1">
          <a:solidFill>
            <a:schemeClr val="accent1"/>
          </a:solidFill>
          <a:latin typeface="Arial" pitchFamily="34" charset="0"/>
        </a:defRPr>
      </a:lvl2pPr>
      <a:lvl3pPr algn="l" rtl="0" eaLnBrk="0" fontAlgn="base" hangingPunct="0">
        <a:lnSpc>
          <a:spcPts val="3450"/>
        </a:lnSpc>
        <a:spcBef>
          <a:spcPct val="0"/>
        </a:spcBef>
        <a:spcAft>
          <a:spcPct val="0"/>
        </a:spcAft>
        <a:defRPr sz="3700" b="1">
          <a:solidFill>
            <a:schemeClr val="accent1"/>
          </a:solidFill>
          <a:latin typeface="Arial" pitchFamily="34" charset="0"/>
        </a:defRPr>
      </a:lvl3pPr>
      <a:lvl4pPr algn="l" rtl="0" eaLnBrk="0" fontAlgn="base" hangingPunct="0">
        <a:lnSpc>
          <a:spcPts val="3450"/>
        </a:lnSpc>
        <a:spcBef>
          <a:spcPct val="0"/>
        </a:spcBef>
        <a:spcAft>
          <a:spcPct val="0"/>
        </a:spcAft>
        <a:defRPr sz="3700" b="1">
          <a:solidFill>
            <a:schemeClr val="accent1"/>
          </a:solidFill>
          <a:latin typeface="Arial" pitchFamily="34" charset="0"/>
        </a:defRPr>
      </a:lvl4pPr>
      <a:lvl5pPr algn="l" rtl="0" eaLnBrk="0" fontAlgn="base" hangingPunct="0">
        <a:lnSpc>
          <a:spcPts val="3450"/>
        </a:lnSpc>
        <a:spcBef>
          <a:spcPct val="0"/>
        </a:spcBef>
        <a:spcAft>
          <a:spcPct val="0"/>
        </a:spcAft>
        <a:defRPr sz="3700" b="1">
          <a:solidFill>
            <a:schemeClr val="accent1"/>
          </a:solidFill>
          <a:latin typeface="Arial" pitchFamily="34" charset="0"/>
        </a:defRPr>
      </a:lvl5pPr>
      <a:lvl6pPr marL="457200" algn="l" rtl="0" fontAlgn="base">
        <a:lnSpc>
          <a:spcPts val="3450"/>
        </a:lnSpc>
        <a:spcBef>
          <a:spcPct val="0"/>
        </a:spcBef>
        <a:spcAft>
          <a:spcPct val="0"/>
        </a:spcAft>
        <a:defRPr sz="3700" b="1">
          <a:solidFill>
            <a:schemeClr val="accent1"/>
          </a:solidFill>
          <a:latin typeface="Arial" pitchFamily="34" charset="0"/>
        </a:defRPr>
      </a:lvl6pPr>
      <a:lvl7pPr marL="914400" algn="l" rtl="0" fontAlgn="base">
        <a:lnSpc>
          <a:spcPts val="3450"/>
        </a:lnSpc>
        <a:spcBef>
          <a:spcPct val="0"/>
        </a:spcBef>
        <a:spcAft>
          <a:spcPct val="0"/>
        </a:spcAft>
        <a:defRPr sz="3700" b="1">
          <a:solidFill>
            <a:schemeClr val="accent1"/>
          </a:solidFill>
          <a:latin typeface="Arial" pitchFamily="34" charset="0"/>
        </a:defRPr>
      </a:lvl7pPr>
      <a:lvl8pPr marL="1371600" algn="l" rtl="0" fontAlgn="base">
        <a:lnSpc>
          <a:spcPts val="3450"/>
        </a:lnSpc>
        <a:spcBef>
          <a:spcPct val="0"/>
        </a:spcBef>
        <a:spcAft>
          <a:spcPct val="0"/>
        </a:spcAft>
        <a:defRPr sz="3700" b="1">
          <a:solidFill>
            <a:schemeClr val="accent1"/>
          </a:solidFill>
          <a:latin typeface="Arial" pitchFamily="34" charset="0"/>
        </a:defRPr>
      </a:lvl8pPr>
      <a:lvl9pPr marL="1828800" algn="l" rtl="0" fontAlgn="base">
        <a:lnSpc>
          <a:spcPts val="3450"/>
        </a:lnSpc>
        <a:spcBef>
          <a:spcPct val="0"/>
        </a:spcBef>
        <a:spcAft>
          <a:spcPct val="0"/>
        </a:spcAft>
        <a:defRPr sz="3700" b="1">
          <a:solidFill>
            <a:schemeClr val="accent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ts val="2850"/>
        </a:lnSpc>
        <a:spcBef>
          <a:spcPct val="0"/>
        </a:spcBef>
        <a:spcAft>
          <a:spcPts val="375"/>
        </a:spcAft>
        <a:buFont typeface="Arial" pitchFamily="34" charset="0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236538" indent="-236538" algn="l" rtl="0" eaLnBrk="0" fontAlgn="base" hangingPunct="0">
        <a:lnSpc>
          <a:spcPts val="2850"/>
        </a:lnSpc>
        <a:spcBef>
          <a:spcPct val="0"/>
        </a:spcBef>
        <a:spcAft>
          <a:spcPts val="375"/>
        </a:spcAft>
        <a:buClr>
          <a:schemeClr val="accent1"/>
        </a:buClr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474663" indent="-236538" algn="l" rtl="0" eaLnBrk="0" fontAlgn="base" hangingPunct="0">
        <a:lnSpc>
          <a:spcPts val="2850"/>
        </a:lnSpc>
        <a:spcBef>
          <a:spcPct val="0"/>
        </a:spcBef>
        <a:spcAft>
          <a:spcPts val="375"/>
        </a:spcAft>
        <a:buClr>
          <a:schemeClr val="accent1"/>
        </a:buClr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722313" indent="-250825" algn="l" rtl="0" eaLnBrk="0" fontAlgn="base" hangingPunct="0">
        <a:lnSpc>
          <a:spcPts val="2850"/>
        </a:lnSpc>
        <a:spcBef>
          <a:spcPct val="0"/>
        </a:spcBef>
        <a:spcAft>
          <a:spcPts val="375"/>
        </a:spcAft>
        <a:buClr>
          <a:schemeClr val="accent1"/>
        </a:buClr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977900" indent="-269875" algn="l" rtl="0" eaLnBrk="0" fontAlgn="base" hangingPunct="0">
        <a:lnSpc>
          <a:spcPts val="2850"/>
        </a:lnSpc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7" y="6167438"/>
            <a:ext cx="3948113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763" y="6149975"/>
            <a:ext cx="28257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itle Placeholder 1"/>
          <p:cNvSpPr>
            <a:spLocks noGrp="1"/>
          </p:cNvSpPr>
          <p:nvPr>
            <p:ph type="title"/>
          </p:nvPr>
        </p:nvSpPr>
        <p:spPr bwMode="auto">
          <a:xfrm>
            <a:off x="539765" y="536575"/>
            <a:ext cx="8099425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741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39765" y="1766888"/>
            <a:ext cx="8099425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8000" y="6508750"/>
            <a:ext cx="2133600" cy="1984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6BEC435-3ABF-4969-B713-0572303A4D1B}" type="datetimeFigureOut">
              <a:rPr lang="en-GB"/>
              <a:pPr>
                <a:defRPr/>
              </a:pPr>
              <a:t>30/03/2021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19907"/>
            <a:ext cx="2895600" cy="19843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27990" y="6524625"/>
            <a:ext cx="611187" cy="1984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8D13CD8-6D23-4023-A520-10138E47D9E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pic>
        <p:nvPicPr>
          <p:cNvPr id="17417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7" y="6167438"/>
            <a:ext cx="3948113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763" y="6149975"/>
            <a:ext cx="28257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6555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ts val="3450"/>
        </a:lnSpc>
        <a:spcBef>
          <a:spcPct val="0"/>
        </a:spcBef>
        <a:spcAft>
          <a:spcPct val="0"/>
        </a:spcAft>
        <a:defRPr sz="3700" b="1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450"/>
        </a:lnSpc>
        <a:spcBef>
          <a:spcPct val="0"/>
        </a:spcBef>
        <a:spcAft>
          <a:spcPct val="0"/>
        </a:spcAft>
        <a:defRPr sz="3700" b="1">
          <a:solidFill>
            <a:schemeClr val="accent1"/>
          </a:solidFill>
          <a:latin typeface="Arial" pitchFamily="34" charset="0"/>
        </a:defRPr>
      </a:lvl2pPr>
      <a:lvl3pPr algn="l" rtl="0" eaLnBrk="0" fontAlgn="base" hangingPunct="0">
        <a:lnSpc>
          <a:spcPts val="3450"/>
        </a:lnSpc>
        <a:spcBef>
          <a:spcPct val="0"/>
        </a:spcBef>
        <a:spcAft>
          <a:spcPct val="0"/>
        </a:spcAft>
        <a:defRPr sz="3700" b="1">
          <a:solidFill>
            <a:schemeClr val="accent1"/>
          </a:solidFill>
          <a:latin typeface="Arial" pitchFamily="34" charset="0"/>
        </a:defRPr>
      </a:lvl3pPr>
      <a:lvl4pPr algn="l" rtl="0" eaLnBrk="0" fontAlgn="base" hangingPunct="0">
        <a:lnSpc>
          <a:spcPts val="3450"/>
        </a:lnSpc>
        <a:spcBef>
          <a:spcPct val="0"/>
        </a:spcBef>
        <a:spcAft>
          <a:spcPct val="0"/>
        </a:spcAft>
        <a:defRPr sz="3700" b="1">
          <a:solidFill>
            <a:schemeClr val="accent1"/>
          </a:solidFill>
          <a:latin typeface="Arial" pitchFamily="34" charset="0"/>
        </a:defRPr>
      </a:lvl4pPr>
      <a:lvl5pPr algn="l" rtl="0" eaLnBrk="0" fontAlgn="base" hangingPunct="0">
        <a:lnSpc>
          <a:spcPts val="3450"/>
        </a:lnSpc>
        <a:spcBef>
          <a:spcPct val="0"/>
        </a:spcBef>
        <a:spcAft>
          <a:spcPct val="0"/>
        </a:spcAft>
        <a:defRPr sz="3700" b="1">
          <a:solidFill>
            <a:schemeClr val="accent1"/>
          </a:solidFill>
          <a:latin typeface="Arial" pitchFamily="34" charset="0"/>
        </a:defRPr>
      </a:lvl5pPr>
      <a:lvl6pPr marL="457200" algn="l" rtl="0" fontAlgn="base">
        <a:lnSpc>
          <a:spcPts val="3450"/>
        </a:lnSpc>
        <a:spcBef>
          <a:spcPct val="0"/>
        </a:spcBef>
        <a:spcAft>
          <a:spcPct val="0"/>
        </a:spcAft>
        <a:defRPr sz="3700" b="1">
          <a:solidFill>
            <a:schemeClr val="accent1"/>
          </a:solidFill>
          <a:latin typeface="Arial" pitchFamily="34" charset="0"/>
        </a:defRPr>
      </a:lvl6pPr>
      <a:lvl7pPr marL="914400" algn="l" rtl="0" fontAlgn="base">
        <a:lnSpc>
          <a:spcPts val="3450"/>
        </a:lnSpc>
        <a:spcBef>
          <a:spcPct val="0"/>
        </a:spcBef>
        <a:spcAft>
          <a:spcPct val="0"/>
        </a:spcAft>
        <a:defRPr sz="3700" b="1">
          <a:solidFill>
            <a:schemeClr val="accent1"/>
          </a:solidFill>
          <a:latin typeface="Arial" pitchFamily="34" charset="0"/>
        </a:defRPr>
      </a:lvl7pPr>
      <a:lvl8pPr marL="1371600" algn="l" rtl="0" fontAlgn="base">
        <a:lnSpc>
          <a:spcPts val="3450"/>
        </a:lnSpc>
        <a:spcBef>
          <a:spcPct val="0"/>
        </a:spcBef>
        <a:spcAft>
          <a:spcPct val="0"/>
        </a:spcAft>
        <a:defRPr sz="3700" b="1">
          <a:solidFill>
            <a:schemeClr val="accent1"/>
          </a:solidFill>
          <a:latin typeface="Arial" pitchFamily="34" charset="0"/>
        </a:defRPr>
      </a:lvl8pPr>
      <a:lvl9pPr marL="1828800" algn="l" rtl="0" fontAlgn="base">
        <a:lnSpc>
          <a:spcPts val="3450"/>
        </a:lnSpc>
        <a:spcBef>
          <a:spcPct val="0"/>
        </a:spcBef>
        <a:spcAft>
          <a:spcPct val="0"/>
        </a:spcAft>
        <a:defRPr sz="3700" b="1">
          <a:solidFill>
            <a:schemeClr val="accent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ts val="2850"/>
        </a:lnSpc>
        <a:spcBef>
          <a:spcPct val="0"/>
        </a:spcBef>
        <a:spcAft>
          <a:spcPts val="375"/>
        </a:spcAft>
        <a:buFont typeface="Arial" pitchFamily="34" charset="0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236538" indent="-236538" algn="l" rtl="0" eaLnBrk="0" fontAlgn="base" hangingPunct="0">
        <a:lnSpc>
          <a:spcPts val="2850"/>
        </a:lnSpc>
        <a:spcBef>
          <a:spcPct val="0"/>
        </a:spcBef>
        <a:spcAft>
          <a:spcPts val="375"/>
        </a:spcAft>
        <a:buClr>
          <a:schemeClr val="accent1"/>
        </a:buClr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474663" indent="-236538" algn="l" rtl="0" eaLnBrk="0" fontAlgn="base" hangingPunct="0">
        <a:lnSpc>
          <a:spcPts val="2850"/>
        </a:lnSpc>
        <a:spcBef>
          <a:spcPct val="0"/>
        </a:spcBef>
        <a:spcAft>
          <a:spcPts val="375"/>
        </a:spcAft>
        <a:buClr>
          <a:schemeClr val="accent1"/>
        </a:buClr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722313" indent="-250825" algn="l" rtl="0" eaLnBrk="0" fontAlgn="base" hangingPunct="0">
        <a:lnSpc>
          <a:spcPts val="2850"/>
        </a:lnSpc>
        <a:spcBef>
          <a:spcPct val="0"/>
        </a:spcBef>
        <a:spcAft>
          <a:spcPts val="375"/>
        </a:spcAft>
        <a:buClr>
          <a:schemeClr val="accent1"/>
        </a:buClr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977900" indent="-269875" algn="l" rtl="0" eaLnBrk="0" fontAlgn="base" hangingPunct="0">
        <a:lnSpc>
          <a:spcPts val="2850"/>
        </a:lnSpc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385764" y="267655"/>
            <a:ext cx="8280400" cy="857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Click to edit Master title style</a:t>
            </a:r>
            <a:endParaRPr lang="en-GB" altLang="en-US" dirty="0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5764" y="1316718"/>
            <a:ext cx="8280400" cy="4436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8" tIns="60949" rIns="121898" bIns="609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Click to edit Master text styles</a:t>
            </a:r>
          </a:p>
          <a:p>
            <a:pPr lvl="1"/>
            <a:r>
              <a:rPr lang="en-GB" altLang="en-US" dirty="0" smtClean="0"/>
              <a:t>Second level</a:t>
            </a:r>
          </a:p>
          <a:p>
            <a:pPr lvl="2"/>
            <a:r>
              <a:rPr lang="en-GB" altLang="en-US" dirty="0" smtClean="0"/>
              <a:t>Third level</a:t>
            </a:r>
          </a:p>
          <a:p>
            <a:pPr lvl="3"/>
            <a:r>
              <a:rPr lang="en-GB" altLang="en-US" dirty="0" smtClean="0"/>
              <a:t>Fourth level</a:t>
            </a:r>
          </a:p>
          <a:p>
            <a:pPr lvl="4"/>
            <a:r>
              <a:rPr lang="en-GB" altLang="en-US" dirty="0" smtClean="0"/>
              <a:t>Fifth level</a:t>
            </a:r>
            <a:endParaRPr lang="en-GB" altLang="en-US" dirty="0"/>
          </a:p>
        </p:txBody>
      </p:sp>
      <p:sp>
        <p:nvSpPr>
          <p:cNvPr id="5" name="TextBox 2"/>
          <p:cNvSpPr txBox="1">
            <a:spLocks noChangeArrowheads="1"/>
          </p:cNvSpPr>
          <p:nvPr userDrawn="1"/>
        </p:nvSpPr>
        <p:spPr bwMode="auto">
          <a:xfrm>
            <a:off x="12141" y="6395477"/>
            <a:ext cx="2736850" cy="461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85" tIns="60953" rIns="121885" bIns="60953">
            <a:spAutoFit/>
          </a:bodyPr>
          <a:lstStyle/>
          <a:p>
            <a:pPr defTabSz="91115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00" dirty="0" smtClean="0">
                <a:solidFill>
                  <a:prstClr val="white"/>
                </a:solidFill>
                <a:ea typeface="Geneva"/>
                <a:cs typeface="Geneva"/>
              </a:rPr>
              <a:t>432UK1801203-03</a:t>
            </a:r>
          </a:p>
          <a:p>
            <a:pPr defTabSz="91115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00" dirty="0" smtClean="0">
                <a:solidFill>
                  <a:prstClr val="white"/>
                </a:solidFill>
                <a:ea typeface="Geneva"/>
                <a:cs typeface="Geneva"/>
              </a:rPr>
              <a:t>Date of preparation: November 2018</a:t>
            </a:r>
            <a:endParaRPr lang="en-GB" sz="1100" dirty="0">
              <a:solidFill>
                <a:prstClr val="white"/>
              </a:solidFill>
              <a:ea typeface="Geneva"/>
              <a:cs typeface="Geneva"/>
            </a:endParaRPr>
          </a:p>
        </p:txBody>
      </p:sp>
    </p:spTree>
    <p:extLst>
      <p:ext uri="{BB962C8B-B14F-4D97-AF65-F5344CB8AC3E}">
        <p14:creationId xmlns:p14="http://schemas.microsoft.com/office/powerpoint/2010/main" val="3699963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GB" sz="3700" kern="1200" dirty="0">
          <a:solidFill>
            <a:srgbClr val="344D82"/>
          </a:solidFill>
          <a:latin typeface="+mn-lt"/>
          <a:ea typeface="FS Joey Medium"/>
          <a:cs typeface="FS Joey Medium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>
          <a:solidFill>
            <a:srgbClr val="344D82"/>
          </a:solidFill>
          <a:latin typeface="FS Joey Medium"/>
          <a:ea typeface="FS Joey Medium"/>
          <a:cs typeface="FS Joey Medium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>
          <a:solidFill>
            <a:srgbClr val="344D82"/>
          </a:solidFill>
          <a:latin typeface="FS Joey Medium"/>
          <a:ea typeface="FS Joey Medium"/>
          <a:cs typeface="FS Joey Medium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>
          <a:solidFill>
            <a:srgbClr val="344D82"/>
          </a:solidFill>
          <a:latin typeface="FS Joey Medium"/>
          <a:ea typeface="FS Joey Medium"/>
          <a:cs typeface="FS Joey Medium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>
          <a:solidFill>
            <a:srgbClr val="344D82"/>
          </a:solidFill>
          <a:latin typeface="FS Joey Medium"/>
          <a:ea typeface="FS Joey Medium"/>
          <a:cs typeface="FS Joey Medium"/>
        </a:defRPr>
      </a:lvl5pPr>
      <a:lvl6pPr marL="609487" algn="l" rtl="0" fontAlgn="base">
        <a:spcBef>
          <a:spcPct val="0"/>
        </a:spcBef>
        <a:spcAft>
          <a:spcPct val="0"/>
        </a:spcAft>
        <a:defRPr sz="3700">
          <a:solidFill>
            <a:srgbClr val="76004B"/>
          </a:solidFill>
          <a:latin typeface="Calibri" pitchFamily="34" charset="0"/>
        </a:defRPr>
      </a:lvl6pPr>
      <a:lvl7pPr marL="1218978" algn="l" rtl="0" fontAlgn="base">
        <a:spcBef>
          <a:spcPct val="0"/>
        </a:spcBef>
        <a:spcAft>
          <a:spcPct val="0"/>
        </a:spcAft>
        <a:defRPr sz="3700">
          <a:solidFill>
            <a:srgbClr val="76004B"/>
          </a:solidFill>
          <a:latin typeface="Calibri" pitchFamily="34" charset="0"/>
        </a:defRPr>
      </a:lvl7pPr>
      <a:lvl8pPr marL="1828464" algn="l" rtl="0" fontAlgn="base">
        <a:spcBef>
          <a:spcPct val="0"/>
        </a:spcBef>
        <a:spcAft>
          <a:spcPct val="0"/>
        </a:spcAft>
        <a:defRPr sz="3700">
          <a:solidFill>
            <a:srgbClr val="76004B"/>
          </a:solidFill>
          <a:latin typeface="Calibri" pitchFamily="34" charset="0"/>
        </a:defRPr>
      </a:lvl8pPr>
      <a:lvl9pPr marL="2437954" algn="l" rtl="0" fontAlgn="base">
        <a:spcBef>
          <a:spcPct val="0"/>
        </a:spcBef>
        <a:spcAft>
          <a:spcPct val="0"/>
        </a:spcAft>
        <a:defRPr sz="3700">
          <a:solidFill>
            <a:srgbClr val="76004B"/>
          </a:solidFill>
          <a:latin typeface="Calibri" pitchFamily="34" charset="0"/>
        </a:defRPr>
      </a:lvl9pPr>
    </p:titleStyle>
    <p:bodyStyle>
      <a:lvl1pPr marL="455051" indent="-455051" algn="l" rtl="0" eaLnBrk="0" fontAlgn="base" hangingPunct="0">
        <a:spcBef>
          <a:spcPct val="20000"/>
        </a:spcBef>
        <a:spcAft>
          <a:spcPct val="0"/>
        </a:spcAft>
        <a:buClr>
          <a:srgbClr val="344D82"/>
        </a:buClr>
        <a:buSzPct val="60000"/>
        <a:buFont typeface="Wingdings 3" pitchFamily="18" charset="2"/>
        <a:buChar char="u"/>
        <a:defRPr sz="2900" kern="1200">
          <a:solidFill>
            <a:srgbClr val="5A5A59"/>
          </a:solidFill>
          <a:latin typeface="+mn-lt"/>
          <a:ea typeface="FS Joey"/>
          <a:cs typeface="FS Joey"/>
        </a:defRPr>
      </a:lvl1pPr>
      <a:lvl2pPr marL="988410" indent="-378856" algn="l" rtl="0" eaLnBrk="0" fontAlgn="base" hangingPunct="0">
        <a:spcBef>
          <a:spcPct val="20000"/>
        </a:spcBef>
        <a:spcAft>
          <a:spcPct val="0"/>
        </a:spcAft>
        <a:buClr>
          <a:srgbClr val="5A5A59"/>
        </a:buClr>
        <a:buSzPct val="80000"/>
        <a:buFont typeface="Arial" pitchFamily="34" charset="0"/>
        <a:buChar char="–"/>
        <a:defRPr sz="2700" kern="1200">
          <a:solidFill>
            <a:srgbClr val="5A5A59"/>
          </a:solidFill>
          <a:latin typeface="+mn-lt"/>
          <a:ea typeface="FS Joey"/>
          <a:cs typeface="FS Joey"/>
        </a:defRPr>
      </a:lvl2pPr>
      <a:lvl3pPr marL="1521771" indent="-302660" algn="l" rtl="0" eaLnBrk="0" fontAlgn="base" hangingPunct="0">
        <a:spcBef>
          <a:spcPct val="20000"/>
        </a:spcBef>
        <a:spcAft>
          <a:spcPct val="0"/>
        </a:spcAft>
        <a:buClr>
          <a:srgbClr val="5A5A59"/>
        </a:buClr>
        <a:buSzPct val="80000"/>
        <a:buFont typeface="Arial" pitchFamily="34" charset="0"/>
        <a:buChar char="•"/>
        <a:defRPr sz="2900" kern="1200">
          <a:solidFill>
            <a:srgbClr val="5A5A59"/>
          </a:solidFill>
          <a:latin typeface="+mn-lt"/>
          <a:ea typeface="FS Joey"/>
          <a:cs typeface="FS Joey"/>
        </a:defRPr>
      </a:lvl3pPr>
      <a:lvl4pPr marL="2131324" indent="-302660" algn="l" rtl="0" eaLnBrk="0" fontAlgn="base" hangingPunct="0">
        <a:spcBef>
          <a:spcPct val="20000"/>
        </a:spcBef>
        <a:spcAft>
          <a:spcPct val="0"/>
        </a:spcAft>
        <a:buClr>
          <a:srgbClr val="5A5A59"/>
        </a:buClr>
        <a:buSzPct val="80000"/>
        <a:buFont typeface="Arial" pitchFamily="34" charset="0"/>
        <a:buChar char="–"/>
        <a:defRPr sz="2700" kern="1200">
          <a:solidFill>
            <a:srgbClr val="5A5A59"/>
          </a:solidFill>
          <a:latin typeface="+mn-lt"/>
          <a:ea typeface="FS Joey"/>
          <a:cs typeface="FS Joey"/>
        </a:defRPr>
      </a:lvl4pPr>
      <a:lvl5pPr marL="2740878" indent="-302660" algn="l" rtl="0" eaLnBrk="0" fontAlgn="base" hangingPunct="0">
        <a:spcBef>
          <a:spcPct val="20000"/>
        </a:spcBef>
        <a:spcAft>
          <a:spcPct val="0"/>
        </a:spcAft>
        <a:buClr>
          <a:srgbClr val="5A5A59"/>
        </a:buClr>
        <a:buSzPct val="80000"/>
        <a:buFont typeface="Arial" pitchFamily="34" charset="0"/>
        <a:buChar char="»"/>
        <a:defRPr sz="2700" kern="1200">
          <a:solidFill>
            <a:srgbClr val="5A5A59"/>
          </a:solidFill>
          <a:latin typeface="+mn-lt"/>
          <a:ea typeface="FS Joey"/>
          <a:cs typeface="FS Joey"/>
        </a:defRPr>
      </a:lvl5pPr>
      <a:lvl6pPr marL="3352183" indent="-304743" algn="l" defTabSz="121897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672" indent="-304743" algn="l" defTabSz="121897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160" indent="-304743" algn="l" defTabSz="121897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48" indent="-304743" algn="l" defTabSz="121897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87" algn="l" defTabSz="12189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78" algn="l" defTabSz="12189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64" algn="l" defTabSz="12189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54" algn="l" defTabSz="12189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40" algn="l" defTabSz="12189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27" algn="l" defTabSz="12189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15" algn="l" defTabSz="12189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03" algn="l" defTabSz="12189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2880" userDrawn="1">
          <p15:clr>
            <a:srgbClr val="F26B43"/>
          </p15:clr>
        </p15:guide>
        <p15:guide id="2" pos="243" userDrawn="1">
          <p15:clr>
            <a:srgbClr val="F26B43"/>
          </p15:clr>
        </p15:guide>
        <p15:guide id="3" pos="5477" userDrawn="1">
          <p15:clr>
            <a:srgbClr val="F26B43"/>
          </p15:clr>
        </p15:guide>
        <p15:guide id="4" orient="horz" pos="1620" userDrawn="1">
          <p15:clr>
            <a:srgbClr val="F26B43"/>
          </p15:clr>
        </p15:guide>
        <p15:guide id="5" orient="horz" pos="536" userDrawn="1">
          <p15:clr>
            <a:srgbClr val="F26B43"/>
          </p15:clr>
        </p15:guide>
        <p15:guide id="6" orient="horz" pos="121" userDrawn="1">
          <p15:clr>
            <a:srgbClr val="F26B43"/>
          </p15:clr>
        </p15:guide>
        <p15:guide id="7" orient="horz" pos="616" userDrawn="1">
          <p15:clr>
            <a:srgbClr val="F26B43"/>
          </p15:clr>
        </p15:guide>
        <p15:guide id="8" orient="horz" pos="2718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42901" y="95250"/>
            <a:ext cx="8434388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34977" y="1241425"/>
            <a:ext cx="8434387" cy="515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  <p:sp>
        <p:nvSpPr>
          <p:cNvPr id="1029" name="TextBox 3"/>
          <p:cNvSpPr txBox="1">
            <a:spLocks noChangeArrowheads="1"/>
          </p:cNvSpPr>
          <p:nvPr/>
        </p:nvSpPr>
        <p:spPr bwMode="auto">
          <a:xfrm>
            <a:off x="117480" y="6651625"/>
            <a:ext cx="9026525" cy="215444"/>
          </a:xfrm>
          <a:prstGeom prst="rect">
            <a:avLst/>
          </a:prstGeom>
          <a:solidFill>
            <a:srgbClr val="0A559C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lvl="1" indent="0" eaLnBrk="1" hangingPunct="1">
              <a:tabLst>
                <a:tab pos="4308475" algn="ctr"/>
                <a:tab pos="8609013" algn="r"/>
              </a:tabLst>
              <a:defRPr/>
            </a:pPr>
            <a:endParaRPr lang="en-US" sz="800" b="1" dirty="0">
              <a:solidFill>
                <a:srgbClr val="F2F2F2"/>
              </a:solidFill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8" y="4763"/>
            <a:ext cx="117475" cy="215444"/>
          </a:xfrm>
          <a:prstGeom prst="rect">
            <a:avLst/>
          </a:prstGeom>
          <a:solidFill>
            <a:srgbClr val="0A559C">
              <a:alpha val="26000"/>
            </a:srgb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z="800" b="1" dirty="0">
              <a:solidFill>
                <a:srgbClr val="F2F2F2"/>
              </a:solidFill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8" y="1152525"/>
            <a:ext cx="117475" cy="215444"/>
          </a:xfrm>
          <a:prstGeom prst="rect">
            <a:avLst/>
          </a:prstGeom>
          <a:solidFill>
            <a:srgbClr val="0A559C">
              <a:alpha val="12000"/>
            </a:srgb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z="800" b="1" dirty="0">
              <a:solidFill>
                <a:srgbClr val="F2F2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078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600" b="1" kern="1200">
          <a:solidFill>
            <a:srgbClr val="0A559C"/>
          </a:solidFill>
          <a:latin typeface="+mj-lt"/>
          <a:ea typeface="MS PGothic" pitchFamily="34" charset="-128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A559C"/>
          </a:solidFill>
          <a:latin typeface="Calibri" charset="0"/>
          <a:ea typeface="MS PGothic" pitchFamily="34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A559C"/>
          </a:solidFill>
          <a:latin typeface="Calibri" charset="0"/>
          <a:ea typeface="MS PGothic" pitchFamily="34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A559C"/>
          </a:solidFill>
          <a:latin typeface="Calibri" charset="0"/>
          <a:ea typeface="MS PGothic" pitchFamily="34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A559C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800" b="1">
          <a:solidFill>
            <a:srgbClr val="0A559C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800" b="1">
          <a:solidFill>
            <a:srgbClr val="0A559C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800" b="1">
          <a:solidFill>
            <a:srgbClr val="0A559C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800" b="1">
          <a:solidFill>
            <a:srgbClr val="0A559C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ts val="4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404040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ts val="363"/>
        </a:spcBef>
        <a:spcAft>
          <a:spcPct val="0"/>
        </a:spcAft>
        <a:buFont typeface="Arial" pitchFamily="34" charset="0"/>
        <a:buChar char="–"/>
        <a:defRPr kern="1200">
          <a:solidFill>
            <a:srgbClr val="404040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ts val="325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404040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ts val="300"/>
        </a:spcBef>
        <a:spcAft>
          <a:spcPct val="0"/>
        </a:spcAft>
        <a:buFont typeface="Arial" pitchFamily="34" charset="0"/>
        <a:buChar char="–"/>
        <a:defRPr sz="1400" kern="1200">
          <a:solidFill>
            <a:srgbClr val="404040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ts val="300"/>
        </a:spcBef>
        <a:spcAft>
          <a:spcPct val="0"/>
        </a:spcAft>
        <a:buFont typeface="Arial" pitchFamily="34" charset="0"/>
        <a:buChar char="»"/>
        <a:defRPr sz="1400" kern="1200">
          <a:solidFill>
            <a:srgbClr val="404040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42901" y="95250"/>
            <a:ext cx="8434388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34975" y="1241425"/>
            <a:ext cx="8434387" cy="515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  <p:sp>
        <p:nvSpPr>
          <p:cNvPr id="1029" name="TextBox 3"/>
          <p:cNvSpPr txBox="1">
            <a:spLocks noChangeArrowheads="1"/>
          </p:cNvSpPr>
          <p:nvPr/>
        </p:nvSpPr>
        <p:spPr bwMode="auto">
          <a:xfrm>
            <a:off x="117480" y="6651625"/>
            <a:ext cx="9026525" cy="215444"/>
          </a:xfrm>
          <a:prstGeom prst="rect">
            <a:avLst/>
          </a:prstGeom>
          <a:solidFill>
            <a:srgbClr val="0A559C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lvl="1" indent="0" eaLnBrk="1" hangingPunct="1">
              <a:tabLst>
                <a:tab pos="4308475" algn="ctr"/>
                <a:tab pos="8609013" algn="r"/>
              </a:tabLst>
              <a:defRPr/>
            </a:pPr>
            <a:endParaRPr lang="en-US" sz="800" b="1" dirty="0">
              <a:solidFill>
                <a:srgbClr val="F2F2F2"/>
              </a:solidFill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8" y="4763"/>
            <a:ext cx="117475" cy="215444"/>
          </a:xfrm>
          <a:prstGeom prst="rect">
            <a:avLst/>
          </a:prstGeom>
          <a:solidFill>
            <a:srgbClr val="0A559C">
              <a:alpha val="26000"/>
            </a:srgb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z="800" b="1" dirty="0">
              <a:solidFill>
                <a:srgbClr val="F2F2F2"/>
              </a:solidFill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8" y="1152525"/>
            <a:ext cx="117475" cy="215444"/>
          </a:xfrm>
          <a:prstGeom prst="rect">
            <a:avLst/>
          </a:prstGeom>
          <a:solidFill>
            <a:srgbClr val="0A559C">
              <a:alpha val="12000"/>
            </a:srgb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z="800" b="1" dirty="0">
              <a:solidFill>
                <a:srgbClr val="F2F2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186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600" b="1" kern="1200">
          <a:solidFill>
            <a:srgbClr val="0A559C"/>
          </a:solidFill>
          <a:latin typeface="+mj-lt"/>
          <a:ea typeface="MS PGothic" pitchFamily="34" charset="-128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A559C"/>
          </a:solidFill>
          <a:latin typeface="Calibri" charset="0"/>
          <a:ea typeface="MS PGothic" pitchFamily="34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A559C"/>
          </a:solidFill>
          <a:latin typeface="Calibri" charset="0"/>
          <a:ea typeface="MS PGothic" pitchFamily="34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A559C"/>
          </a:solidFill>
          <a:latin typeface="Calibri" charset="0"/>
          <a:ea typeface="MS PGothic" pitchFamily="34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A559C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800" b="1">
          <a:solidFill>
            <a:srgbClr val="0A559C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800" b="1">
          <a:solidFill>
            <a:srgbClr val="0A559C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800" b="1">
          <a:solidFill>
            <a:srgbClr val="0A559C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800" b="1">
          <a:solidFill>
            <a:srgbClr val="0A559C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ts val="4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404040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ts val="363"/>
        </a:spcBef>
        <a:spcAft>
          <a:spcPct val="0"/>
        </a:spcAft>
        <a:buFont typeface="Arial" pitchFamily="34" charset="0"/>
        <a:buChar char="–"/>
        <a:defRPr kern="1200">
          <a:solidFill>
            <a:srgbClr val="404040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ts val="325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404040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ts val="300"/>
        </a:spcBef>
        <a:spcAft>
          <a:spcPct val="0"/>
        </a:spcAft>
        <a:buFont typeface="Arial" pitchFamily="34" charset="0"/>
        <a:buChar char="–"/>
        <a:defRPr sz="1400" kern="1200">
          <a:solidFill>
            <a:srgbClr val="404040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ts val="300"/>
        </a:spcBef>
        <a:spcAft>
          <a:spcPct val="0"/>
        </a:spcAft>
        <a:buFont typeface="Arial" pitchFamily="34" charset="0"/>
        <a:buChar char="»"/>
        <a:defRPr sz="1400" kern="1200">
          <a:solidFill>
            <a:srgbClr val="404040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="" xmlns:a16="http://schemas.microsoft.com/office/drawing/2014/main" id="{8B447ACD-C6F8-1746-8F1B-0A20CF1FF06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210300" y="0"/>
            <a:ext cx="2933700" cy="183356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0036773-DF3B-3840-9A86-343291351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382" y="599575"/>
            <a:ext cx="7886700" cy="47089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393703-F48F-884B-A965-009752616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7388" y="1488442"/>
            <a:ext cx="8452031" cy="44306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E90734B-B529-E44D-9EB0-8A138123DE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7384" y="6414766"/>
            <a:ext cx="2822236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en-US" dirty="0">
                <a:solidFill>
                  <a:srgbClr val="1D1D1B"/>
                </a:solidFill>
              </a:rPr>
              <a:t>EDX/20/0077 | January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1FE1273-6AA6-E949-B638-BE5D4EC6A9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54697" y="6414766"/>
            <a:ext cx="2057400" cy="138499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ctr">
              <a:defRPr sz="900">
                <a:solidFill>
                  <a:schemeClr val="accent1"/>
                </a:solidFill>
              </a:defRPr>
            </a:lvl1pPr>
          </a:lstStyle>
          <a:p>
            <a:fld id="{102ED40F-B64F-814E-9858-DBB2EE2D1284}" type="slidenum">
              <a:rPr lang="en-US" smtClean="0">
                <a:solidFill>
                  <a:srgbClr val="1D1D1B"/>
                </a:solidFill>
              </a:rPr>
              <a:pPr/>
              <a:t>‹#›</a:t>
            </a:fld>
            <a:endParaRPr lang="en-US" dirty="0">
              <a:solidFill>
                <a:srgbClr val="1D1D1B"/>
              </a:solidFill>
            </a:endParaRPr>
          </a:p>
        </p:txBody>
      </p:sp>
      <p:pic>
        <p:nvPicPr>
          <p:cNvPr id="8" name="Picture 7" descr="A picture containing food, drawing, light&#10;&#10;Description automatically generated">
            <a:extLst>
              <a:ext uri="{FF2B5EF4-FFF2-40B4-BE49-F238E27FC236}">
                <a16:creationId xmlns="" xmlns:a16="http://schemas.microsoft.com/office/drawing/2014/main" id="{FA283880-A763-C44F-9625-13266A8AF0C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351990" y="6037225"/>
            <a:ext cx="457429" cy="59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848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hololens.reality.news/news/now-hololens-can-measure-your-heart-rate-by-scanning-your-face-0183195/" TargetMode="External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Relationship Id="rId5" Type="http://schemas.openxmlformats.org/officeDocument/2006/relationships/hyperlink" Target="http://www.ncepod.org.uk/2018ahf.html" TargetMode="Externa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jpe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9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2296" y="1052521"/>
            <a:ext cx="8099425" cy="1857375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dirty="0" smtClean="0"/>
              <a:t>Cardiology Digital Environment</a:t>
            </a:r>
            <a:br>
              <a:rPr lang="en-GB" dirty="0" smtClean="0"/>
            </a:br>
            <a:r>
              <a:rPr lang="en-GB" dirty="0" smtClean="0"/>
              <a:t>Insights from London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107523" name="Subtitle 2"/>
          <p:cNvSpPr>
            <a:spLocks noGrp="1"/>
          </p:cNvSpPr>
          <p:nvPr>
            <p:ph type="subTitle" idx="1"/>
          </p:nvPr>
        </p:nvSpPr>
        <p:spPr>
          <a:xfrm>
            <a:off x="503246" y="4797469"/>
            <a:ext cx="8137525" cy="1198563"/>
          </a:xfrm>
        </p:spPr>
        <p:txBody>
          <a:bodyPr/>
          <a:lstStyle/>
          <a:p>
            <a:pPr eaLnBrk="1" hangingPunct="1"/>
            <a:r>
              <a:rPr lang="en-GB" sz="3200" dirty="0" smtClean="0">
                <a:solidFill>
                  <a:srgbClr val="FFFF00"/>
                </a:solidFill>
              </a:rPr>
              <a:t>Dr Ameet Bakhai, </a:t>
            </a:r>
            <a:r>
              <a:rPr lang="en-GB" sz="1600" dirty="0" smtClean="0">
                <a:solidFill>
                  <a:srgbClr val="FFFF00"/>
                </a:solidFill>
              </a:rPr>
              <a:t>MBBS, MD, FRCP, FESC</a:t>
            </a:r>
          </a:p>
          <a:p>
            <a:pPr eaLnBrk="1" hangingPunct="1"/>
            <a:r>
              <a:rPr lang="en-GB" sz="2400" dirty="0" smtClean="0"/>
              <a:t>Cardiologist / Research Director / Clinical Lead / Innovator</a:t>
            </a:r>
          </a:p>
          <a:p>
            <a:pPr eaLnBrk="1" hangingPunct="1"/>
            <a:r>
              <a:rPr lang="en-GB" sz="2000" dirty="0" smtClean="0">
                <a:solidFill>
                  <a:srgbClr val="FF99CC"/>
                </a:solidFill>
              </a:rPr>
              <a:t>Royal Free London NHS Trust / Barnet CCG / Amore Health Ltd</a:t>
            </a:r>
          </a:p>
          <a:p>
            <a:pPr eaLnBrk="1" hangingPunct="1"/>
            <a:r>
              <a:rPr lang="en-GB" i="1" dirty="0" smtClean="0">
                <a:solidFill>
                  <a:srgbClr val="FFFF00"/>
                </a:solidFill>
              </a:rPr>
              <a:t>asbakhai@nhs.net</a:t>
            </a:r>
          </a:p>
          <a:p>
            <a:pPr eaLnBrk="1" hangingPunct="1"/>
            <a:endParaRPr lang="en-GB" i="1" dirty="0" smtClean="0">
              <a:solidFill>
                <a:srgbClr val="FFFF00"/>
              </a:solidFill>
            </a:endParaRPr>
          </a:p>
          <a:p>
            <a:pPr eaLnBrk="1" hangingPunct="1"/>
            <a:endParaRPr lang="en-GB" dirty="0" smtClean="0"/>
          </a:p>
        </p:txBody>
      </p:sp>
      <p:pic>
        <p:nvPicPr>
          <p:cNvPr id="1075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2" y="2565401"/>
            <a:ext cx="69088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625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6B95D4C5-10AB-434D-B1E1-C05B98900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698500"/>
            <a:ext cx="8077200" cy="5461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6F7FFBE-EF96-834D-AD4E-BD6394B1AB0B}"/>
              </a:ext>
            </a:extLst>
          </p:cNvPr>
          <p:cNvSpPr txBox="1"/>
          <p:nvPr/>
        </p:nvSpPr>
        <p:spPr>
          <a:xfrm>
            <a:off x="216568" y="6509090"/>
            <a:ext cx="67677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1. Hill NR, et al. (2019) Predicting atrial fibrillation in primary care using machine learning. </a:t>
            </a:r>
            <a:r>
              <a:rPr lang="en-GB" sz="1100" dirty="0" err="1"/>
              <a:t>PLoS</a:t>
            </a:r>
            <a:r>
              <a:rPr lang="en-GB" sz="1100" dirty="0"/>
              <a:t> ONE 14(11): e0224582.</a:t>
            </a: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CA0F13BD-66F4-BF47-BAD9-83550F31A2A1}"/>
              </a:ext>
            </a:extLst>
          </p:cNvPr>
          <p:cNvSpPr txBox="1">
            <a:spLocks/>
          </p:cNvSpPr>
          <p:nvPr/>
        </p:nvSpPr>
        <p:spPr>
          <a:xfrm>
            <a:off x="782849" y="48221"/>
            <a:ext cx="7464003" cy="4154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dirty="0" smtClean="0"/>
              <a:t>A </a:t>
            </a:r>
            <a:r>
              <a:rPr lang="en-GB" sz="3000" dirty="0"/>
              <a:t>look to the future – Predicting atrial fibrillation using machine learning</a:t>
            </a:r>
          </a:p>
          <a:p>
            <a:pPr algn="ctr"/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val="108090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F262DAF7-004F-FE4D-89C0-DCEE9A152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1943100"/>
            <a:ext cx="8305800" cy="2971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43E7AD9-EC6B-234B-B75C-9DCCD8F5C00A}"/>
              </a:ext>
            </a:extLst>
          </p:cNvPr>
          <p:cNvSpPr txBox="1"/>
          <p:nvPr/>
        </p:nvSpPr>
        <p:spPr>
          <a:xfrm>
            <a:off x="216568" y="6509090"/>
            <a:ext cx="67677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1. Hill NR, et al. (2019) Predicting atrial fibrillation in primary care using machine learning. </a:t>
            </a:r>
            <a:r>
              <a:rPr lang="en-GB" sz="1100" dirty="0" err="1"/>
              <a:t>PLoS</a:t>
            </a:r>
            <a:r>
              <a:rPr lang="en-GB" sz="1100" dirty="0"/>
              <a:t> ONE 14(11): e0224582.</a:t>
            </a: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CA0F13BD-66F4-BF47-BAD9-83550F31A2A1}"/>
              </a:ext>
            </a:extLst>
          </p:cNvPr>
          <p:cNvSpPr txBox="1">
            <a:spLocks/>
          </p:cNvSpPr>
          <p:nvPr/>
        </p:nvSpPr>
        <p:spPr>
          <a:xfrm>
            <a:off x="782849" y="764704"/>
            <a:ext cx="7464003" cy="4154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dirty="0" smtClean="0"/>
              <a:t>A </a:t>
            </a:r>
            <a:r>
              <a:rPr lang="en-GB" sz="3000" dirty="0"/>
              <a:t>look to the future – Predicting atrial fibrillation using machine learning</a:t>
            </a:r>
          </a:p>
          <a:p>
            <a:pPr algn="ctr"/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val="33872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8087136"/>
              </p:ext>
            </p:extLst>
          </p:nvPr>
        </p:nvGraphicFramePr>
        <p:xfrm>
          <a:off x="-1692696" y="764712"/>
          <a:ext cx="8507288" cy="4929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774977" y="1703581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Physical  </a:t>
            </a:r>
            <a:r>
              <a:rPr lang="en-GB" dirty="0" smtClean="0">
                <a:solidFill>
                  <a:srgbClr val="C00000"/>
                </a:solidFill>
              </a:rPr>
              <a:t>&amp; Virtual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30298" y="3645036"/>
            <a:ext cx="1941557" cy="20036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en-GB" dirty="0">
                <a:solidFill>
                  <a:srgbClr val="002060"/>
                </a:solidFill>
                <a:ea typeface="Calibri"/>
                <a:cs typeface="Times New Roman"/>
              </a:rPr>
              <a:t>Data</a:t>
            </a:r>
            <a:endParaRPr lang="en-GB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en-GB" dirty="0">
                <a:solidFill>
                  <a:srgbClr val="002060"/>
                </a:solidFill>
                <a:ea typeface="Calibri"/>
                <a:cs typeface="Times New Roman"/>
              </a:rPr>
              <a:t>Publications</a:t>
            </a:r>
            <a:endParaRPr lang="en-GB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en-GB" dirty="0">
                <a:solidFill>
                  <a:srgbClr val="002060"/>
                </a:solidFill>
                <a:ea typeface="Calibri"/>
                <a:cs typeface="Times New Roman"/>
              </a:rPr>
              <a:t>Conferences</a:t>
            </a:r>
            <a:endParaRPr lang="en-GB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en-GB" dirty="0">
                <a:solidFill>
                  <a:srgbClr val="002060"/>
                </a:solidFill>
                <a:ea typeface="Calibri"/>
                <a:cs typeface="Times New Roman"/>
              </a:rPr>
              <a:t>Internet</a:t>
            </a:r>
            <a:endParaRPr lang="en-GB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en-GB" dirty="0" smtClean="0">
                <a:solidFill>
                  <a:srgbClr val="002060"/>
                </a:solidFill>
                <a:ea typeface="Calibri"/>
                <a:cs typeface="Times New Roman"/>
              </a:rPr>
              <a:t>PubMed 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en-GB" dirty="0" smtClean="0">
                <a:solidFill>
                  <a:srgbClr val="002060"/>
                </a:solidFill>
                <a:ea typeface="Calibri"/>
                <a:cs typeface="Times New Roman"/>
              </a:rPr>
              <a:t>Google </a:t>
            </a:r>
            <a:r>
              <a:rPr lang="en-GB" dirty="0">
                <a:solidFill>
                  <a:srgbClr val="002060"/>
                </a:solidFill>
                <a:ea typeface="Calibri"/>
                <a:cs typeface="Times New Roman"/>
              </a:rPr>
              <a:t>Scholar</a:t>
            </a:r>
            <a:endParaRPr lang="en-GB" dirty="0">
              <a:ea typeface="Calibri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83828" y="1389649"/>
            <a:ext cx="2387192" cy="1366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15000"/>
              </a:lnSpc>
              <a:buFont typeface="Calibri"/>
              <a:buChar char="-"/>
            </a:pPr>
            <a:r>
              <a:rPr lang="en-GB" dirty="0" smtClean="0">
                <a:solidFill>
                  <a:srgbClr val="C00000"/>
                </a:solidFill>
                <a:ea typeface="Calibri"/>
                <a:cs typeface="Times New Roman"/>
              </a:rPr>
              <a:t>Social datasets</a:t>
            </a:r>
          </a:p>
          <a:p>
            <a:pPr marL="342900" indent="-342900">
              <a:lnSpc>
                <a:spcPct val="115000"/>
              </a:lnSpc>
              <a:buFont typeface="Calibri"/>
              <a:buChar char="-"/>
            </a:pPr>
            <a:r>
              <a:rPr lang="en-GB" dirty="0" smtClean="0">
                <a:solidFill>
                  <a:srgbClr val="C00000"/>
                </a:solidFill>
                <a:ea typeface="Calibri"/>
                <a:cs typeface="Times New Roman"/>
              </a:rPr>
              <a:t>Predictors *</a:t>
            </a:r>
          </a:p>
          <a:p>
            <a:pPr marL="342900" indent="-342900">
              <a:lnSpc>
                <a:spcPct val="115000"/>
              </a:lnSpc>
              <a:buFont typeface="Calibri"/>
              <a:buChar char="-"/>
            </a:pPr>
            <a:r>
              <a:rPr lang="en-GB" dirty="0" smtClean="0">
                <a:solidFill>
                  <a:srgbClr val="C00000"/>
                </a:solidFill>
                <a:ea typeface="Calibri"/>
                <a:cs typeface="Times New Roman"/>
              </a:rPr>
              <a:t>Machine learning * 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en-GB" dirty="0" smtClean="0">
                <a:solidFill>
                  <a:srgbClr val="C00000"/>
                </a:solidFill>
                <a:ea typeface="Calibri"/>
                <a:cs typeface="Times New Roman"/>
              </a:rPr>
              <a:t>Patterns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38632" y="3363119"/>
            <a:ext cx="2890600" cy="22185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dirty="0">
                <a:solidFill>
                  <a:srgbClr val="002060"/>
                </a:solidFill>
                <a:ea typeface="Calibri"/>
                <a:cs typeface="Times New Roman"/>
              </a:rPr>
              <a:t>Tests</a:t>
            </a:r>
            <a:endParaRPr lang="en-GB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en-GB" dirty="0">
                <a:solidFill>
                  <a:srgbClr val="002060"/>
                </a:solidFill>
                <a:ea typeface="Calibri"/>
                <a:cs typeface="Times New Roman"/>
              </a:rPr>
              <a:t>Bedside – </a:t>
            </a:r>
            <a:r>
              <a:rPr lang="en-GB" dirty="0" err="1">
                <a:solidFill>
                  <a:srgbClr val="002060"/>
                </a:solidFill>
                <a:highlight>
                  <a:srgbClr val="FFFF00"/>
                </a:highlight>
                <a:ea typeface="Calibri"/>
                <a:cs typeface="Times New Roman"/>
              </a:rPr>
              <a:t>Alivecor</a:t>
            </a:r>
            <a:r>
              <a:rPr lang="en-GB" dirty="0">
                <a:solidFill>
                  <a:srgbClr val="002060"/>
                </a:solidFill>
                <a:highlight>
                  <a:srgbClr val="FFFF00"/>
                </a:highlight>
                <a:ea typeface="Calibri"/>
                <a:cs typeface="Times New Roman"/>
              </a:rPr>
              <a:t> </a:t>
            </a:r>
            <a:r>
              <a:rPr lang="en-GB" dirty="0" err="1">
                <a:solidFill>
                  <a:srgbClr val="002060"/>
                </a:solidFill>
                <a:highlight>
                  <a:srgbClr val="FFFF00"/>
                </a:highlight>
                <a:ea typeface="Calibri"/>
                <a:cs typeface="Times New Roman"/>
              </a:rPr>
              <a:t>Kardia</a:t>
            </a:r>
            <a:endParaRPr lang="en-GB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en-GB" dirty="0">
                <a:solidFill>
                  <a:srgbClr val="002060"/>
                </a:solidFill>
                <a:ea typeface="Calibri"/>
                <a:cs typeface="Times New Roman"/>
              </a:rPr>
              <a:t>Bloods – </a:t>
            </a:r>
            <a:r>
              <a:rPr lang="en-GB" dirty="0">
                <a:solidFill>
                  <a:srgbClr val="002060"/>
                </a:solidFill>
                <a:highlight>
                  <a:srgbClr val="FFFF00"/>
                </a:highlight>
                <a:ea typeface="Calibri"/>
                <a:cs typeface="Times New Roman"/>
              </a:rPr>
              <a:t>NT-proBNP</a:t>
            </a:r>
            <a:endParaRPr lang="en-GB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en-GB" dirty="0">
                <a:solidFill>
                  <a:srgbClr val="002060"/>
                </a:solidFill>
                <a:ea typeface="Calibri"/>
                <a:cs typeface="Times New Roman"/>
              </a:rPr>
              <a:t>Imaging – </a:t>
            </a:r>
            <a:r>
              <a:rPr lang="en-GB" dirty="0">
                <a:solidFill>
                  <a:srgbClr val="002060"/>
                </a:solidFill>
                <a:highlight>
                  <a:srgbClr val="FFFF00"/>
                </a:highlight>
                <a:ea typeface="Calibri"/>
                <a:cs typeface="Times New Roman"/>
              </a:rPr>
              <a:t>AI Amyloid</a:t>
            </a:r>
            <a:endParaRPr lang="en-GB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Calibri"/>
              <a:buChar char="-"/>
            </a:pPr>
            <a:r>
              <a:rPr lang="en-GB" dirty="0">
                <a:solidFill>
                  <a:srgbClr val="002060"/>
                </a:solidFill>
                <a:ea typeface="Calibri"/>
                <a:cs typeface="Times New Roman"/>
              </a:rPr>
              <a:t>Invasive</a:t>
            </a:r>
            <a:endParaRPr lang="en-GB" dirty="0">
              <a:ea typeface="Calibri"/>
              <a:cs typeface="Times New Roman"/>
            </a:endParaRPr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537795" y="45964"/>
            <a:ext cx="3661900" cy="33024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dirty="0">
                <a:solidFill>
                  <a:srgbClr val="C00000"/>
                </a:solidFill>
                <a:ea typeface="Calibri"/>
                <a:cs typeface="Times New Roman"/>
              </a:rPr>
              <a:t>Scores</a:t>
            </a:r>
            <a:endParaRPr lang="en-GB" dirty="0">
              <a:ea typeface="Calibri"/>
              <a:cs typeface="Times New Roman"/>
            </a:endParaRPr>
          </a:p>
          <a:p>
            <a:pPr marL="285750" lvl="0" indent="-285750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en-GB" dirty="0">
                <a:solidFill>
                  <a:srgbClr val="002060"/>
                </a:solidFill>
                <a:ea typeface="Calibri"/>
                <a:cs typeface="Times New Roman"/>
              </a:rPr>
              <a:t>Major Adverse Cardiac Outcomes:</a:t>
            </a:r>
            <a:endParaRPr lang="en-GB" dirty="0">
              <a:ea typeface="Calibri"/>
              <a:cs typeface="Times New Roman"/>
            </a:endParaRPr>
          </a:p>
          <a:p>
            <a:pPr marL="285750" lvl="0" indent="-285750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en-GB" dirty="0">
                <a:solidFill>
                  <a:srgbClr val="002060"/>
                </a:solidFill>
                <a:ea typeface="Calibri"/>
                <a:cs typeface="Times New Roman"/>
              </a:rPr>
              <a:t>Deaths, Strokes, Heart Attacks</a:t>
            </a:r>
            <a:endParaRPr lang="en-GB" dirty="0">
              <a:ea typeface="Calibri"/>
              <a:cs typeface="Times New Roman"/>
            </a:endParaRPr>
          </a:p>
          <a:p>
            <a:pPr marL="285750" lvl="0" indent="-285750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en-GB" dirty="0">
                <a:solidFill>
                  <a:srgbClr val="002060"/>
                </a:solidFill>
                <a:ea typeface="Calibri"/>
                <a:cs typeface="Times New Roman"/>
              </a:rPr>
              <a:t>Length of stay</a:t>
            </a:r>
            <a:endParaRPr lang="en-GB" dirty="0">
              <a:ea typeface="Calibri"/>
              <a:cs typeface="Times New Roman"/>
            </a:endParaRPr>
          </a:p>
          <a:p>
            <a:pPr marL="285750" lvl="0" indent="-285750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en-GB" dirty="0" smtClean="0">
                <a:solidFill>
                  <a:srgbClr val="C00000"/>
                </a:solidFill>
                <a:ea typeface="Calibri"/>
                <a:cs typeface="Times New Roman"/>
              </a:rPr>
              <a:t>Readmission rates</a:t>
            </a:r>
            <a:endParaRPr lang="en-GB" dirty="0">
              <a:ea typeface="Calibri"/>
              <a:cs typeface="Times New Roman"/>
            </a:endParaRPr>
          </a:p>
          <a:p>
            <a:pPr marL="285750" lvl="0" indent="-285750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en-GB" dirty="0">
                <a:solidFill>
                  <a:srgbClr val="C00000"/>
                </a:solidFill>
                <a:ea typeface="Calibri"/>
                <a:cs typeface="Times New Roman"/>
              </a:rPr>
              <a:t>Adverse Event Rates</a:t>
            </a:r>
            <a:endParaRPr lang="en-GB" dirty="0">
              <a:ea typeface="Calibri"/>
              <a:cs typeface="Times New Roman"/>
            </a:endParaRPr>
          </a:p>
          <a:p>
            <a:pPr marL="285750" lvl="0" indent="-28575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en-GB" dirty="0">
                <a:solidFill>
                  <a:srgbClr val="C00000"/>
                </a:solidFill>
                <a:ea typeface="Calibri"/>
                <a:cs typeface="Times New Roman"/>
              </a:rPr>
              <a:t>Concordance </a:t>
            </a:r>
            <a:endParaRPr lang="en-GB" dirty="0" smtClean="0">
              <a:solidFill>
                <a:srgbClr val="C00000"/>
              </a:solidFill>
              <a:ea typeface="Calibri"/>
              <a:cs typeface="Times New Roman"/>
            </a:endParaRPr>
          </a:p>
          <a:p>
            <a:pPr marL="285750" lvl="0" indent="-28575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en-GB" dirty="0" smtClean="0">
                <a:solidFill>
                  <a:srgbClr val="C00000"/>
                </a:solidFill>
                <a:ea typeface="Calibri"/>
                <a:cs typeface="Times New Roman"/>
              </a:rPr>
              <a:t>Patient </a:t>
            </a:r>
            <a:r>
              <a:rPr lang="en-GB" dirty="0">
                <a:solidFill>
                  <a:srgbClr val="C00000"/>
                </a:solidFill>
                <a:ea typeface="Calibri"/>
                <a:cs typeface="Times New Roman"/>
              </a:rPr>
              <a:t>Adherence</a:t>
            </a:r>
            <a:endParaRPr lang="en-GB" dirty="0">
              <a:ea typeface="Calibri"/>
              <a:cs typeface="Times New Roman"/>
            </a:endParaRPr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624742" y="5542213"/>
            <a:ext cx="3488006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2060"/>
                </a:solidFill>
              </a:rPr>
              <a:t>Bloods</a:t>
            </a:r>
          </a:p>
          <a:p>
            <a:pPr marL="285750" indent="-285750">
              <a:buFontTx/>
              <a:buChar char="-"/>
            </a:pPr>
            <a:r>
              <a:rPr lang="en-GB" dirty="0" smtClean="0">
                <a:solidFill>
                  <a:srgbClr val="002060"/>
                </a:solidFill>
              </a:rPr>
              <a:t>Biomarkers – NT-proBNP, HbA1c</a:t>
            </a:r>
          </a:p>
          <a:p>
            <a:pPr marL="285750" indent="-285750">
              <a:buFontTx/>
              <a:buChar char="-"/>
            </a:pPr>
            <a:r>
              <a:rPr lang="en-GB" dirty="0" smtClean="0">
                <a:solidFill>
                  <a:srgbClr val="C00000"/>
                </a:solidFill>
              </a:rPr>
              <a:t>UK </a:t>
            </a:r>
            <a:r>
              <a:rPr lang="en-GB" dirty="0" err="1" smtClean="0">
                <a:solidFill>
                  <a:srgbClr val="C00000"/>
                </a:solidFill>
              </a:rPr>
              <a:t>Biobank</a:t>
            </a:r>
            <a:endParaRPr lang="en-GB" dirty="0" smtClean="0">
              <a:solidFill>
                <a:srgbClr val="C0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GB" dirty="0" smtClean="0">
                <a:solidFill>
                  <a:srgbClr val="C00000"/>
                </a:solidFill>
              </a:rPr>
              <a:t>Immune markers, Variants</a:t>
            </a:r>
            <a:endParaRPr lang="en-GB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41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7" y="177947"/>
            <a:ext cx="3394720" cy="1143000"/>
          </a:xfrm>
        </p:spPr>
        <p:txBody>
          <a:bodyPr>
            <a:normAutofit fontScale="90000"/>
          </a:bodyPr>
          <a:lstStyle/>
          <a:p>
            <a:r>
              <a:rPr lang="en-GB" dirty="0" err="1" smtClean="0"/>
              <a:t>Alivecor</a:t>
            </a:r>
            <a:r>
              <a:rPr lang="en-GB" dirty="0" smtClean="0"/>
              <a:t> </a:t>
            </a:r>
            <a:br>
              <a:rPr lang="en-GB" dirty="0" smtClean="0"/>
            </a:br>
            <a:r>
              <a:rPr lang="en-GB" dirty="0" err="1" smtClean="0"/>
              <a:t>Kardia</a:t>
            </a:r>
            <a:r>
              <a:rPr lang="en-GB" dirty="0" smtClean="0"/>
              <a:t> 6L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8434" name="Picture 2" descr="Accurate 6 Lead ECG on Your Smartphone? 'Amazing' | MedPage Toda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2"/>
          <a:stretch/>
        </p:blipFill>
        <p:spPr bwMode="auto">
          <a:xfrm>
            <a:off x="3707906" y="23227"/>
            <a:ext cx="5200041" cy="683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liveCor Introduces World's First 6-Lead Consumer ECG, the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6" y="1556792"/>
            <a:ext cx="3346563" cy="228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Accurate 6 Lead ECG on Your Smartphone? 'Amazing' | MedPage Tod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AutoShape 6" descr="Accurate 6 Lead ECG on Your Smartphone? 'Amazing' | MedPage Today"/>
          <p:cNvSpPr>
            <a:spLocks noChangeAspect="1" noChangeArrowheads="1"/>
          </p:cNvSpPr>
          <p:nvPr/>
        </p:nvSpPr>
        <p:spPr bwMode="auto">
          <a:xfrm>
            <a:off x="307975" y="79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AutoShape 8" descr="Accurate 6 Lead ECG on Your Smartphone? 'Amazing' | MedPage Today"/>
          <p:cNvSpPr>
            <a:spLocks noChangeAspect="1" noChangeArrowheads="1"/>
          </p:cNvSpPr>
          <p:nvPr/>
        </p:nvSpPr>
        <p:spPr bwMode="auto">
          <a:xfrm>
            <a:off x="460375" y="1603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AutoShape 10" descr="Accurate 6 Lead ECG on Your Smartphone? 'Amazing' | MedPage Today"/>
          <p:cNvSpPr>
            <a:spLocks noChangeAspect="1" noChangeArrowheads="1"/>
          </p:cNvSpPr>
          <p:nvPr/>
        </p:nvSpPr>
        <p:spPr bwMode="auto">
          <a:xfrm>
            <a:off x="612775" y="31274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1844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3" y="3351871"/>
            <a:ext cx="3356309" cy="3506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787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6E6D18-12C6-4B2B-91EE-F44AD569D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42577"/>
            <a:ext cx="8269388" cy="1162018"/>
          </a:xfrm>
        </p:spPr>
        <p:txBody>
          <a:bodyPr/>
          <a:lstStyle/>
          <a:p>
            <a:r>
              <a:rPr lang="en-US" dirty="0"/>
              <a:t>Microsoft </a:t>
            </a:r>
            <a:r>
              <a:rPr lang="en-US" dirty="0" err="1"/>
              <a:t>Hololens</a:t>
            </a:r>
            <a:r>
              <a:rPr lang="en-US" dirty="0"/>
              <a:t>: augmented reality pulse monitoring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ACBD4EA-7AE8-40CE-A5BB-1AE4BE99FB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  <a:hlinkClick r:id="rId2"/>
              </a:rPr>
              <a:t>https://hololens.reality.news/news/now-hololens-can-measure-your-heart-rate-by-scanning-your-face-0183195/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8" name="Picture 7" descr="A person wearing a hat and sunglasses&#10;&#10;Description automatically generated">
            <a:extLst>
              <a:ext uri="{FF2B5EF4-FFF2-40B4-BE49-F238E27FC236}">
                <a16:creationId xmlns:a16="http://schemas.microsoft.com/office/drawing/2014/main" xmlns="" id="{DD75538E-26EF-4FAA-9D11-95B0882498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" y="2596979"/>
            <a:ext cx="4047222" cy="2609348"/>
          </a:xfrm>
          <a:prstGeom prst="rect">
            <a:avLst/>
          </a:prstGeom>
        </p:spPr>
      </p:pic>
      <p:pic>
        <p:nvPicPr>
          <p:cNvPr id="6" name="Content Placeholder 5" descr="A person looking at the camera&#10;&#10;Description automatically generated">
            <a:extLst>
              <a:ext uri="{FF2B5EF4-FFF2-40B4-BE49-F238E27FC236}">
                <a16:creationId xmlns:a16="http://schemas.microsoft.com/office/drawing/2014/main" xmlns="" id="{52CCB7CD-6A7D-48DC-9692-4B314278CB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785" y="2596979"/>
            <a:ext cx="4129088" cy="3102224"/>
          </a:xfr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1425F740-142A-4219-9EE0-4A1A8BFF3AEC}"/>
              </a:ext>
            </a:extLst>
          </p:cNvPr>
          <p:cNvSpPr txBox="1">
            <a:spLocks/>
          </p:cNvSpPr>
          <p:nvPr/>
        </p:nvSpPr>
        <p:spPr>
          <a:xfrm>
            <a:off x="1804575" y="1731163"/>
            <a:ext cx="5860769" cy="6416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39A6"/>
              </a:buClr>
              <a:buFont typeface="Wingdings" panose="05000000000000000000" pitchFamily="2" charset="2"/>
              <a:buChar char="t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9A6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9A6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9A6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9A6"/>
              </a:buClr>
              <a:buFont typeface="Wingdings" panose="05000000000000000000" pitchFamily="2" charset="2"/>
              <a:buChar char="t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</a:pPr>
            <a:r>
              <a:rPr lang="en-GB" sz="2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“Imagine if you could see a person’s pulse just by looking at them”</a:t>
            </a:r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53724511-313E-4758-9CF4-A0C18BA12C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571" y="2596987"/>
            <a:ext cx="4308862" cy="317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46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7544" y="318651"/>
            <a:ext cx="3812134" cy="34927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en-GB" dirty="0">
                <a:solidFill>
                  <a:srgbClr val="C00000"/>
                </a:solidFill>
                <a:ea typeface="Calibri"/>
                <a:cs typeface="Times New Roman"/>
              </a:rPr>
              <a:t>Economic incentives</a:t>
            </a:r>
            <a:endParaRPr lang="en-GB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en-GB" dirty="0">
                <a:solidFill>
                  <a:srgbClr val="C00000"/>
                </a:solidFill>
                <a:ea typeface="Calibri"/>
                <a:cs typeface="Times New Roman"/>
              </a:rPr>
              <a:t>Peer support</a:t>
            </a:r>
            <a:endParaRPr lang="en-GB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en-GB" dirty="0">
                <a:solidFill>
                  <a:srgbClr val="C00000"/>
                </a:solidFill>
                <a:ea typeface="Calibri"/>
                <a:cs typeface="Times New Roman"/>
              </a:rPr>
              <a:t>Avatar / </a:t>
            </a:r>
            <a:r>
              <a:rPr lang="en-GB" dirty="0" err="1">
                <a:solidFill>
                  <a:srgbClr val="C00000"/>
                </a:solidFill>
                <a:ea typeface="Calibri"/>
                <a:cs typeface="Times New Roman"/>
              </a:rPr>
              <a:t>Chatbot</a:t>
            </a:r>
            <a:r>
              <a:rPr lang="en-GB" dirty="0">
                <a:solidFill>
                  <a:srgbClr val="C00000"/>
                </a:solidFill>
                <a:ea typeface="Calibri"/>
                <a:cs typeface="Times New Roman"/>
              </a:rPr>
              <a:t> / Virtual Monitors</a:t>
            </a:r>
            <a:endParaRPr lang="en-GB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en-GB" dirty="0">
                <a:solidFill>
                  <a:srgbClr val="C00000"/>
                </a:solidFill>
                <a:ea typeface="Calibri"/>
                <a:cs typeface="Times New Roman"/>
              </a:rPr>
              <a:t>Digital</a:t>
            </a:r>
            <a:endParaRPr lang="en-GB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en-GB" dirty="0">
                <a:solidFill>
                  <a:srgbClr val="C00000"/>
                </a:solidFill>
                <a:ea typeface="Calibri"/>
                <a:cs typeface="Times New Roman"/>
              </a:rPr>
              <a:t>Vaccines</a:t>
            </a:r>
            <a:endParaRPr lang="en-GB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en-GB" dirty="0">
                <a:solidFill>
                  <a:srgbClr val="C00000"/>
                </a:solidFill>
                <a:ea typeface="Calibri"/>
                <a:cs typeface="Times New Roman"/>
              </a:rPr>
              <a:t>RNA technologies - </a:t>
            </a:r>
            <a:r>
              <a:rPr lang="en-GB" dirty="0" err="1">
                <a:solidFill>
                  <a:srgbClr val="C00000"/>
                </a:solidFill>
                <a:highlight>
                  <a:srgbClr val="FFFF00"/>
                </a:highlight>
                <a:ea typeface="Calibri"/>
                <a:cs typeface="Times New Roman"/>
              </a:rPr>
              <a:t>Inclisiran</a:t>
            </a:r>
            <a:endParaRPr lang="en-GB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Calibri"/>
              <a:buChar char="-"/>
            </a:pPr>
            <a:r>
              <a:rPr lang="en-GB" dirty="0">
                <a:solidFill>
                  <a:srgbClr val="C00000"/>
                </a:solidFill>
                <a:ea typeface="Calibri"/>
                <a:cs typeface="Times New Roman"/>
              </a:rPr>
              <a:t>Monoclonal antibodies </a:t>
            </a:r>
            <a:r>
              <a:rPr lang="en-GB" dirty="0">
                <a:solidFill>
                  <a:srgbClr val="C00000"/>
                </a:solidFill>
                <a:highlight>
                  <a:srgbClr val="FFFF00"/>
                </a:highlight>
                <a:ea typeface="Calibri"/>
                <a:cs typeface="Times New Roman"/>
              </a:rPr>
              <a:t>– PSCK9i</a:t>
            </a:r>
            <a:endParaRPr lang="en-GB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en-GB" dirty="0" smtClean="0">
                <a:solidFill>
                  <a:srgbClr val="C00000"/>
                </a:solidFill>
                <a:ea typeface="Calibri"/>
                <a:cs typeface="Times New Roman"/>
              </a:rPr>
              <a:t>Diet </a:t>
            </a:r>
            <a:r>
              <a:rPr lang="en-GB" dirty="0">
                <a:solidFill>
                  <a:srgbClr val="C00000"/>
                </a:solidFill>
                <a:ea typeface="Calibri"/>
                <a:cs typeface="Times New Roman"/>
              </a:rPr>
              <a:t>&amp; Supplements</a:t>
            </a:r>
            <a:endParaRPr lang="en-GB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Calibri"/>
              <a:buChar char="-"/>
            </a:pPr>
            <a:r>
              <a:rPr lang="en-GB" dirty="0" smtClean="0">
                <a:solidFill>
                  <a:srgbClr val="C00000"/>
                </a:solidFill>
                <a:ea typeface="Calibri"/>
                <a:cs typeface="Times New Roman"/>
              </a:rPr>
              <a:t>Prediction Scores</a:t>
            </a:r>
            <a:endParaRPr lang="en-GB" dirty="0">
              <a:ea typeface="Calibri"/>
              <a:cs typeface="Times New Roman"/>
            </a:endParaRPr>
          </a:p>
          <a:p>
            <a:endParaRPr lang="en-GB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6952605"/>
              </p:ext>
            </p:extLst>
          </p:nvPr>
        </p:nvGraphicFramePr>
        <p:xfrm>
          <a:off x="2195737" y="764712"/>
          <a:ext cx="8507288" cy="4929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447385" y="1631573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Physical  </a:t>
            </a:r>
            <a:r>
              <a:rPr lang="en-GB" dirty="0" smtClean="0">
                <a:solidFill>
                  <a:srgbClr val="C00000"/>
                </a:solidFill>
              </a:rPr>
              <a:t>&amp; Virtual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23928" y="3849343"/>
            <a:ext cx="1944216" cy="1262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en-GB" dirty="0">
                <a:solidFill>
                  <a:srgbClr val="002060"/>
                </a:solidFill>
                <a:ea typeface="Calibri"/>
                <a:cs typeface="Times New Roman"/>
              </a:rPr>
              <a:t>Guidelines</a:t>
            </a:r>
            <a:endParaRPr lang="en-GB" dirty="0">
              <a:ea typeface="Calibri"/>
              <a:cs typeface="Times New Roman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en-GB" dirty="0">
                <a:solidFill>
                  <a:srgbClr val="002060"/>
                </a:solidFill>
                <a:ea typeface="Calibri"/>
                <a:cs typeface="Times New Roman"/>
              </a:rPr>
              <a:t>Best practice</a:t>
            </a:r>
            <a:endParaRPr lang="en-GB" dirty="0">
              <a:ea typeface="Calibri"/>
              <a:cs typeface="Times New Roman"/>
            </a:endParaRPr>
          </a:p>
          <a:p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4067944" y="1816247"/>
            <a:ext cx="1321772" cy="8576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en-GB" dirty="0">
                <a:solidFill>
                  <a:srgbClr val="C00000"/>
                </a:solidFill>
                <a:ea typeface="Calibri"/>
                <a:cs typeface="Times New Roman"/>
              </a:rPr>
              <a:t>Audits </a:t>
            </a:r>
            <a:endParaRPr lang="en-GB" dirty="0">
              <a:ea typeface="Calibri"/>
              <a:cs typeface="Times New Roman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en-GB" dirty="0" smtClean="0">
                <a:solidFill>
                  <a:srgbClr val="C00000"/>
                </a:solidFill>
                <a:ea typeface="Calibri"/>
                <a:cs typeface="Times New Roman"/>
              </a:rPr>
              <a:t>Research</a:t>
            </a:r>
            <a:endParaRPr lang="en-GB" dirty="0">
              <a:ea typeface="Calibri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7717" y="43651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683581" y="36450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3912685"/>
            <a:ext cx="2047388" cy="164352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15000"/>
              </a:lnSpc>
              <a:buFont typeface="Calibri"/>
              <a:buChar char="-"/>
            </a:pPr>
            <a:r>
              <a:rPr lang="en-GB" dirty="0">
                <a:solidFill>
                  <a:srgbClr val="002060"/>
                </a:solidFill>
                <a:ea typeface="Calibri"/>
                <a:cs typeface="Times New Roman"/>
              </a:rPr>
              <a:t>Lifestyle</a:t>
            </a:r>
            <a:endParaRPr lang="en-GB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buFont typeface="Calibri"/>
              <a:buChar char="-"/>
            </a:pPr>
            <a:r>
              <a:rPr lang="en-GB" dirty="0">
                <a:solidFill>
                  <a:srgbClr val="002060"/>
                </a:solidFill>
                <a:ea typeface="Calibri"/>
                <a:cs typeface="Times New Roman"/>
              </a:rPr>
              <a:t>Drugs</a:t>
            </a:r>
            <a:endParaRPr lang="en-GB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buFont typeface="Calibri"/>
              <a:buChar char="-"/>
            </a:pPr>
            <a:r>
              <a:rPr lang="en-GB" dirty="0">
                <a:solidFill>
                  <a:srgbClr val="002060"/>
                </a:solidFill>
                <a:ea typeface="Calibri"/>
                <a:cs typeface="Times New Roman"/>
              </a:rPr>
              <a:t>Devices</a:t>
            </a:r>
          </a:p>
          <a:p>
            <a:pPr marL="342900" lvl="0" indent="-342900">
              <a:lnSpc>
                <a:spcPct val="115000"/>
              </a:lnSpc>
              <a:buFont typeface="Calibri"/>
              <a:buChar char="-"/>
            </a:pPr>
            <a:r>
              <a:rPr lang="en-GB" dirty="0">
                <a:solidFill>
                  <a:srgbClr val="002060"/>
                </a:solidFill>
                <a:ea typeface="Calibri"/>
                <a:cs typeface="Times New Roman"/>
              </a:rPr>
              <a:t>Education</a:t>
            </a:r>
            <a:endParaRPr lang="en-GB" dirty="0">
              <a:solidFill>
                <a:prstClr val="black"/>
              </a:solidFill>
              <a:ea typeface="Calibri"/>
              <a:cs typeface="Times New Roman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550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08005"/>
              </p:ext>
            </p:extLst>
          </p:nvPr>
        </p:nvGraphicFramePr>
        <p:xfrm>
          <a:off x="395536" y="-243406"/>
          <a:ext cx="8507288" cy="4929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647184" y="623461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Physical  </a:t>
            </a:r>
            <a:r>
              <a:rPr lang="en-GB" dirty="0" smtClean="0">
                <a:solidFill>
                  <a:srgbClr val="C00000"/>
                </a:solidFill>
              </a:rPr>
              <a:t>&amp; Virtual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58137" y="3068960"/>
            <a:ext cx="2088232" cy="1453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en-GB" dirty="0">
                <a:solidFill>
                  <a:srgbClr val="002060"/>
                </a:solidFill>
                <a:ea typeface="Calibri"/>
                <a:cs typeface="Times New Roman"/>
              </a:rPr>
              <a:t>Experience</a:t>
            </a:r>
            <a:endParaRPr lang="en-GB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en-GB" dirty="0">
                <a:solidFill>
                  <a:srgbClr val="002060"/>
                </a:solidFill>
                <a:ea typeface="Calibri"/>
                <a:cs typeface="Times New Roman"/>
              </a:rPr>
              <a:t>Training</a:t>
            </a:r>
            <a:endParaRPr lang="en-GB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Calibri"/>
              <a:buChar char="-"/>
            </a:pPr>
            <a:r>
              <a:rPr lang="en-GB" dirty="0">
                <a:solidFill>
                  <a:srgbClr val="002060"/>
                </a:solidFill>
                <a:ea typeface="Calibri"/>
                <a:cs typeface="Times New Roman"/>
              </a:rPr>
              <a:t>Awareness</a:t>
            </a:r>
            <a:endParaRPr lang="en-GB" dirty="0">
              <a:ea typeface="Calibri"/>
              <a:cs typeface="Times New Roman"/>
            </a:endParaRPr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724129" y="3068968"/>
            <a:ext cx="1872208" cy="1047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en-GB" dirty="0">
                <a:solidFill>
                  <a:srgbClr val="C00000"/>
                </a:solidFill>
                <a:ea typeface="Calibri"/>
                <a:cs typeface="Times New Roman"/>
              </a:rPr>
              <a:t>Surfing</a:t>
            </a:r>
            <a:endParaRPr lang="en-GB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en-GB" dirty="0">
                <a:solidFill>
                  <a:srgbClr val="C00000"/>
                </a:solidFill>
                <a:ea typeface="Calibri"/>
                <a:cs typeface="Times New Roman"/>
              </a:rPr>
              <a:t>Simulation</a:t>
            </a:r>
            <a:endParaRPr lang="en-GB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Calibri"/>
              <a:buChar char="-"/>
            </a:pPr>
            <a:r>
              <a:rPr lang="en-GB" dirty="0">
                <a:solidFill>
                  <a:srgbClr val="C00000"/>
                </a:solidFill>
                <a:ea typeface="Calibri"/>
                <a:cs typeface="Times New Roman"/>
              </a:rPr>
              <a:t>Connected</a:t>
            </a:r>
            <a:endParaRPr lang="en-GB" dirty="0">
              <a:ea typeface="Calibri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83288" y="4334269"/>
            <a:ext cx="4476290" cy="17512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dirty="0">
                <a:solidFill>
                  <a:srgbClr val="002060"/>
                </a:solidFill>
                <a:ea typeface="Calibri"/>
                <a:cs typeface="Times New Roman"/>
              </a:rPr>
              <a:t>Patient focus</a:t>
            </a:r>
            <a:endParaRPr lang="en-GB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dirty="0">
                <a:solidFill>
                  <a:srgbClr val="C00000"/>
                </a:solidFill>
                <a:ea typeface="Calibri"/>
                <a:cs typeface="Times New Roman"/>
              </a:rPr>
              <a:t>Pathway focus</a:t>
            </a:r>
            <a:r>
              <a:rPr lang="en-GB" dirty="0">
                <a:ea typeface="Calibri"/>
                <a:cs typeface="Times New Roman"/>
              </a:rPr>
              <a:t> – </a:t>
            </a:r>
            <a:r>
              <a:rPr lang="en-GB" dirty="0">
                <a:highlight>
                  <a:srgbClr val="FFFF00"/>
                </a:highlight>
                <a:ea typeface="Calibri"/>
                <a:cs typeface="Times New Roman"/>
              </a:rPr>
              <a:t>Digital pathways Cerner</a:t>
            </a:r>
            <a:r>
              <a:rPr lang="en-GB" dirty="0">
                <a:ea typeface="Calibri"/>
                <a:cs typeface="Times New Roman"/>
              </a:rPr>
              <a:t>, EPIC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dirty="0">
                <a:solidFill>
                  <a:srgbClr val="C00000"/>
                </a:solidFill>
                <a:ea typeface="Calibri"/>
                <a:cs typeface="Times New Roman"/>
              </a:rPr>
              <a:t>System focus</a:t>
            </a:r>
            <a:r>
              <a:rPr lang="en-GB" dirty="0">
                <a:ea typeface="Calibri"/>
                <a:cs typeface="Times New Roman"/>
              </a:rPr>
              <a:t> - Chess / </a:t>
            </a:r>
            <a:r>
              <a:rPr lang="en-GB" dirty="0" err="1">
                <a:highlight>
                  <a:srgbClr val="FFFF00"/>
                </a:highlight>
                <a:ea typeface="Calibri"/>
                <a:cs typeface="Times New Roman"/>
              </a:rPr>
              <a:t>Deepmind</a:t>
            </a:r>
            <a:endParaRPr lang="en-GB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dirty="0">
                <a:solidFill>
                  <a:srgbClr val="C00000"/>
                </a:solidFill>
                <a:ea typeface="Calibri"/>
                <a:cs typeface="Times New Roman"/>
              </a:rPr>
              <a:t>Community focus</a:t>
            </a:r>
            <a:r>
              <a:rPr lang="en-GB" dirty="0">
                <a:ea typeface="Calibri"/>
                <a:cs typeface="Times New Roman"/>
              </a:rPr>
              <a:t> - </a:t>
            </a:r>
            <a:r>
              <a:rPr lang="en-GB" dirty="0">
                <a:solidFill>
                  <a:srgbClr val="4F6228"/>
                </a:solidFill>
                <a:ea typeface="Calibri"/>
                <a:cs typeface="Times New Roman"/>
              </a:rPr>
              <a:t>Get It Right First Time</a:t>
            </a:r>
            <a:endParaRPr lang="en-GB" dirty="0">
              <a:ea typeface="Calibri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1" y="4365104"/>
            <a:ext cx="3961856" cy="23883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dirty="0" smtClean="0">
                <a:solidFill>
                  <a:srgbClr val="002060"/>
                </a:solidFill>
                <a:ea typeface="Calibri"/>
                <a:cs typeface="Times New Roman"/>
              </a:rPr>
              <a:t>Patient Recovery</a:t>
            </a:r>
            <a:endParaRPr lang="en-GB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dirty="0">
                <a:solidFill>
                  <a:srgbClr val="002060"/>
                </a:solidFill>
                <a:ea typeface="Calibri"/>
                <a:cs typeface="Times New Roman"/>
              </a:rPr>
              <a:t>Rehabilitate</a:t>
            </a:r>
            <a:r>
              <a:rPr lang="en-GB" dirty="0">
                <a:highlight>
                  <a:srgbClr val="FFFF00"/>
                </a:highlight>
                <a:ea typeface="Calibri"/>
                <a:cs typeface="Times New Roman"/>
              </a:rPr>
              <a:t> </a:t>
            </a:r>
            <a:r>
              <a:rPr lang="en-GB" dirty="0" err="1">
                <a:highlight>
                  <a:srgbClr val="FFFF00"/>
                </a:highlight>
                <a:ea typeface="Calibri"/>
                <a:cs typeface="Times New Roman"/>
              </a:rPr>
              <a:t>Tickerfit</a:t>
            </a:r>
            <a:endParaRPr lang="en-GB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dirty="0">
                <a:solidFill>
                  <a:srgbClr val="C00000"/>
                </a:solidFill>
                <a:ea typeface="Calibri"/>
                <a:cs typeface="Times New Roman"/>
              </a:rPr>
              <a:t>End of life </a:t>
            </a:r>
            <a:r>
              <a:rPr lang="en-GB" dirty="0" smtClean="0">
                <a:solidFill>
                  <a:srgbClr val="C00000"/>
                </a:solidFill>
                <a:ea typeface="Calibri"/>
                <a:cs typeface="Times New Roman"/>
              </a:rPr>
              <a:t>care </a:t>
            </a:r>
            <a:r>
              <a:rPr lang="en-GB" dirty="0">
                <a:solidFill>
                  <a:srgbClr val="C00000"/>
                </a:solidFill>
                <a:highlight>
                  <a:srgbClr val="FFFF00"/>
                </a:highlight>
                <a:ea typeface="Calibri"/>
                <a:cs typeface="Times New Roman"/>
              </a:rPr>
              <a:t>NCEPOD</a:t>
            </a:r>
            <a:endParaRPr lang="en-GB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en-GB" dirty="0">
                <a:solidFill>
                  <a:srgbClr val="C00000"/>
                </a:solidFill>
                <a:ea typeface="Calibri"/>
                <a:cs typeface="Times New Roman"/>
              </a:rPr>
              <a:t>Mortality Prediction Scores</a:t>
            </a:r>
            <a:endParaRPr lang="en-GB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en-GB" dirty="0">
                <a:solidFill>
                  <a:srgbClr val="C00000"/>
                </a:solidFill>
                <a:ea typeface="Calibri"/>
                <a:cs typeface="Times New Roman"/>
              </a:rPr>
              <a:t>Palliative Care at Home</a:t>
            </a:r>
            <a:endParaRPr lang="en-GB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Calibri"/>
              <a:buChar char="-"/>
            </a:pPr>
            <a:r>
              <a:rPr lang="en-GB" dirty="0" smtClean="0">
                <a:solidFill>
                  <a:srgbClr val="C00000"/>
                </a:solidFill>
                <a:ea typeface="Calibri"/>
                <a:cs typeface="Times New Roman"/>
              </a:rPr>
              <a:t>Hospice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843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288" y="70625"/>
            <a:ext cx="8099424" cy="936000"/>
          </a:xfrm>
        </p:spPr>
        <p:txBody>
          <a:bodyPr/>
          <a:lstStyle/>
          <a:p>
            <a:r>
              <a:rPr lang="en-GB" sz="2800" dirty="0" err="1" smtClean="0"/>
              <a:t>Covid</a:t>
            </a:r>
            <a:r>
              <a:rPr lang="en-GB" sz="2800" dirty="0" smtClean="0"/>
              <a:t> 19 Data – In progress &amp; Un-published</a:t>
            </a:r>
            <a:endParaRPr lang="en-GB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620688"/>
            <a:ext cx="8064896" cy="5426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876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319091"/>
            <a:ext cx="8943975" cy="621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771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 smtClean="0"/>
              <a:t>Covid</a:t>
            </a:r>
            <a:r>
              <a:rPr lang="en-GB" dirty="0" smtClean="0"/>
              <a:t> 19 Data</a:t>
            </a:r>
            <a:br>
              <a:rPr lang="en-GB" dirty="0" smtClean="0"/>
            </a:br>
            <a:r>
              <a:rPr lang="en-GB" dirty="0" smtClean="0"/>
              <a:t>NT proBNP as interesting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44" y="2190750"/>
            <a:ext cx="8089900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588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Disclosures - 	 Advisor / Lecturer / Appraiser / Founder	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A9669C5C-6757-8B4F-A6A1-4807826BFC95}"/>
              </a:ext>
            </a:extLst>
          </p:cNvPr>
          <p:cNvSpPr txBox="1">
            <a:spLocks/>
          </p:cNvSpPr>
          <p:nvPr/>
        </p:nvSpPr>
        <p:spPr bwMode="auto">
          <a:xfrm>
            <a:off x="395546" y="1091912"/>
            <a:ext cx="8496943" cy="497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3" anchor="t" anchorCtr="0" compatLnSpc="1">
            <a:prstTxWarp prst="textNoShape">
              <a:avLst/>
            </a:prstTxWarp>
          </a:bodyPr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44D82"/>
              </a:buClr>
              <a:buSzPct val="60000"/>
              <a:buFont typeface="Wingdings 3" pitchFamily="18" charset="2"/>
              <a:buChar char="u"/>
              <a:defRPr sz="2200" kern="1200">
                <a:solidFill>
                  <a:srgbClr val="5A5A59"/>
                </a:solidFill>
                <a:latin typeface="+mn-lt"/>
                <a:ea typeface="FS Joey"/>
                <a:cs typeface="FS Joey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9"/>
              </a:buClr>
              <a:buSzPct val="80000"/>
              <a:buFont typeface="Arial" pitchFamily="34" charset="0"/>
              <a:buChar char="–"/>
              <a:defRPr sz="2000" kern="1200">
                <a:solidFill>
                  <a:srgbClr val="5A5A59"/>
                </a:solidFill>
                <a:latin typeface="+mn-lt"/>
                <a:ea typeface="FS Joey"/>
                <a:cs typeface="FS Joey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9"/>
              </a:buClr>
              <a:buSzPct val="80000"/>
              <a:buFont typeface="Arial" pitchFamily="34" charset="0"/>
              <a:buChar char="•"/>
              <a:defRPr sz="2200" kern="1200">
                <a:solidFill>
                  <a:srgbClr val="5A5A59"/>
                </a:solidFill>
                <a:latin typeface="+mn-lt"/>
                <a:ea typeface="FS Joey"/>
                <a:cs typeface="FS Joey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9"/>
              </a:buClr>
              <a:buSzPct val="80000"/>
              <a:buFont typeface="Arial" pitchFamily="34" charset="0"/>
              <a:buChar char="–"/>
              <a:defRPr sz="2000" kern="1200">
                <a:solidFill>
                  <a:srgbClr val="5A5A59"/>
                </a:solidFill>
                <a:latin typeface="+mn-lt"/>
                <a:ea typeface="FS Joey"/>
                <a:cs typeface="FS Joey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5A59"/>
              </a:buClr>
              <a:buSzPct val="80000"/>
              <a:buFont typeface="Arial" pitchFamily="34" charset="0"/>
              <a:buChar char="»"/>
              <a:defRPr sz="2000" kern="1200">
                <a:solidFill>
                  <a:srgbClr val="5A5A59"/>
                </a:solidFill>
                <a:latin typeface="+mn-lt"/>
                <a:ea typeface="FS Joey"/>
                <a:cs typeface="FS Joey"/>
              </a:defRPr>
            </a:lvl5pPr>
            <a:lvl6pPr marL="2514326" indent="-228575" algn="l" defTabSz="91430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76" indent="-228575" algn="l" defTabSz="91430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27" indent="-228575" algn="l" defTabSz="91430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77" indent="-228575" algn="l" defTabSz="91430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z="1800" dirty="0">
                <a:solidFill>
                  <a:srgbClr val="000000"/>
                </a:solidFill>
              </a:rPr>
              <a:t>NHS (Employee)</a:t>
            </a:r>
          </a:p>
          <a:p>
            <a:r>
              <a:rPr lang="en-GB" altLang="en-US" sz="1800" dirty="0">
                <a:solidFill>
                  <a:srgbClr val="000000"/>
                </a:solidFill>
              </a:rPr>
              <a:t>NICE</a:t>
            </a:r>
          </a:p>
          <a:p>
            <a:r>
              <a:rPr lang="en-GB" altLang="en-US" sz="1800" dirty="0">
                <a:solidFill>
                  <a:srgbClr val="000000"/>
                </a:solidFill>
              </a:rPr>
              <a:t>Surrey Heath CCG Board</a:t>
            </a:r>
          </a:p>
          <a:p>
            <a:r>
              <a:rPr lang="en-GB" altLang="en-US" sz="1800" dirty="0">
                <a:solidFill>
                  <a:srgbClr val="000000"/>
                </a:solidFill>
              </a:rPr>
              <a:t>Abbott</a:t>
            </a:r>
          </a:p>
          <a:p>
            <a:r>
              <a:rPr lang="en-GB" altLang="en-US" sz="1800" dirty="0" err="1">
                <a:solidFill>
                  <a:srgbClr val="000000"/>
                </a:solidFill>
              </a:rPr>
              <a:t>ABPI</a:t>
            </a:r>
            <a:endParaRPr lang="en-GB" altLang="en-US" sz="1800" dirty="0">
              <a:solidFill>
                <a:srgbClr val="000000"/>
              </a:solidFill>
            </a:endParaRPr>
          </a:p>
          <a:p>
            <a:r>
              <a:rPr lang="en-GB" altLang="en-US" sz="1800" dirty="0" err="1">
                <a:solidFill>
                  <a:srgbClr val="000000"/>
                </a:solidFill>
              </a:rPr>
              <a:t>Accentus</a:t>
            </a:r>
            <a:r>
              <a:rPr lang="en-GB" altLang="en-US" sz="1800" dirty="0">
                <a:solidFill>
                  <a:srgbClr val="000000"/>
                </a:solidFill>
              </a:rPr>
              <a:t> Medical</a:t>
            </a:r>
          </a:p>
          <a:p>
            <a:r>
              <a:rPr lang="en-GB" altLang="en-US" sz="1800" dirty="0">
                <a:solidFill>
                  <a:srgbClr val="000000"/>
                </a:solidFill>
              </a:rPr>
              <a:t>Amgen</a:t>
            </a:r>
          </a:p>
          <a:p>
            <a:r>
              <a:rPr lang="en-GB" altLang="en-US" sz="1800" dirty="0">
                <a:solidFill>
                  <a:srgbClr val="000000"/>
                </a:solidFill>
              </a:rPr>
              <a:t>Amore Health Ltd</a:t>
            </a:r>
          </a:p>
          <a:p>
            <a:r>
              <a:rPr lang="en-GB" altLang="en-US" sz="1800" dirty="0">
                <a:solidFill>
                  <a:srgbClr val="000000"/>
                </a:solidFill>
              </a:rPr>
              <a:t>Astra Zeneca</a:t>
            </a:r>
          </a:p>
          <a:p>
            <a:r>
              <a:rPr lang="en-GB" altLang="en-US" sz="1800" dirty="0">
                <a:solidFill>
                  <a:srgbClr val="000000"/>
                </a:solidFill>
              </a:rPr>
              <a:t>Bayer</a:t>
            </a:r>
          </a:p>
          <a:p>
            <a:r>
              <a:rPr lang="en-GB" altLang="en-US" sz="1800" dirty="0" err="1">
                <a:solidFill>
                  <a:srgbClr val="000000"/>
                </a:solidFill>
              </a:rPr>
              <a:t>Boehringer</a:t>
            </a:r>
            <a:r>
              <a:rPr lang="en-GB" altLang="en-US" sz="1800" dirty="0">
                <a:solidFill>
                  <a:srgbClr val="000000"/>
                </a:solidFill>
              </a:rPr>
              <a:t> </a:t>
            </a:r>
            <a:r>
              <a:rPr lang="en-GB" altLang="en-US" sz="1800" dirty="0" err="1">
                <a:solidFill>
                  <a:srgbClr val="000000"/>
                </a:solidFill>
              </a:rPr>
              <a:t>Ingelheim</a:t>
            </a:r>
            <a:endParaRPr lang="en-GB" altLang="en-US" sz="1800" dirty="0">
              <a:solidFill>
                <a:srgbClr val="000000"/>
              </a:solidFill>
            </a:endParaRPr>
          </a:p>
          <a:p>
            <a:r>
              <a:rPr lang="en-GB" altLang="en-US" sz="1800" dirty="0">
                <a:solidFill>
                  <a:srgbClr val="000000"/>
                </a:solidFill>
              </a:rPr>
              <a:t>BMS</a:t>
            </a:r>
          </a:p>
          <a:p>
            <a:r>
              <a:rPr lang="en-GB" altLang="en-US" sz="1800" dirty="0">
                <a:solidFill>
                  <a:srgbClr val="000000"/>
                </a:solidFill>
              </a:rPr>
              <a:t>Closer Still Media </a:t>
            </a:r>
          </a:p>
          <a:p>
            <a:r>
              <a:rPr lang="en-GB" altLang="en-US" sz="1800" dirty="0">
                <a:solidFill>
                  <a:schemeClr val="tx1"/>
                </a:solidFill>
              </a:rPr>
              <a:t>Daiichi Sankyo</a:t>
            </a:r>
          </a:p>
          <a:p>
            <a:r>
              <a:rPr lang="en-GB" altLang="en-US" sz="1800" dirty="0">
                <a:solidFill>
                  <a:srgbClr val="000000"/>
                </a:solidFill>
              </a:rPr>
              <a:t>FPM</a:t>
            </a:r>
          </a:p>
          <a:p>
            <a:r>
              <a:rPr lang="en-GB" altLang="en-US" sz="1800" dirty="0">
                <a:solidFill>
                  <a:srgbClr val="000000"/>
                </a:solidFill>
              </a:rPr>
              <a:t>Health Smart</a:t>
            </a:r>
          </a:p>
          <a:p>
            <a:r>
              <a:rPr lang="en-GB" altLang="en-US" sz="1800" dirty="0">
                <a:solidFill>
                  <a:srgbClr val="000000"/>
                </a:solidFill>
              </a:rPr>
              <a:t>Janssen </a:t>
            </a:r>
          </a:p>
          <a:p>
            <a:r>
              <a:rPr lang="en-GB" altLang="en-US" sz="1800" dirty="0">
                <a:solidFill>
                  <a:srgbClr val="000000"/>
                </a:solidFill>
              </a:rPr>
              <a:t>Lattice Point</a:t>
            </a:r>
          </a:p>
          <a:p>
            <a:r>
              <a:rPr lang="en-GB" altLang="en-US" sz="1800" dirty="0">
                <a:solidFill>
                  <a:srgbClr val="000000"/>
                </a:solidFill>
              </a:rPr>
              <a:t>Medtronic</a:t>
            </a:r>
          </a:p>
          <a:p>
            <a:r>
              <a:rPr lang="en-GB" altLang="en-US" sz="1800" dirty="0">
                <a:solidFill>
                  <a:srgbClr val="000000"/>
                </a:solidFill>
              </a:rPr>
              <a:t>McKinsey</a:t>
            </a:r>
          </a:p>
          <a:p>
            <a:r>
              <a:rPr lang="en-GB" altLang="en-US" sz="1800" dirty="0">
                <a:solidFill>
                  <a:srgbClr val="000000"/>
                </a:solidFill>
              </a:rPr>
              <a:t>MSD</a:t>
            </a:r>
          </a:p>
          <a:p>
            <a:r>
              <a:rPr lang="en-GB" altLang="en-US" sz="1800" dirty="0" err="1">
                <a:solidFill>
                  <a:srgbClr val="000000"/>
                </a:solidFill>
              </a:rPr>
              <a:t>Napp</a:t>
            </a:r>
            <a:endParaRPr lang="en-GB" altLang="en-US" sz="1800" dirty="0">
              <a:solidFill>
                <a:srgbClr val="000000"/>
              </a:solidFill>
            </a:endParaRPr>
          </a:p>
          <a:p>
            <a:r>
              <a:rPr lang="en-GB" altLang="en-US" sz="1800" dirty="0">
                <a:solidFill>
                  <a:srgbClr val="000000"/>
                </a:solidFill>
              </a:rPr>
              <a:t>Novartis</a:t>
            </a:r>
          </a:p>
          <a:p>
            <a:r>
              <a:rPr lang="en-GB" altLang="en-US" sz="1800" dirty="0">
                <a:solidFill>
                  <a:srgbClr val="000000"/>
                </a:solidFill>
              </a:rPr>
              <a:t>Novo Nordisk</a:t>
            </a:r>
          </a:p>
          <a:p>
            <a:r>
              <a:rPr lang="en-GB" altLang="en-US" sz="1800" dirty="0">
                <a:solidFill>
                  <a:srgbClr val="000000"/>
                </a:solidFill>
              </a:rPr>
              <a:t>Oxford Outcomes</a:t>
            </a:r>
          </a:p>
          <a:p>
            <a:r>
              <a:rPr lang="en-GB" altLang="en-US" sz="1800" dirty="0">
                <a:solidFill>
                  <a:srgbClr val="000000"/>
                </a:solidFill>
              </a:rPr>
              <a:t>Pfizer</a:t>
            </a:r>
          </a:p>
          <a:p>
            <a:r>
              <a:rPr lang="en-GB" altLang="en-US" sz="1800" dirty="0" err="1">
                <a:solidFill>
                  <a:srgbClr val="000000"/>
                </a:solidFill>
              </a:rPr>
              <a:t>Remedica</a:t>
            </a:r>
            <a:endParaRPr lang="en-GB" altLang="en-US" sz="1800" dirty="0">
              <a:solidFill>
                <a:srgbClr val="000000"/>
              </a:solidFill>
            </a:endParaRPr>
          </a:p>
          <a:p>
            <a:r>
              <a:rPr lang="en-GB" altLang="en-US" sz="1800" dirty="0">
                <a:solidFill>
                  <a:srgbClr val="000000"/>
                </a:solidFill>
              </a:rPr>
              <a:t>Sanofi Aventis</a:t>
            </a:r>
          </a:p>
          <a:p>
            <a:r>
              <a:rPr lang="en-GB" altLang="en-US" sz="1800" dirty="0" err="1">
                <a:solidFill>
                  <a:srgbClr val="000000"/>
                </a:solidFill>
              </a:rPr>
              <a:t>Tickerfit</a:t>
            </a:r>
            <a:endParaRPr lang="en-GB" altLang="en-US" sz="1800" dirty="0">
              <a:solidFill>
                <a:srgbClr val="000000"/>
              </a:solidFill>
            </a:endParaRPr>
          </a:p>
          <a:p>
            <a:r>
              <a:rPr lang="en-GB" altLang="en-US" sz="1800" dirty="0" err="1">
                <a:solidFill>
                  <a:srgbClr val="000000"/>
                </a:solidFill>
              </a:rPr>
              <a:t>TrusteDoctor</a:t>
            </a:r>
            <a:endParaRPr lang="en-GB" altLang="en-US" sz="1800" dirty="0">
              <a:solidFill>
                <a:srgbClr val="000000"/>
              </a:solidFill>
            </a:endParaRPr>
          </a:p>
          <a:p>
            <a:r>
              <a:rPr lang="en-GB" altLang="en-US" sz="1800" dirty="0" err="1">
                <a:solidFill>
                  <a:srgbClr val="000000"/>
                </a:solidFill>
              </a:rPr>
              <a:t>UCL</a:t>
            </a:r>
            <a:endParaRPr lang="en-GB" alt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67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8563380"/>
              </p:ext>
            </p:extLst>
          </p:nvPr>
        </p:nvGraphicFramePr>
        <p:xfrm>
          <a:off x="395536" y="-243406"/>
          <a:ext cx="8507288" cy="4929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647184" y="623461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Physical  </a:t>
            </a:r>
            <a:r>
              <a:rPr lang="en-GB" dirty="0" smtClean="0">
                <a:solidFill>
                  <a:srgbClr val="C00000"/>
                </a:solidFill>
              </a:rPr>
              <a:t>&amp; Virtual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58137" y="3068960"/>
            <a:ext cx="2088232" cy="1453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en-GB" dirty="0">
                <a:solidFill>
                  <a:srgbClr val="002060"/>
                </a:solidFill>
                <a:ea typeface="Calibri"/>
                <a:cs typeface="Times New Roman"/>
              </a:rPr>
              <a:t>Experience</a:t>
            </a:r>
            <a:endParaRPr lang="en-GB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en-GB" dirty="0">
                <a:solidFill>
                  <a:srgbClr val="002060"/>
                </a:solidFill>
                <a:ea typeface="Calibri"/>
                <a:cs typeface="Times New Roman"/>
              </a:rPr>
              <a:t>Training</a:t>
            </a:r>
            <a:endParaRPr lang="en-GB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Calibri"/>
              <a:buChar char="-"/>
            </a:pPr>
            <a:r>
              <a:rPr lang="en-GB" dirty="0">
                <a:solidFill>
                  <a:srgbClr val="002060"/>
                </a:solidFill>
                <a:ea typeface="Calibri"/>
                <a:cs typeface="Times New Roman"/>
              </a:rPr>
              <a:t>Awareness</a:t>
            </a:r>
            <a:endParaRPr lang="en-GB" dirty="0">
              <a:ea typeface="Calibri"/>
              <a:cs typeface="Times New Roman"/>
            </a:endParaRPr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724129" y="3068968"/>
            <a:ext cx="1872208" cy="1047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en-GB" dirty="0">
                <a:solidFill>
                  <a:srgbClr val="C00000"/>
                </a:solidFill>
                <a:ea typeface="Calibri"/>
                <a:cs typeface="Times New Roman"/>
              </a:rPr>
              <a:t>Surfing</a:t>
            </a:r>
            <a:endParaRPr lang="en-GB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en-GB" dirty="0">
                <a:solidFill>
                  <a:srgbClr val="C00000"/>
                </a:solidFill>
                <a:ea typeface="Calibri"/>
                <a:cs typeface="Times New Roman"/>
              </a:rPr>
              <a:t>Simulation</a:t>
            </a:r>
            <a:endParaRPr lang="en-GB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Calibri"/>
              <a:buChar char="-"/>
            </a:pPr>
            <a:r>
              <a:rPr lang="en-GB" dirty="0">
                <a:solidFill>
                  <a:srgbClr val="C00000"/>
                </a:solidFill>
                <a:ea typeface="Calibri"/>
                <a:cs typeface="Times New Roman"/>
              </a:rPr>
              <a:t>Connected</a:t>
            </a:r>
            <a:endParaRPr lang="en-GB" dirty="0">
              <a:ea typeface="Calibri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83288" y="4334270"/>
            <a:ext cx="4476290" cy="17512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dirty="0">
                <a:solidFill>
                  <a:srgbClr val="002060"/>
                </a:solidFill>
                <a:ea typeface="Calibri"/>
                <a:cs typeface="Times New Roman"/>
              </a:rPr>
              <a:t>Patient focus</a:t>
            </a:r>
            <a:endParaRPr lang="en-GB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dirty="0">
                <a:solidFill>
                  <a:srgbClr val="C00000"/>
                </a:solidFill>
                <a:ea typeface="Calibri"/>
                <a:cs typeface="Times New Roman"/>
              </a:rPr>
              <a:t>Pathway focus</a:t>
            </a:r>
            <a:r>
              <a:rPr lang="en-GB" dirty="0">
                <a:ea typeface="Calibri"/>
                <a:cs typeface="Times New Roman"/>
              </a:rPr>
              <a:t> – </a:t>
            </a:r>
            <a:r>
              <a:rPr lang="en-GB" dirty="0">
                <a:highlight>
                  <a:srgbClr val="FFFF00"/>
                </a:highlight>
                <a:ea typeface="Calibri"/>
                <a:cs typeface="Times New Roman"/>
              </a:rPr>
              <a:t>Digital pathways Cerner</a:t>
            </a:r>
            <a:r>
              <a:rPr lang="en-GB" dirty="0">
                <a:ea typeface="Calibri"/>
                <a:cs typeface="Times New Roman"/>
              </a:rPr>
              <a:t>, EPIC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dirty="0">
                <a:solidFill>
                  <a:srgbClr val="C00000"/>
                </a:solidFill>
                <a:ea typeface="Calibri"/>
                <a:cs typeface="Times New Roman"/>
              </a:rPr>
              <a:t>System focus</a:t>
            </a:r>
            <a:r>
              <a:rPr lang="en-GB" dirty="0">
                <a:ea typeface="Calibri"/>
                <a:cs typeface="Times New Roman"/>
              </a:rPr>
              <a:t> - Chess / </a:t>
            </a:r>
            <a:r>
              <a:rPr lang="en-GB" dirty="0" err="1" smtClean="0">
                <a:highlight>
                  <a:srgbClr val="FFFF00"/>
                </a:highlight>
                <a:ea typeface="Calibri"/>
                <a:cs typeface="Times New Roman"/>
              </a:rPr>
              <a:t>Deepmind</a:t>
            </a:r>
            <a:r>
              <a:rPr lang="en-GB" dirty="0" smtClean="0">
                <a:highlight>
                  <a:srgbClr val="FFFF00"/>
                </a:highlight>
                <a:ea typeface="Calibri"/>
                <a:cs typeface="Times New Roman"/>
              </a:rPr>
              <a:t> STREAMS</a:t>
            </a:r>
            <a:endParaRPr lang="en-GB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dirty="0">
                <a:solidFill>
                  <a:srgbClr val="C00000"/>
                </a:solidFill>
                <a:ea typeface="Calibri"/>
                <a:cs typeface="Times New Roman"/>
              </a:rPr>
              <a:t>Community focus</a:t>
            </a:r>
            <a:r>
              <a:rPr lang="en-GB" dirty="0">
                <a:ea typeface="Calibri"/>
                <a:cs typeface="Times New Roman"/>
              </a:rPr>
              <a:t> - </a:t>
            </a:r>
            <a:r>
              <a:rPr lang="en-GB" dirty="0">
                <a:solidFill>
                  <a:srgbClr val="4F6228"/>
                </a:solidFill>
                <a:ea typeface="Calibri"/>
                <a:cs typeface="Times New Roman"/>
              </a:rPr>
              <a:t>Get It Right First Time</a:t>
            </a:r>
            <a:endParaRPr lang="en-GB" dirty="0">
              <a:ea typeface="Calibri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1" y="4365104"/>
            <a:ext cx="3961856" cy="23883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dirty="0" smtClean="0">
                <a:solidFill>
                  <a:srgbClr val="002060"/>
                </a:solidFill>
                <a:ea typeface="Calibri"/>
                <a:cs typeface="Times New Roman"/>
              </a:rPr>
              <a:t>Patient Recovery</a:t>
            </a:r>
            <a:endParaRPr lang="en-GB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dirty="0">
                <a:solidFill>
                  <a:srgbClr val="002060"/>
                </a:solidFill>
                <a:ea typeface="Calibri"/>
                <a:cs typeface="Times New Roman"/>
              </a:rPr>
              <a:t>Rehabilitate</a:t>
            </a:r>
            <a:r>
              <a:rPr lang="en-GB" dirty="0">
                <a:highlight>
                  <a:srgbClr val="FFFF00"/>
                </a:highlight>
                <a:ea typeface="Calibri"/>
                <a:cs typeface="Times New Roman"/>
              </a:rPr>
              <a:t> </a:t>
            </a:r>
            <a:r>
              <a:rPr lang="en-GB" dirty="0" err="1">
                <a:highlight>
                  <a:srgbClr val="FFFF00"/>
                </a:highlight>
                <a:ea typeface="Calibri"/>
                <a:cs typeface="Times New Roman"/>
              </a:rPr>
              <a:t>Tickerfit</a:t>
            </a:r>
            <a:endParaRPr lang="en-GB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dirty="0">
                <a:solidFill>
                  <a:srgbClr val="C00000"/>
                </a:solidFill>
                <a:ea typeface="Calibri"/>
                <a:cs typeface="Times New Roman"/>
              </a:rPr>
              <a:t>End of life </a:t>
            </a:r>
            <a:r>
              <a:rPr lang="en-GB" dirty="0" smtClean="0">
                <a:solidFill>
                  <a:srgbClr val="C00000"/>
                </a:solidFill>
                <a:ea typeface="Calibri"/>
                <a:cs typeface="Times New Roman"/>
              </a:rPr>
              <a:t>care </a:t>
            </a:r>
            <a:r>
              <a:rPr lang="en-GB" dirty="0">
                <a:solidFill>
                  <a:srgbClr val="C00000"/>
                </a:solidFill>
                <a:highlight>
                  <a:srgbClr val="FFFF00"/>
                </a:highlight>
                <a:ea typeface="Calibri"/>
                <a:cs typeface="Times New Roman"/>
              </a:rPr>
              <a:t>NCEPOD</a:t>
            </a:r>
            <a:endParaRPr lang="en-GB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en-GB" dirty="0">
                <a:solidFill>
                  <a:srgbClr val="C00000"/>
                </a:solidFill>
                <a:ea typeface="Calibri"/>
                <a:cs typeface="Times New Roman"/>
              </a:rPr>
              <a:t>Mortality Prediction Scores</a:t>
            </a:r>
            <a:endParaRPr lang="en-GB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en-GB" dirty="0">
                <a:solidFill>
                  <a:srgbClr val="C00000"/>
                </a:solidFill>
                <a:ea typeface="Calibri"/>
                <a:cs typeface="Times New Roman"/>
              </a:rPr>
              <a:t>Palliative Care at Home</a:t>
            </a:r>
            <a:endParaRPr lang="en-GB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Calibri"/>
              <a:buChar char="-"/>
            </a:pPr>
            <a:r>
              <a:rPr lang="en-GB" dirty="0" smtClean="0">
                <a:solidFill>
                  <a:srgbClr val="C00000"/>
                </a:solidFill>
                <a:ea typeface="Calibri"/>
                <a:cs typeface="Times New Roman"/>
              </a:rPr>
              <a:t>Hospice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021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340" y="1352282"/>
            <a:ext cx="5771681" cy="477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37812"/>
            <a:ext cx="3372320" cy="60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78606" y="271209"/>
            <a:ext cx="8772752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defRPr lang="en-GB" sz="3200" kern="1200" baseline="0">
                <a:solidFill>
                  <a:srgbClr val="344D82"/>
                </a:solidFill>
                <a:latin typeface="+mj-lt"/>
                <a:ea typeface="FS Joey Medium"/>
                <a:cs typeface="FS Joey Medium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44D82"/>
                </a:solidFill>
                <a:latin typeface="FS Joey Medium"/>
                <a:ea typeface="FS Joey Medium"/>
                <a:cs typeface="FS Joey Medium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44D82"/>
                </a:solidFill>
                <a:latin typeface="FS Joey Medium"/>
                <a:ea typeface="FS Joey Medium"/>
                <a:cs typeface="FS Joey Medium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44D82"/>
                </a:solidFill>
                <a:latin typeface="FS Joey Medium"/>
                <a:ea typeface="FS Joey Medium"/>
                <a:cs typeface="FS Joey Medium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44D82"/>
                </a:solidFill>
                <a:latin typeface="FS Joey Medium"/>
                <a:ea typeface="FS Joey Medium"/>
                <a:cs typeface="FS Joey Medium"/>
              </a:defRPr>
            </a:lvl5pPr>
            <a:lvl6pPr marL="609487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76004B"/>
                </a:solidFill>
                <a:latin typeface="Calibri" pitchFamily="34" charset="0"/>
              </a:defRPr>
            </a:lvl6pPr>
            <a:lvl7pPr marL="1218978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76004B"/>
                </a:solidFill>
                <a:latin typeface="Calibri" pitchFamily="34" charset="0"/>
              </a:defRPr>
            </a:lvl7pPr>
            <a:lvl8pPr marL="1828464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76004B"/>
                </a:solidFill>
                <a:latin typeface="Calibri" pitchFamily="34" charset="0"/>
              </a:defRPr>
            </a:lvl8pPr>
            <a:lvl9pPr marL="2437954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76004B"/>
                </a:solidFill>
                <a:latin typeface="Calibri" pitchFamily="34" charset="0"/>
              </a:defRPr>
            </a:lvl9pPr>
          </a:lstStyle>
          <a:p>
            <a:pPr algn="r" defTabSz="914354"/>
            <a:r>
              <a:rPr b="1" dirty="0" smtClean="0"/>
              <a:t>NCEPOD Report on Acute Heart Failure Deaths </a:t>
            </a:r>
            <a:br>
              <a:rPr b="1" dirty="0" smtClean="0"/>
            </a:br>
            <a:r>
              <a:rPr b="1" dirty="0" smtClean="0"/>
              <a:t>Nov 22</a:t>
            </a:r>
            <a:r>
              <a:rPr b="1" baseline="30000" dirty="0" smtClean="0"/>
              <a:t>nd</a:t>
            </a:r>
            <a:r>
              <a:rPr b="1" dirty="0" smtClean="0"/>
              <a:t> 2018</a:t>
            </a:r>
            <a:endParaRPr b="1" dirty="0"/>
          </a:p>
        </p:txBody>
      </p:sp>
      <p:sp>
        <p:nvSpPr>
          <p:cNvPr id="3" name="Rectangle 2"/>
          <p:cNvSpPr/>
          <p:nvPr/>
        </p:nvSpPr>
        <p:spPr>
          <a:xfrm>
            <a:off x="2411773" y="6309320"/>
            <a:ext cx="3821559" cy="4001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prstClr val="black"/>
                </a:solidFill>
                <a:hlinkClick r:id="rId5"/>
              </a:rPr>
              <a:t>www.ncepod.org.uk/2018ahf.html</a:t>
            </a:r>
            <a:r>
              <a:rPr lang="en-GB" sz="2000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4767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258" y="113900"/>
            <a:ext cx="4536755" cy="36871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dirty="0" smtClean="0">
                <a:solidFill>
                  <a:srgbClr val="C00000"/>
                </a:solidFill>
                <a:ea typeface="Calibri"/>
                <a:cs typeface="Times New Roman"/>
              </a:rPr>
              <a:t>Data Focus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dirty="0" smtClean="0">
                <a:solidFill>
                  <a:srgbClr val="C00000"/>
                </a:solidFill>
                <a:ea typeface="Calibri"/>
                <a:cs typeface="Times New Roman"/>
              </a:rPr>
              <a:t>National Audits (NCOR, MINAP)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dirty="0" smtClean="0">
                <a:solidFill>
                  <a:srgbClr val="C00000"/>
                </a:solidFill>
                <a:ea typeface="Calibri"/>
                <a:cs typeface="Times New Roman"/>
              </a:rPr>
              <a:t>Patient </a:t>
            </a:r>
            <a:r>
              <a:rPr lang="en-GB" dirty="0">
                <a:solidFill>
                  <a:srgbClr val="C00000"/>
                </a:solidFill>
                <a:ea typeface="Calibri"/>
                <a:cs typeface="Times New Roman"/>
              </a:rPr>
              <a:t>Reported Outcome Measures (PROMs)</a:t>
            </a:r>
            <a:endParaRPr lang="en-GB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dirty="0" smtClean="0">
                <a:solidFill>
                  <a:srgbClr val="C00000"/>
                </a:solidFill>
                <a:ea typeface="Calibri"/>
                <a:cs typeface="Times New Roman"/>
              </a:rPr>
              <a:t>Patient feedback – Clinician Ratings</a:t>
            </a:r>
            <a:endParaRPr lang="en-GB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dirty="0" smtClean="0">
                <a:solidFill>
                  <a:srgbClr val="C00000"/>
                </a:solidFill>
                <a:ea typeface="Calibri"/>
                <a:cs typeface="Times New Roman"/>
              </a:rPr>
              <a:t>Device </a:t>
            </a:r>
            <a:r>
              <a:rPr lang="en-GB" dirty="0">
                <a:solidFill>
                  <a:srgbClr val="C00000"/>
                </a:solidFill>
                <a:ea typeface="Calibri"/>
                <a:cs typeface="Times New Roman"/>
              </a:rPr>
              <a:t>collected Outcomes</a:t>
            </a:r>
            <a:endParaRPr lang="en-GB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en-GB" dirty="0">
                <a:solidFill>
                  <a:srgbClr val="C00000"/>
                </a:solidFill>
                <a:ea typeface="Calibri"/>
                <a:cs typeface="Times New Roman"/>
              </a:rPr>
              <a:t>Mobile</a:t>
            </a:r>
            <a:endParaRPr lang="en-GB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en-GB" dirty="0" err="1">
                <a:solidFill>
                  <a:srgbClr val="C00000"/>
                </a:solidFill>
                <a:ea typeface="Calibri"/>
                <a:cs typeface="Times New Roman"/>
              </a:rPr>
              <a:t>Wearables</a:t>
            </a:r>
            <a:endParaRPr lang="en-GB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en-GB" dirty="0">
                <a:solidFill>
                  <a:srgbClr val="C00000"/>
                </a:solidFill>
                <a:ea typeface="Calibri"/>
                <a:cs typeface="Times New Roman"/>
              </a:rPr>
              <a:t>Sensors - </a:t>
            </a:r>
            <a:r>
              <a:rPr lang="en-GB" dirty="0">
                <a:solidFill>
                  <a:srgbClr val="C00000"/>
                </a:solidFill>
                <a:highlight>
                  <a:srgbClr val="FFFF00"/>
                </a:highlight>
                <a:ea typeface="Calibri"/>
                <a:cs typeface="Times New Roman"/>
              </a:rPr>
              <a:t>Heartfelt</a:t>
            </a:r>
            <a:endParaRPr lang="en-GB" dirty="0">
              <a:ea typeface="Calibri"/>
              <a:cs typeface="Times New Roman"/>
            </a:endParaRPr>
          </a:p>
          <a:p>
            <a:endParaRPr lang="en-GB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251970"/>
              </p:ext>
            </p:extLst>
          </p:nvPr>
        </p:nvGraphicFramePr>
        <p:xfrm>
          <a:off x="1259632" y="806623"/>
          <a:ext cx="8507288" cy="4929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572000" y="177281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Physical  </a:t>
            </a:r>
            <a:r>
              <a:rPr lang="en-GB" dirty="0" smtClean="0">
                <a:solidFill>
                  <a:srgbClr val="C00000"/>
                </a:solidFill>
              </a:rPr>
              <a:t>&amp; Virtual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22233" y="4118985"/>
            <a:ext cx="2088232" cy="1453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en-GB" dirty="0">
                <a:solidFill>
                  <a:srgbClr val="002060"/>
                </a:solidFill>
                <a:ea typeface="Calibri"/>
                <a:cs typeface="Times New Roman"/>
              </a:rPr>
              <a:t>Experience</a:t>
            </a:r>
            <a:endParaRPr lang="en-GB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en-GB" dirty="0">
                <a:solidFill>
                  <a:srgbClr val="002060"/>
                </a:solidFill>
                <a:ea typeface="Calibri"/>
                <a:cs typeface="Times New Roman"/>
              </a:rPr>
              <a:t>Training</a:t>
            </a:r>
            <a:endParaRPr lang="en-GB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Calibri"/>
              <a:buChar char="-"/>
            </a:pPr>
            <a:r>
              <a:rPr lang="en-GB" dirty="0">
                <a:solidFill>
                  <a:srgbClr val="002060"/>
                </a:solidFill>
                <a:ea typeface="Calibri"/>
                <a:cs typeface="Times New Roman"/>
              </a:rPr>
              <a:t>Awareness</a:t>
            </a:r>
            <a:endParaRPr lang="en-GB" dirty="0">
              <a:ea typeface="Calibri"/>
              <a:cs typeface="Times New Roman"/>
            </a:endParaRPr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6588225" y="4118992"/>
            <a:ext cx="1872208" cy="1047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en-GB" dirty="0">
                <a:solidFill>
                  <a:srgbClr val="C00000"/>
                </a:solidFill>
                <a:ea typeface="Calibri"/>
                <a:cs typeface="Times New Roman"/>
              </a:rPr>
              <a:t>Surfing</a:t>
            </a:r>
            <a:endParaRPr lang="en-GB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en-GB" dirty="0">
                <a:solidFill>
                  <a:srgbClr val="C00000"/>
                </a:solidFill>
                <a:ea typeface="Calibri"/>
                <a:cs typeface="Times New Roman"/>
              </a:rPr>
              <a:t>Simulation</a:t>
            </a:r>
            <a:endParaRPr lang="en-GB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Calibri"/>
              <a:buChar char="-"/>
            </a:pPr>
            <a:r>
              <a:rPr lang="en-GB" dirty="0">
                <a:solidFill>
                  <a:srgbClr val="C00000"/>
                </a:solidFill>
                <a:ea typeface="Calibri"/>
                <a:cs typeface="Times New Roman"/>
              </a:rPr>
              <a:t>Connected</a:t>
            </a:r>
            <a:endParaRPr lang="en-GB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3492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414" y="271463"/>
            <a:ext cx="7681913" cy="1325562"/>
          </a:xfrm>
        </p:spPr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085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734" y="106384"/>
            <a:ext cx="6110287" cy="612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548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2" y="257196"/>
            <a:ext cx="3198813" cy="598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8285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9" y="104081"/>
            <a:ext cx="4134119" cy="602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328" y="375919"/>
            <a:ext cx="4876640" cy="5754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35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16632"/>
            <a:ext cx="4728154" cy="387336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GB" dirty="0" smtClean="0">
                <a:solidFill>
                  <a:srgbClr val="4F6228"/>
                </a:solidFill>
                <a:ea typeface="Calibri"/>
                <a:cs typeface="Times New Roman"/>
              </a:rPr>
              <a:t>National Health Service</a:t>
            </a:r>
            <a:endParaRPr lang="en-GB" dirty="0">
              <a:ea typeface="Calibri"/>
              <a:cs typeface="Times New Roman"/>
            </a:endParaRPr>
          </a:p>
          <a:p>
            <a:pPr marL="285750" lvl="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GB" dirty="0" err="1" smtClean="0">
                <a:ea typeface="Calibri"/>
                <a:cs typeface="Times New Roman"/>
              </a:rPr>
              <a:t>Payor</a:t>
            </a:r>
            <a:r>
              <a:rPr lang="en-GB" dirty="0" smtClean="0">
                <a:ea typeface="Calibri"/>
                <a:cs typeface="Times New Roman"/>
              </a:rPr>
              <a:t> via Taxes</a:t>
            </a:r>
          </a:p>
          <a:p>
            <a:pPr>
              <a:lnSpc>
                <a:spcPct val="115000"/>
              </a:lnSpc>
            </a:pPr>
            <a:r>
              <a:rPr lang="en-GB" dirty="0" smtClean="0">
                <a:solidFill>
                  <a:srgbClr val="4F6228"/>
                </a:solidFill>
                <a:ea typeface="Calibri"/>
                <a:cs typeface="Times New Roman"/>
              </a:rPr>
              <a:t>National Institute for Health and Care Excellence</a:t>
            </a:r>
          </a:p>
          <a:p>
            <a:pPr marL="28575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GB" dirty="0" smtClean="0">
                <a:ea typeface="Calibri"/>
                <a:cs typeface="Times New Roman"/>
              </a:rPr>
              <a:t>Clinical and Cost effectiveness</a:t>
            </a:r>
          </a:p>
          <a:p>
            <a:pPr>
              <a:lnSpc>
                <a:spcPct val="115000"/>
              </a:lnSpc>
            </a:pPr>
            <a:r>
              <a:rPr lang="en-GB" dirty="0" smtClean="0">
                <a:solidFill>
                  <a:srgbClr val="4F6228"/>
                </a:solidFill>
                <a:ea typeface="Calibri"/>
                <a:cs typeface="Times New Roman"/>
              </a:rPr>
              <a:t>National </a:t>
            </a:r>
            <a:r>
              <a:rPr lang="en-GB" dirty="0">
                <a:solidFill>
                  <a:srgbClr val="4F6228"/>
                </a:solidFill>
                <a:ea typeface="Calibri"/>
                <a:cs typeface="Times New Roman"/>
              </a:rPr>
              <a:t>Institute for Health Research (NIHR)</a:t>
            </a:r>
            <a:endParaRPr lang="en-GB" dirty="0">
              <a:ea typeface="Calibri"/>
              <a:cs typeface="Times New Roman"/>
            </a:endParaRPr>
          </a:p>
          <a:p>
            <a:pPr marL="285750" lvl="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GB" dirty="0">
                <a:ea typeface="Calibri"/>
                <a:cs typeface="Times New Roman"/>
              </a:rPr>
              <a:t>Research &amp; Grants</a:t>
            </a:r>
          </a:p>
          <a:p>
            <a:pPr>
              <a:lnSpc>
                <a:spcPct val="115000"/>
              </a:lnSpc>
            </a:pPr>
            <a:r>
              <a:rPr lang="en-GB" dirty="0" smtClean="0">
                <a:solidFill>
                  <a:srgbClr val="4F6228"/>
                </a:solidFill>
                <a:ea typeface="Calibri"/>
                <a:cs typeface="Times New Roman"/>
              </a:rPr>
              <a:t>MHRA</a:t>
            </a:r>
            <a:endParaRPr lang="en-GB" dirty="0" smtClean="0">
              <a:ea typeface="Calibri"/>
              <a:cs typeface="Times New Roman"/>
            </a:endParaRPr>
          </a:p>
          <a:p>
            <a:pPr marL="285750" lvl="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GB" dirty="0" smtClean="0">
                <a:ea typeface="Calibri"/>
                <a:cs typeface="Times New Roman"/>
              </a:rPr>
              <a:t>Regulation</a:t>
            </a:r>
          </a:p>
          <a:p>
            <a:pPr marL="285750" lvl="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GB" dirty="0" smtClean="0">
                <a:ea typeface="Calibri"/>
                <a:cs typeface="Times New Roman"/>
              </a:rPr>
              <a:t>Safety</a:t>
            </a:r>
          </a:p>
          <a:p>
            <a:pPr marL="285750" lvl="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GB" dirty="0" smtClean="0">
                <a:ea typeface="Calibri"/>
                <a:cs typeface="Times New Roman"/>
              </a:rPr>
              <a:t>Yellow card</a:t>
            </a:r>
          </a:p>
          <a:p>
            <a:pPr marL="285750" lvl="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GB" dirty="0" smtClean="0">
                <a:ea typeface="Calibri"/>
                <a:cs typeface="Times New Roman"/>
              </a:rPr>
              <a:t>Efficacy</a:t>
            </a:r>
          </a:p>
          <a:p>
            <a:endParaRPr lang="en-GB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7644631"/>
              </p:ext>
            </p:extLst>
          </p:nvPr>
        </p:nvGraphicFramePr>
        <p:xfrm>
          <a:off x="107506" y="1928599"/>
          <a:ext cx="8507288" cy="4929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462030" y="129281"/>
            <a:ext cx="3710439" cy="39149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GB" dirty="0">
                <a:solidFill>
                  <a:srgbClr val="4F6228"/>
                </a:solidFill>
                <a:ea typeface="Calibri"/>
                <a:cs typeface="Times New Roman"/>
              </a:rPr>
              <a:t>NHS Digital  &amp; NHSX</a:t>
            </a:r>
            <a:endParaRPr lang="en-GB" dirty="0">
              <a:ea typeface="Calibri"/>
              <a:cs typeface="Times New Roman"/>
            </a:endParaRPr>
          </a:p>
          <a:p>
            <a:pPr marL="285750" lvl="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GB" dirty="0">
                <a:solidFill>
                  <a:srgbClr val="C00000"/>
                </a:solidFill>
                <a:ea typeface="Calibri"/>
                <a:cs typeface="Times New Roman"/>
              </a:rPr>
              <a:t>Digital and </a:t>
            </a:r>
            <a:r>
              <a:rPr lang="en-GB" dirty="0" smtClean="0">
                <a:solidFill>
                  <a:srgbClr val="C00000"/>
                </a:solidFill>
                <a:ea typeface="Calibri"/>
                <a:cs typeface="Times New Roman"/>
              </a:rPr>
              <a:t>£50M AI Grants</a:t>
            </a:r>
            <a:endParaRPr lang="en-GB" dirty="0">
              <a:solidFill>
                <a:srgbClr val="C0000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n-GB" dirty="0">
                <a:solidFill>
                  <a:srgbClr val="4F6228"/>
                </a:solidFill>
                <a:ea typeface="Calibri"/>
                <a:cs typeface="Times New Roman"/>
              </a:rPr>
              <a:t>NHS </a:t>
            </a:r>
            <a:r>
              <a:rPr lang="en-GB" dirty="0" err="1" smtClean="0">
                <a:solidFill>
                  <a:srgbClr val="4F6228"/>
                </a:solidFill>
                <a:ea typeface="Calibri"/>
                <a:cs typeface="Times New Roman"/>
              </a:rPr>
              <a:t>DigiTrials</a:t>
            </a:r>
            <a:r>
              <a:rPr lang="en-GB" dirty="0" smtClean="0">
                <a:solidFill>
                  <a:srgbClr val="4F6228"/>
                </a:solidFill>
                <a:ea typeface="Calibri"/>
                <a:cs typeface="Times New Roman"/>
              </a:rPr>
              <a:t> </a:t>
            </a:r>
            <a:endParaRPr lang="en-GB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n-GB" dirty="0" smtClean="0">
                <a:solidFill>
                  <a:srgbClr val="4F6228"/>
                </a:solidFill>
                <a:ea typeface="Calibri"/>
                <a:cs typeface="Times New Roman"/>
              </a:rPr>
              <a:t>- </a:t>
            </a:r>
            <a:r>
              <a:rPr lang="en-GB" dirty="0">
                <a:solidFill>
                  <a:srgbClr val="4F6228"/>
                </a:solidFill>
                <a:ea typeface="Calibri"/>
                <a:cs typeface="Times New Roman"/>
              </a:rPr>
              <a:t>U</a:t>
            </a:r>
            <a:r>
              <a:rPr lang="en-GB" dirty="0" smtClean="0">
                <a:solidFill>
                  <a:srgbClr val="4F6228"/>
                </a:solidFill>
                <a:ea typeface="Calibri"/>
                <a:cs typeface="Times New Roman"/>
              </a:rPr>
              <a:t>se data collection for Research</a:t>
            </a:r>
          </a:p>
          <a:p>
            <a:pPr>
              <a:lnSpc>
                <a:spcPct val="115000"/>
              </a:lnSpc>
            </a:pPr>
            <a:r>
              <a:rPr lang="en-GB" dirty="0" smtClean="0">
                <a:solidFill>
                  <a:srgbClr val="4F6228"/>
                </a:solidFill>
                <a:ea typeface="Calibri"/>
                <a:cs typeface="Times New Roman"/>
              </a:rPr>
              <a:t>NHS </a:t>
            </a:r>
            <a:r>
              <a:rPr lang="en-GB" dirty="0">
                <a:solidFill>
                  <a:srgbClr val="4F6228"/>
                </a:solidFill>
                <a:ea typeface="Calibri"/>
                <a:cs typeface="Times New Roman"/>
              </a:rPr>
              <a:t>Accelerator Innovation </a:t>
            </a:r>
            <a:endParaRPr lang="en-GB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buFont typeface="Calibri"/>
              <a:buChar char="-"/>
            </a:pPr>
            <a:r>
              <a:rPr lang="en-GB" dirty="0" err="1">
                <a:highlight>
                  <a:srgbClr val="FFFF00"/>
                </a:highlight>
                <a:ea typeface="Calibri"/>
                <a:cs typeface="Times New Roman"/>
              </a:rPr>
              <a:t>TrustedDoctor</a:t>
            </a:r>
            <a:endParaRPr lang="en-GB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buFont typeface="Calibri"/>
              <a:buChar char="-"/>
            </a:pPr>
            <a:r>
              <a:rPr lang="en-GB" dirty="0" err="1">
                <a:highlight>
                  <a:srgbClr val="FFFF00"/>
                </a:highlight>
                <a:ea typeface="Calibri"/>
                <a:cs typeface="Times New Roman"/>
              </a:rPr>
              <a:t>Tickerfit</a:t>
            </a:r>
            <a:endParaRPr lang="en-GB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n-GB" dirty="0">
                <a:solidFill>
                  <a:srgbClr val="4F6228"/>
                </a:solidFill>
                <a:ea typeface="Calibri"/>
                <a:cs typeface="Times New Roman"/>
              </a:rPr>
              <a:t>NHS Accelerated Access Collaborative</a:t>
            </a:r>
            <a:endParaRPr lang="en-GB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buFont typeface="Calibri"/>
              <a:buChar char="-"/>
            </a:pPr>
            <a:r>
              <a:rPr lang="en-GB" dirty="0" err="1">
                <a:solidFill>
                  <a:srgbClr val="C00000"/>
                </a:solidFill>
                <a:highlight>
                  <a:srgbClr val="FFFF00"/>
                </a:highlight>
                <a:ea typeface="Calibri"/>
                <a:cs typeface="Times New Roman"/>
              </a:rPr>
              <a:t>HeartFlow</a:t>
            </a:r>
            <a:endParaRPr lang="en-GB" dirty="0">
              <a:solidFill>
                <a:srgbClr val="C00000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buFont typeface="Calibri"/>
              <a:buChar char="-"/>
            </a:pPr>
            <a:r>
              <a:rPr lang="en-GB" dirty="0">
                <a:solidFill>
                  <a:srgbClr val="C00000"/>
                </a:solidFill>
                <a:highlight>
                  <a:srgbClr val="FFFF00"/>
                </a:highlight>
                <a:ea typeface="Calibri"/>
                <a:cs typeface="Times New Roman"/>
              </a:rPr>
              <a:t>PCSK9 inhibitors</a:t>
            </a:r>
            <a:endParaRPr lang="en-GB" dirty="0">
              <a:solidFill>
                <a:srgbClr val="C00000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buFont typeface="Calibri"/>
              <a:buChar char="-"/>
            </a:pPr>
            <a:r>
              <a:rPr lang="en-GB" dirty="0" err="1">
                <a:solidFill>
                  <a:srgbClr val="C00000"/>
                </a:solidFill>
                <a:highlight>
                  <a:srgbClr val="FFFF00"/>
                </a:highlight>
                <a:ea typeface="Calibri"/>
                <a:cs typeface="Times New Roman"/>
              </a:rPr>
              <a:t>Inclisiran</a:t>
            </a:r>
            <a:endParaRPr lang="en-GB" dirty="0">
              <a:solidFill>
                <a:srgbClr val="C00000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buFont typeface="Calibri"/>
              <a:buChar char="-"/>
            </a:pPr>
            <a:r>
              <a:rPr lang="en-GB" dirty="0" smtClean="0">
                <a:highlight>
                  <a:srgbClr val="FFFF00"/>
                </a:highlight>
                <a:ea typeface="Calibri"/>
                <a:cs typeface="Times New Roman"/>
              </a:rPr>
              <a:t>High Sensitivity </a:t>
            </a:r>
            <a:r>
              <a:rPr lang="en-GB" dirty="0" smtClean="0">
                <a:highlight>
                  <a:srgbClr val="FFFF00"/>
                </a:highlight>
                <a:ea typeface="Calibri"/>
                <a:cs typeface="Times New Roman"/>
              </a:rPr>
              <a:t>Troponin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688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NHS </a:t>
            </a:r>
            <a:r>
              <a:rPr lang="en-GB" dirty="0" err="1" smtClean="0"/>
              <a:t>DigiTrials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22" y="1268760"/>
            <a:ext cx="8837665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244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NHS </a:t>
            </a:r>
            <a:r>
              <a:rPr lang="en-GB" dirty="0" err="1" smtClean="0"/>
              <a:t>DigiTrials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03" y="1340768"/>
            <a:ext cx="8967764" cy="501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811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>
            <a:extLst>
              <a:ext uri="{FF2B5EF4-FFF2-40B4-BE49-F238E27FC236}">
                <a16:creationId xmlns:a16="http://schemas.microsoft.com/office/drawing/2014/main" xmlns="" id="{D0B99216-E516-9641-9404-69E3545674D1}"/>
              </a:ext>
            </a:extLst>
          </p:cNvPr>
          <p:cNvSpPr/>
          <p:nvPr/>
        </p:nvSpPr>
        <p:spPr bwMode="auto">
          <a:xfrm>
            <a:off x="509926" y="1703073"/>
            <a:ext cx="2251075" cy="1820333"/>
          </a:xfrm>
          <a:prstGeom prst="rect">
            <a:avLst/>
          </a:prstGeom>
          <a:solidFill>
            <a:srgbClr val="FFFFFF">
              <a:lumMod val="50000"/>
              <a:alpha val="20000"/>
            </a:srgbClr>
          </a:solidFill>
          <a:ln w="19050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685783">
              <a:defRPr/>
            </a:pPr>
            <a:endParaRPr lang="it-IT" sz="1200" kern="0">
              <a:solidFill>
                <a:srgbClr val="000000">
                  <a:lumMod val="65000"/>
                  <a:lumOff val="35000"/>
                </a:srgbClr>
              </a:solidFill>
              <a:latin typeface="Arial"/>
              <a:cs typeface="Arial" pitchFamily="34" charset="0"/>
            </a:endParaRPr>
          </a:p>
        </p:txBody>
      </p:sp>
      <p:grpSp>
        <p:nvGrpSpPr>
          <p:cNvPr id="45059" name="Gruppo 30">
            <a:extLst>
              <a:ext uri="{FF2B5EF4-FFF2-40B4-BE49-F238E27FC236}">
                <a16:creationId xmlns:a16="http://schemas.microsoft.com/office/drawing/2014/main" xmlns="" id="{77A92898-FFAC-514E-BC95-5E2C514602A1}"/>
              </a:ext>
            </a:extLst>
          </p:cNvPr>
          <p:cNvGrpSpPr>
            <a:grpSpLocks/>
          </p:cNvGrpSpPr>
          <p:nvPr/>
        </p:nvGrpSpPr>
        <p:grpSpPr bwMode="auto">
          <a:xfrm>
            <a:off x="1514803" y="1675548"/>
            <a:ext cx="2490788" cy="2783416"/>
            <a:chOff x="2357754" y="1397000"/>
            <a:chExt cx="4428492" cy="3711242"/>
          </a:xfrm>
        </p:grpSpPr>
        <p:sp>
          <p:nvSpPr>
            <p:cNvPr id="32" name="Figura a mano libera 31">
              <a:extLst>
                <a:ext uri="{FF2B5EF4-FFF2-40B4-BE49-F238E27FC236}">
                  <a16:creationId xmlns:a16="http://schemas.microsoft.com/office/drawing/2014/main" xmlns="" id="{1A88C9E1-7676-D243-8CBD-53A42628A209}"/>
                </a:ext>
              </a:extLst>
            </p:cNvPr>
            <p:cNvSpPr/>
            <p:nvPr/>
          </p:nvSpPr>
          <p:spPr>
            <a:xfrm>
              <a:off x="3833919" y="1397000"/>
              <a:ext cx="1476163" cy="1236140"/>
            </a:xfrm>
            <a:custGeom>
              <a:avLst/>
              <a:gdLst>
                <a:gd name="connsiteX0" fmla="*/ 0 w 1476164"/>
                <a:gd name="connsiteY0" fmla="*/ 1237081 h 1237081"/>
                <a:gd name="connsiteX1" fmla="*/ 738080 w 1476164"/>
                <a:gd name="connsiteY1" fmla="*/ 0 h 1237081"/>
                <a:gd name="connsiteX2" fmla="*/ 738084 w 1476164"/>
                <a:gd name="connsiteY2" fmla="*/ 0 h 1237081"/>
                <a:gd name="connsiteX3" fmla="*/ 1476164 w 1476164"/>
                <a:gd name="connsiteY3" fmla="*/ 1237081 h 1237081"/>
                <a:gd name="connsiteX4" fmla="*/ 0 w 1476164"/>
                <a:gd name="connsiteY4" fmla="*/ 1237081 h 1237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6164" h="1237081">
                  <a:moveTo>
                    <a:pt x="0" y="1237081"/>
                  </a:moveTo>
                  <a:lnTo>
                    <a:pt x="738080" y="0"/>
                  </a:lnTo>
                  <a:lnTo>
                    <a:pt x="738084" y="0"/>
                  </a:lnTo>
                  <a:lnTo>
                    <a:pt x="1476164" y="1237081"/>
                  </a:lnTo>
                  <a:lnTo>
                    <a:pt x="0" y="1237081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 lIns="17145" tIns="17145" rIns="17145" bIns="17145" spcCol="1270" anchor="ctr"/>
            <a:lstStyle/>
            <a:p>
              <a:pPr algn="ctr" defTabSz="60006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it-IT" sz="1351" kern="0" dirty="0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  <a:p>
              <a:pPr algn="ctr" defTabSz="600060">
                <a:lnSpc>
                  <a:spcPct val="90000"/>
                </a:lnSpc>
                <a:defRPr/>
              </a:pPr>
              <a:r>
                <a:rPr lang="it-IT" sz="1351" b="1" kern="0" dirty="0">
                  <a:solidFill>
                    <a:srgbClr val="FFFFFF"/>
                  </a:solidFill>
                  <a:latin typeface="Arial"/>
                  <a:cs typeface="Arial" pitchFamily="34" charset="0"/>
                </a:rPr>
                <a:t>RCT</a:t>
              </a:r>
            </a:p>
          </p:txBody>
        </p:sp>
        <p:sp>
          <p:nvSpPr>
            <p:cNvPr id="33" name="Figura a mano libera 32">
              <a:extLst>
                <a:ext uri="{FF2B5EF4-FFF2-40B4-BE49-F238E27FC236}">
                  <a16:creationId xmlns:a16="http://schemas.microsoft.com/office/drawing/2014/main" xmlns="" id="{09DACA07-FBF9-1C46-893A-4C187FDA855E}"/>
                </a:ext>
              </a:extLst>
            </p:cNvPr>
            <p:cNvSpPr/>
            <p:nvPr/>
          </p:nvSpPr>
          <p:spPr>
            <a:xfrm>
              <a:off x="3097247" y="2633140"/>
              <a:ext cx="2949506" cy="1238962"/>
            </a:xfrm>
            <a:custGeom>
              <a:avLst/>
              <a:gdLst>
                <a:gd name="connsiteX0" fmla="*/ 0 w 2952328"/>
                <a:gd name="connsiteY0" fmla="*/ 1237081 h 1237081"/>
                <a:gd name="connsiteX1" fmla="*/ 738080 w 2952328"/>
                <a:gd name="connsiteY1" fmla="*/ 0 h 1237081"/>
                <a:gd name="connsiteX2" fmla="*/ 2214248 w 2952328"/>
                <a:gd name="connsiteY2" fmla="*/ 0 h 1237081"/>
                <a:gd name="connsiteX3" fmla="*/ 2952328 w 2952328"/>
                <a:gd name="connsiteY3" fmla="*/ 1237081 h 1237081"/>
                <a:gd name="connsiteX4" fmla="*/ 0 w 2952328"/>
                <a:gd name="connsiteY4" fmla="*/ 1237081 h 1237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2328" h="1237081">
                  <a:moveTo>
                    <a:pt x="0" y="1237081"/>
                  </a:moveTo>
                  <a:lnTo>
                    <a:pt x="738080" y="0"/>
                  </a:lnTo>
                  <a:lnTo>
                    <a:pt x="2214248" y="0"/>
                  </a:lnTo>
                  <a:lnTo>
                    <a:pt x="2952328" y="1237081"/>
                  </a:lnTo>
                  <a:lnTo>
                    <a:pt x="0" y="1237081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 lIns="404639" tIns="17145" rIns="404639" bIns="17145" spcCol="1270" anchor="ctr"/>
            <a:lstStyle/>
            <a:p>
              <a:pPr algn="ctr" defTabSz="60006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GB" sz="1351" b="1" kern="0" dirty="0">
                  <a:solidFill>
                    <a:srgbClr val="FFFFFF"/>
                  </a:solidFill>
                  <a:latin typeface="Arial"/>
                  <a:cs typeface="Arial" pitchFamily="34" charset="0"/>
                </a:rPr>
                <a:t>P</a:t>
              </a:r>
              <a:r>
                <a:rPr lang="en-GB" sz="1200" b="1" kern="0" dirty="0">
                  <a:solidFill>
                    <a:srgbClr val="FFFFFF"/>
                  </a:solidFill>
                  <a:latin typeface="Arial"/>
                  <a:cs typeface="Arial" pitchFamily="34" charset="0"/>
                </a:rPr>
                <a:t>ROSPECTIVE</a:t>
              </a:r>
              <a:br>
                <a:rPr lang="en-GB" sz="1200" b="1" kern="0" dirty="0">
                  <a:solidFill>
                    <a:srgbClr val="FFFFFF"/>
                  </a:solidFill>
                  <a:latin typeface="Arial"/>
                  <a:cs typeface="Arial" pitchFamily="34" charset="0"/>
                </a:rPr>
              </a:br>
              <a:r>
                <a:rPr lang="en-GB" sz="1051" kern="0" dirty="0">
                  <a:solidFill>
                    <a:srgbClr val="FFFFFF"/>
                  </a:solidFill>
                  <a:latin typeface="Arial"/>
                  <a:cs typeface="Arial" pitchFamily="34" charset="0"/>
                </a:rPr>
                <a:t>non-interventional</a:t>
              </a:r>
              <a:br>
                <a:rPr lang="en-GB" sz="1051" kern="0" dirty="0">
                  <a:solidFill>
                    <a:srgbClr val="FFFFFF"/>
                  </a:solidFill>
                  <a:latin typeface="Arial"/>
                  <a:cs typeface="Arial" pitchFamily="34" charset="0"/>
                </a:rPr>
              </a:br>
              <a:r>
                <a:rPr lang="en-GB" sz="1051" kern="0" dirty="0">
                  <a:solidFill>
                    <a:srgbClr val="FFFFFF"/>
                  </a:solidFill>
                  <a:latin typeface="Arial"/>
                  <a:cs typeface="Arial" pitchFamily="34" charset="0"/>
                </a:rPr>
                <a:t>study</a:t>
              </a:r>
              <a:endParaRPr lang="en-GB" sz="1051" kern="0" baseline="30000" dirty="0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34" name="Figura a mano libera 33">
              <a:extLst>
                <a:ext uri="{FF2B5EF4-FFF2-40B4-BE49-F238E27FC236}">
                  <a16:creationId xmlns:a16="http://schemas.microsoft.com/office/drawing/2014/main" xmlns="" id="{567C94AC-15D2-9E48-B8C8-89A908DC9CE1}"/>
                </a:ext>
              </a:extLst>
            </p:cNvPr>
            <p:cNvSpPr/>
            <p:nvPr/>
          </p:nvSpPr>
          <p:spPr>
            <a:xfrm>
              <a:off x="2357754" y="3872102"/>
              <a:ext cx="4428492" cy="1236140"/>
            </a:xfrm>
            <a:custGeom>
              <a:avLst/>
              <a:gdLst>
                <a:gd name="connsiteX0" fmla="*/ 0 w 4428492"/>
                <a:gd name="connsiteY0" fmla="*/ 1237081 h 1237081"/>
                <a:gd name="connsiteX1" fmla="*/ 738080 w 4428492"/>
                <a:gd name="connsiteY1" fmla="*/ 0 h 1237081"/>
                <a:gd name="connsiteX2" fmla="*/ 3690412 w 4428492"/>
                <a:gd name="connsiteY2" fmla="*/ 0 h 1237081"/>
                <a:gd name="connsiteX3" fmla="*/ 4428492 w 4428492"/>
                <a:gd name="connsiteY3" fmla="*/ 1237081 h 1237081"/>
                <a:gd name="connsiteX4" fmla="*/ 0 w 4428492"/>
                <a:gd name="connsiteY4" fmla="*/ 1237081 h 1237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8492" h="1237081">
                  <a:moveTo>
                    <a:pt x="0" y="1237081"/>
                  </a:moveTo>
                  <a:lnTo>
                    <a:pt x="738080" y="0"/>
                  </a:lnTo>
                  <a:lnTo>
                    <a:pt x="3690412" y="0"/>
                  </a:lnTo>
                  <a:lnTo>
                    <a:pt x="4428492" y="1237081"/>
                  </a:lnTo>
                  <a:lnTo>
                    <a:pt x="0" y="1237081"/>
                  </a:lnTo>
                  <a:close/>
                </a:path>
              </a:pathLst>
            </a:custGeom>
            <a:solidFill>
              <a:schemeClr val="accent5"/>
            </a:solidFill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 lIns="598385" tIns="17145" rIns="598385" bIns="17145" spcCol="1270" anchor="ctr"/>
            <a:lstStyle/>
            <a:p>
              <a:pPr algn="ctr" defTabSz="600060">
                <a:lnSpc>
                  <a:spcPct val="90000"/>
                </a:lnSpc>
                <a:defRPr/>
              </a:pPr>
              <a:r>
                <a:rPr lang="en-GB" sz="1351" b="1" kern="0" dirty="0">
                  <a:solidFill>
                    <a:srgbClr val="FFFFFF"/>
                  </a:solidFill>
                  <a:latin typeface="Arial"/>
                  <a:cs typeface="Arial" pitchFamily="34" charset="0"/>
                </a:rPr>
                <a:t>P</a:t>
              </a:r>
              <a:r>
                <a:rPr lang="en-GB" sz="1200" b="1" kern="0" dirty="0">
                  <a:solidFill>
                    <a:srgbClr val="FFFFFF"/>
                  </a:solidFill>
                  <a:latin typeface="Arial"/>
                  <a:cs typeface="Arial" pitchFamily="34" charset="0"/>
                </a:rPr>
                <a:t>ROSPECTIVE </a:t>
              </a:r>
            </a:p>
            <a:p>
              <a:pPr algn="ctr" defTabSz="600060">
                <a:lnSpc>
                  <a:spcPct val="90000"/>
                </a:lnSpc>
                <a:defRPr/>
              </a:pPr>
              <a:r>
                <a:rPr lang="en-GB" sz="1051" kern="0" dirty="0">
                  <a:solidFill>
                    <a:srgbClr val="FFFFFF"/>
                  </a:solidFill>
                  <a:latin typeface="Arial"/>
                  <a:cs typeface="Arial" pitchFamily="34" charset="0"/>
                </a:rPr>
                <a:t>Registry</a:t>
              </a:r>
              <a:endParaRPr lang="it-IT" sz="1051" kern="0" dirty="0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</p:grpSp>
      <p:sp>
        <p:nvSpPr>
          <p:cNvPr id="45060" name="CasellaDiTesto 34">
            <a:extLst>
              <a:ext uri="{FF2B5EF4-FFF2-40B4-BE49-F238E27FC236}">
                <a16:creationId xmlns:a16="http://schemas.microsoft.com/office/drawing/2014/main" xmlns="" id="{865E2D63-1848-F640-9E4E-CF46795B6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195" y="1824048"/>
            <a:ext cx="1637000" cy="624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500" tIns="35100" rIns="67500" bIns="35100" anchor="ctr">
            <a:spAutoFit/>
          </a:bodyPr>
          <a:lstStyle>
            <a:lvl1pPr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 typeface="Wingdings 3" pitchFamily="2" charset="2"/>
              <a:buNone/>
            </a:pPr>
            <a:r>
              <a:rPr lang="it-IT" altLang="de-DE" sz="1200" dirty="0" err="1">
                <a:cs typeface="Arial" panose="020B0604020202020204" pitchFamily="34" charset="0"/>
              </a:rPr>
              <a:t>Independent</a:t>
            </a:r>
            <a:r>
              <a:rPr lang="it-IT" altLang="de-DE" sz="1200" dirty="0">
                <a:cs typeface="Arial" panose="020B0604020202020204" pitchFamily="34" charset="0"/>
              </a:rPr>
              <a:t> Central </a:t>
            </a:r>
            <a:r>
              <a:rPr lang="it-IT" altLang="de-DE" sz="1200" dirty="0" err="1">
                <a:cs typeface="Arial" panose="020B0604020202020204" pitchFamily="34" charset="0"/>
              </a:rPr>
              <a:t>Adjudication</a:t>
            </a:r>
            <a:r>
              <a:rPr lang="it-IT" altLang="de-DE" sz="1200" dirty="0">
                <a:cs typeface="Arial" panose="020B0604020202020204" pitchFamily="34" charset="0"/>
              </a:rPr>
              <a:t> </a:t>
            </a:r>
            <a:r>
              <a:rPr lang="it-IT" altLang="de-DE" sz="1200" dirty="0" err="1">
                <a:cs typeface="Arial" panose="020B0604020202020204" pitchFamily="34" charset="0"/>
              </a:rPr>
              <a:t>Committee</a:t>
            </a:r>
            <a:r>
              <a:rPr lang="it-IT" altLang="de-DE" sz="1200" dirty="0">
                <a:cs typeface="Arial" panose="020B0604020202020204" pitchFamily="34" charset="0"/>
              </a:rPr>
              <a:t> (CAC)</a:t>
            </a:r>
            <a:endParaRPr lang="en-GB" altLang="de-DE" sz="1200" dirty="0">
              <a:cs typeface="Arial" panose="020B0604020202020204" pitchFamily="34" charset="0"/>
            </a:endParaRPr>
          </a:p>
        </p:txBody>
      </p:sp>
      <p:sp>
        <p:nvSpPr>
          <p:cNvPr id="40965" name="CasellaDiTesto 35">
            <a:extLst>
              <a:ext uri="{FF2B5EF4-FFF2-40B4-BE49-F238E27FC236}">
                <a16:creationId xmlns:a16="http://schemas.microsoft.com/office/drawing/2014/main" xmlns="" id="{D2AE04A1-C21E-7F4A-8F54-5440457AD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3300" y="2548693"/>
            <a:ext cx="1295400" cy="840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5100" rIns="67500" bIns="35100" anchor="ctr">
            <a:spAutoFit/>
          </a:bodyPr>
          <a:lstStyle>
            <a:lvl1pPr defTabSz="457200"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5720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 defTabSz="4572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572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572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defTabSz="457189">
              <a:spcBef>
                <a:spcPct val="0"/>
              </a:spcBef>
              <a:buClrTx/>
              <a:buSzTx/>
              <a:buNone/>
              <a:defRPr/>
            </a:pPr>
            <a:endParaRPr lang="en-GB" altLang="de-DE" sz="1800" b="1" dirty="0">
              <a:latin typeface="Arial" panose="020B0604020202020204" pitchFamily="34" charset="0"/>
              <a:cs typeface="Arial" pitchFamily="34" charset="0"/>
            </a:endParaRPr>
          </a:p>
          <a:p>
            <a:pPr defTabSz="457189">
              <a:spcBef>
                <a:spcPct val="0"/>
              </a:spcBef>
              <a:buClrTx/>
              <a:buSzTx/>
              <a:buNone/>
              <a:defRPr/>
            </a:pPr>
            <a:r>
              <a:rPr lang="en-GB" altLang="de-DE" sz="1800" b="1" dirty="0">
                <a:latin typeface="Arial" panose="020B0604020202020204" pitchFamily="34" charset="0"/>
                <a:cs typeface="Arial" pitchFamily="34" charset="0"/>
              </a:rPr>
              <a:t>  </a:t>
            </a:r>
            <a:r>
              <a:rPr lang="en-GB" altLang="de-DE" sz="1400" b="1" dirty="0">
                <a:latin typeface="Arial" panose="020B0604020202020204" pitchFamily="34" charset="0"/>
                <a:cs typeface="Arial" pitchFamily="34" charset="0"/>
              </a:rPr>
              <a:t>XANTUS</a:t>
            </a:r>
            <a:r>
              <a:rPr lang="en-GB" altLang="de-DE" sz="1400" b="1" baseline="30000" dirty="0">
                <a:latin typeface="Arial" panose="020B0604020202020204" pitchFamily="34" charset="0"/>
                <a:cs typeface="Arial" pitchFamily="34" charset="0"/>
              </a:rPr>
              <a:t>2</a:t>
            </a:r>
          </a:p>
          <a:p>
            <a:pPr defTabSz="457189">
              <a:spcBef>
                <a:spcPct val="0"/>
              </a:spcBef>
              <a:buClrTx/>
              <a:buSzTx/>
              <a:buNone/>
              <a:defRPr/>
            </a:pPr>
            <a:r>
              <a:rPr lang="en-GB" altLang="de-DE" sz="1400" b="1" dirty="0">
                <a:latin typeface="Arial" panose="020B0604020202020204" pitchFamily="34" charset="0"/>
                <a:cs typeface="Arial" pitchFamily="34" charset="0"/>
              </a:rPr>
              <a:t>    XAPASS</a:t>
            </a:r>
            <a:r>
              <a:rPr lang="en-GB" altLang="de-DE" sz="1400" b="1" baseline="30000" dirty="0">
                <a:latin typeface="Arial" panose="020B0604020202020204" pitchFamily="34" charset="0"/>
                <a:cs typeface="Arial" pitchFamily="34" charset="0"/>
              </a:rPr>
              <a:t>9</a:t>
            </a:r>
          </a:p>
        </p:txBody>
      </p:sp>
      <p:sp>
        <p:nvSpPr>
          <p:cNvPr id="45062" name="CasellaDiTesto 36">
            <a:extLst>
              <a:ext uri="{FF2B5EF4-FFF2-40B4-BE49-F238E27FC236}">
                <a16:creationId xmlns:a16="http://schemas.microsoft.com/office/drawing/2014/main" xmlns="" id="{A8D4BEDF-D1B5-7945-A6FF-B0A745A21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7538" y="1673751"/>
            <a:ext cx="2430463" cy="994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5100" rIns="67500" bIns="35100" anchor="ctr">
            <a:spAutoFit/>
          </a:bodyPr>
          <a:lstStyle>
            <a:lvl1pPr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 3" pitchFamily="2" charset="2"/>
              <a:buNone/>
            </a:pPr>
            <a:r>
              <a:rPr lang="en-GB" altLang="de-DE" sz="1200" b="1" dirty="0">
                <a:cs typeface="Arial" panose="020B0604020202020204" pitchFamily="34" charset="0"/>
              </a:rPr>
              <a:t>RE-LY</a:t>
            </a:r>
            <a:r>
              <a:rPr lang="en-GB" altLang="de-DE" sz="1200" b="1" baseline="30000" dirty="0">
                <a:cs typeface="Arial" panose="020B0604020202020204" pitchFamily="34" charset="0"/>
              </a:rPr>
              <a:t>5</a:t>
            </a:r>
          </a:p>
          <a:p>
            <a:pPr eaLnBrk="1" hangingPunct="1">
              <a:buFont typeface="Wingdings 3" pitchFamily="2" charset="2"/>
              <a:buNone/>
            </a:pPr>
            <a:r>
              <a:rPr lang="en-GB" altLang="de-DE" sz="1200" b="1" dirty="0">
                <a:cs typeface="Arial" panose="020B0604020202020204" pitchFamily="34" charset="0"/>
              </a:rPr>
              <a:t>  ROCKET-AF</a:t>
            </a:r>
            <a:r>
              <a:rPr lang="en-GB" altLang="de-DE" sz="1200" b="1" baseline="30000" dirty="0">
                <a:cs typeface="Arial" panose="020B0604020202020204" pitchFamily="34" charset="0"/>
              </a:rPr>
              <a:t>1</a:t>
            </a:r>
          </a:p>
          <a:p>
            <a:pPr eaLnBrk="1" hangingPunct="1">
              <a:buFont typeface="Wingdings 3" pitchFamily="2" charset="2"/>
              <a:buNone/>
            </a:pPr>
            <a:r>
              <a:rPr lang="en-GB" altLang="de-DE" sz="1200" b="1" dirty="0">
                <a:cs typeface="Arial" panose="020B0604020202020204" pitchFamily="34" charset="0"/>
              </a:rPr>
              <a:t>    ARISTOTLE</a:t>
            </a:r>
            <a:r>
              <a:rPr lang="en-GB" altLang="de-DE" sz="1200" b="1" baseline="30000" dirty="0">
                <a:cs typeface="Arial" panose="020B0604020202020204" pitchFamily="34" charset="0"/>
              </a:rPr>
              <a:t>6</a:t>
            </a:r>
          </a:p>
          <a:p>
            <a:pPr eaLnBrk="1" hangingPunct="1">
              <a:buFont typeface="Wingdings 3" pitchFamily="2" charset="2"/>
              <a:buNone/>
            </a:pPr>
            <a:r>
              <a:rPr lang="en-GB" altLang="de-DE" sz="1200" b="1" dirty="0">
                <a:cs typeface="Arial" panose="020B0604020202020204" pitchFamily="34" charset="0"/>
              </a:rPr>
              <a:t>      AVERROES</a:t>
            </a:r>
            <a:r>
              <a:rPr lang="en-GB" altLang="de-DE" sz="1200" b="1" baseline="30000" dirty="0">
                <a:cs typeface="Arial" panose="020B0604020202020204" pitchFamily="34" charset="0"/>
              </a:rPr>
              <a:t>7</a:t>
            </a:r>
          </a:p>
          <a:p>
            <a:pPr eaLnBrk="1" hangingPunct="1">
              <a:buFont typeface="Wingdings 3" pitchFamily="2" charset="2"/>
              <a:buNone/>
            </a:pPr>
            <a:r>
              <a:rPr lang="en-GB" altLang="de-DE" sz="1200" b="1" dirty="0">
                <a:cs typeface="Arial" panose="020B0604020202020204" pitchFamily="34" charset="0"/>
              </a:rPr>
              <a:t>        ENGAGE-AF</a:t>
            </a:r>
            <a:r>
              <a:rPr lang="en-GB" altLang="de-DE" sz="1200" b="1" baseline="30000" dirty="0">
                <a:cs typeface="Arial" panose="020B0604020202020204" pitchFamily="34" charset="0"/>
              </a:rPr>
              <a:t>8</a:t>
            </a:r>
          </a:p>
        </p:txBody>
      </p:sp>
      <p:sp>
        <p:nvSpPr>
          <p:cNvPr id="38" name="Figura a mano libera 37">
            <a:extLst>
              <a:ext uri="{FF2B5EF4-FFF2-40B4-BE49-F238E27FC236}">
                <a16:creationId xmlns:a16="http://schemas.microsoft.com/office/drawing/2014/main" xmlns="" id="{8A9E0EC4-73A2-D645-805B-EA43A7F27487}"/>
              </a:ext>
            </a:extLst>
          </p:cNvPr>
          <p:cNvSpPr/>
          <p:nvPr/>
        </p:nvSpPr>
        <p:spPr>
          <a:xfrm>
            <a:off x="1109990" y="4435708"/>
            <a:ext cx="3305175" cy="969433"/>
          </a:xfrm>
          <a:custGeom>
            <a:avLst/>
            <a:gdLst>
              <a:gd name="connsiteX0" fmla="*/ 0 w 5904656"/>
              <a:gd name="connsiteY0" fmla="*/ 1237081 h 1237081"/>
              <a:gd name="connsiteX1" fmla="*/ 738080 w 5904656"/>
              <a:gd name="connsiteY1" fmla="*/ 0 h 1237081"/>
              <a:gd name="connsiteX2" fmla="*/ 5166576 w 5904656"/>
              <a:gd name="connsiteY2" fmla="*/ 0 h 1237081"/>
              <a:gd name="connsiteX3" fmla="*/ 5904656 w 5904656"/>
              <a:gd name="connsiteY3" fmla="*/ 1237081 h 1237081"/>
              <a:gd name="connsiteX4" fmla="*/ 0 w 5904656"/>
              <a:gd name="connsiteY4" fmla="*/ 1237081 h 1237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4656" h="1237081">
                <a:moveTo>
                  <a:pt x="0" y="1237081"/>
                </a:moveTo>
                <a:lnTo>
                  <a:pt x="738080" y="0"/>
                </a:lnTo>
                <a:lnTo>
                  <a:pt x="5166576" y="0"/>
                </a:lnTo>
                <a:lnTo>
                  <a:pt x="5904656" y="1237081"/>
                </a:lnTo>
                <a:lnTo>
                  <a:pt x="0" y="1237081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54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txBody>
          <a:bodyPr lIns="792131" tIns="17145" rIns="792132" bIns="17145" spcCol="1270" anchor="ctr"/>
          <a:lstStyle/>
          <a:p>
            <a:pPr algn="ctr" defTabSz="600060">
              <a:lnSpc>
                <a:spcPct val="90000"/>
              </a:lnSpc>
              <a:defRPr/>
            </a:pPr>
            <a:r>
              <a:rPr lang="en-GB" sz="13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 R</a:t>
            </a:r>
            <a:r>
              <a:rPr lang="en-GB" sz="1200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ETROSPECTIVE</a:t>
            </a:r>
          </a:p>
          <a:p>
            <a:pPr algn="ctr" defTabSz="600060">
              <a:lnSpc>
                <a:spcPct val="90000"/>
              </a:lnSpc>
              <a:defRPr/>
            </a:pPr>
            <a:r>
              <a:rPr lang="en-GB" sz="105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Databases</a:t>
            </a:r>
            <a:r>
              <a:rPr lang="en-GB" sz="1051" kern="0" baseline="30000" dirty="0">
                <a:solidFill>
                  <a:srgbClr val="FFFFFF"/>
                </a:solidFill>
                <a:latin typeface="Arial"/>
                <a:cs typeface="Arial" pitchFamily="34" charset="0"/>
              </a:rPr>
              <a:t>4</a:t>
            </a:r>
          </a:p>
        </p:txBody>
      </p:sp>
      <p:cxnSp>
        <p:nvCxnSpPr>
          <p:cNvPr id="45064" name="Connettore 2 38">
            <a:extLst>
              <a:ext uri="{FF2B5EF4-FFF2-40B4-BE49-F238E27FC236}">
                <a16:creationId xmlns:a16="http://schemas.microsoft.com/office/drawing/2014/main" xmlns="" id="{C5CD4D30-60F0-3447-A6B5-B9ACB23F287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08325" y="1692487"/>
            <a:ext cx="0" cy="3725333"/>
          </a:xfrm>
          <a:prstGeom prst="straightConnector1">
            <a:avLst/>
          </a:prstGeom>
          <a:noFill/>
          <a:ln w="28575" algn="ctr">
            <a:solidFill>
              <a:schemeClr val="accent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45065" name="Rettangolo 39">
            <a:extLst>
              <a:ext uri="{FF2B5EF4-FFF2-40B4-BE49-F238E27FC236}">
                <a16:creationId xmlns:a16="http://schemas.microsoft.com/office/drawing/2014/main" xmlns="" id="{609E4BDB-AD43-7349-9E8E-52AFE0EA3A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65" y="1711532"/>
            <a:ext cx="101600" cy="87630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/>
          <a:lstStyle>
            <a:lvl1pPr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 typeface="Wingdings 3" pitchFamily="2" charset="2"/>
              <a:buNone/>
            </a:pPr>
            <a:endParaRPr lang="it-IT" altLang="de-DE" sz="1200">
              <a:solidFill>
                <a:srgbClr val="595959"/>
              </a:solidFill>
              <a:cs typeface="Arial" panose="020B0604020202020204" pitchFamily="34" charset="0"/>
            </a:endParaRPr>
          </a:p>
        </p:txBody>
      </p:sp>
      <p:sp>
        <p:nvSpPr>
          <p:cNvPr id="45066" name="Rettangolo 40">
            <a:extLst>
              <a:ext uri="{FF2B5EF4-FFF2-40B4-BE49-F238E27FC236}">
                <a16:creationId xmlns:a16="http://schemas.microsoft.com/office/drawing/2014/main" xmlns="" id="{05B09FA8-AB13-9A40-9E98-515627459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65" y="2617489"/>
            <a:ext cx="101600" cy="89746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/>
          <a:lstStyle>
            <a:lvl1pPr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 typeface="Wingdings 3" pitchFamily="2" charset="2"/>
              <a:buNone/>
            </a:pPr>
            <a:endParaRPr lang="it-IT" altLang="de-DE" sz="1200">
              <a:solidFill>
                <a:srgbClr val="595959"/>
              </a:solidFill>
              <a:cs typeface="Arial" panose="020B0604020202020204" pitchFamily="34" charset="0"/>
            </a:endParaRPr>
          </a:p>
        </p:txBody>
      </p:sp>
      <p:sp>
        <p:nvSpPr>
          <p:cNvPr id="45067" name="Rettangolo 41">
            <a:extLst>
              <a:ext uri="{FF2B5EF4-FFF2-40B4-BE49-F238E27FC236}">
                <a16:creationId xmlns:a16="http://schemas.microsoft.com/office/drawing/2014/main" xmlns="" id="{2C024575-AB06-5942-BFAE-EBFBF0981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65" y="3544567"/>
            <a:ext cx="101600" cy="891117"/>
          </a:xfrm>
          <a:prstGeom prst="rect">
            <a:avLst/>
          </a:prstGeom>
          <a:solidFill>
            <a:schemeClr val="accent5"/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/>
          <a:lstStyle>
            <a:lvl1pPr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 typeface="Wingdings 3" pitchFamily="2" charset="2"/>
              <a:buNone/>
            </a:pPr>
            <a:endParaRPr lang="it-IT" altLang="de-DE" sz="1200">
              <a:solidFill>
                <a:srgbClr val="595959"/>
              </a:solidFill>
              <a:cs typeface="Arial" panose="020B0604020202020204" pitchFamily="34" charset="0"/>
            </a:endParaRPr>
          </a:p>
        </p:txBody>
      </p:sp>
      <p:sp>
        <p:nvSpPr>
          <p:cNvPr id="45068" name="Rettangolo 42">
            <a:extLst>
              <a:ext uri="{FF2B5EF4-FFF2-40B4-BE49-F238E27FC236}">
                <a16:creationId xmlns:a16="http://schemas.microsoft.com/office/drawing/2014/main" xmlns="" id="{5A2FD0A7-A2C8-9049-AF05-C6D048AE4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65" y="4465316"/>
            <a:ext cx="101600" cy="9419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lIns="0" tIns="0" rIns="0" bIns="0" anchor="ctr"/>
          <a:lstStyle>
            <a:lvl1pPr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 typeface="Wingdings 3" pitchFamily="2" charset="2"/>
              <a:buNone/>
            </a:pPr>
            <a:endParaRPr lang="it-IT" altLang="de-DE" sz="1200">
              <a:solidFill>
                <a:srgbClr val="595959"/>
              </a:solidFill>
              <a:cs typeface="Arial" panose="020B0604020202020204" pitchFamily="34" charset="0"/>
            </a:endParaRPr>
          </a:p>
        </p:txBody>
      </p:sp>
      <p:sp>
        <p:nvSpPr>
          <p:cNvPr id="40973" name="CasellaDiTesto 43">
            <a:extLst>
              <a:ext uri="{FF2B5EF4-FFF2-40B4-BE49-F238E27FC236}">
                <a16:creationId xmlns:a16="http://schemas.microsoft.com/office/drawing/2014/main" xmlns="" id="{679466DD-64B4-E547-9DFD-374859820171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492591" y="2467489"/>
            <a:ext cx="1784348" cy="255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500" tIns="35100" rIns="67500" bIns="35100" anchor="ctr">
            <a:spAutoFit/>
          </a:bodyPr>
          <a:lstStyle>
            <a:lvl1pPr defTabSz="457200"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5720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 defTabSz="4572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572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572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defTabSz="457189">
              <a:spcBef>
                <a:spcPct val="0"/>
              </a:spcBef>
              <a:buClrTx/>
              <a:buSzTx/>
              <a:buNone/>
              <a:defRPr/>
            </a:pPr>
            <a:r>
              <a:rPr lang="en-GB" altLang="de-DE" sz="1200" b="1" dirty="0">
                <a:solidFill>
                  <a:schemeClr val="accent4"/>
                </a:solidFill>
                <a:latin typeface="Arial" panose="020B0604020202020204" pitchFamily="34" charset="0"/>
                <a:cs typeface="Arial" pitchFamily="34" charset="0"/>
              </a:rPr>
              <a:t>HIGH QUALITY</a:t>
            </a:r>
          </a:p>
        </p:txBody>
      </p:sp>
      <p:sp>
        <p:nvSpPr>
          <p:cNvPr id="40974" name="CasellaDiTesto 44">
            <a:extLst>
              <a:ext uri="{FF2B5EF4-FFF2-40B4-BE49-F238E27FC236}">
                <a16:creationId xmlns:a16="http://schemas.microsoft.com/office/drawing/2014/main" xmlns="" id="{A84172A5-3841-B741-940B-01DA03AC2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277" y="5366338"/>
            <a:ext cx="6922680" cy="1455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500" tIns="35100" rIns="67500" bIns="35100" anchor="ctr">
            <a:spAutoFit/>
          </a:bodyPr>
          <a:lstStyle>
            <a:lvl1pPr defTabSz="457200"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5720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 defTabSz="4572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572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572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defTabSz="457189">
              <a:spcBef>
                <a:spcPct val="0"/>
              </a:spcBef>
              <a:buClrTx/>
              <a:buSzTx/>
              <a:buNone/>
              <a:defRPr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Information provided by Professor Raffaele de Caterina</a:t>
            </a:r>
          </a:p>
          <a:p>
            <a:pPr defTabSz="457189">
              <a:spcBef>
                <a:spcPct val="0"/>
              </a:spcBef>
              <a:buClrTx/>
              <a:buSzTx/>
              <a:buNone/>
              <a:defRPr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DOAC: Direct oral anticoagulants</a:t>
            </a:r>
          </a:p>
          <a:p>
            <a:pPr defTabSz="457189">
              <a:spcBef>
                <a:spcPct val="0"/>
              </a:spcBef>
              <a:buClrTx/>
              <a:buSzTx/>
              <a:buNone/>
              <a:defRPr/>
            </a:pPr>
            <a:r>
              <a:rPr lang="en-GB" altLang="de-DE" sz="1000" dirty="0">
                <a:latin typeface="Arial" panose="020B0604020202020204" pitchFamily="34" charset="0"/>
                <a:cs typeface="Arial" panose="020B0604020202020204" pitchFamily="34" charset="0"/>
              </a:rPr>
              <a:t>1. Patel MR </a:t>
            </a:r>
            <a:r>
              <a:rPr lang="en-GB" altLang="de-DE" sz="10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GB" altLang="de-DE" sz="1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altLang="de-DE" sz="1000" i="1" dirty="0"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GB" altLang="de-DE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Engl</a:t>
            </a:r>
            <a:r>
              <a:rPr lang="en-GB" altLang="de-DE" sz="1000" i="1" dirty="0">
                <a:latin typeface="Arial" panose="020B0604020202020204" pitchFamily="34" charset="0"/>
                <a:cs typeface="Arial" panose="020B0604020202020204" pitchFamily="34" charset="0"/>
              </a:rPr>
              <a:t> J Med </a:t>
            </a:r>
            <a:r>
              <a:rPr lang="en-GB" altLang="de-DE" sz="1000" dirty="0">
                <a:latin typeface="Arial" panose="020B0604020202020204" pitchFamily="34" charset="0"/>
                <a:cs typeface="Arial" panose="020B0604020202020204" pitchFamily="34" charset="0"/>
              </a:rPr>
              <a:t>2011;365:883–891. 2. </a:t>
            </a:r>
            <a:r>
              <a:rPr lang="it-IT" altLang="de-DE" sz="1000" dirty="0">
                <a:latin typeface="Arial" panose="020B0604020202020204" pitchFamily="34" charset="0"/>
                <a:cs typeface="Arial" panose="020B0604020202020204" pitchFamily="34" charset="0"/>
              </a:rPr>
              <a:t>Camm AJ et al. Eur Heart </a:t>
            </a:r>
            <a:r>
              <a:rPr lang="it-IT" alt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it-IT" alt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2016;37:1145-53. 3. </a:t>
            </a:r>
            <a:r>
              <a:rPr lang="en-GB" altLang="de-DE" sz="1000" dirty="0">
                <a:latin typeface="Arial" panose="020B0604020202020204" pitchFamily="34" charset="0"/>
                <a:cs typeface="Arial" panose="020B0604020202020204" pitchFamily="34" charset="0"/>
              </a:rPr>
              <a:t>Hecker J </a:t>
            </a:r>
            <a:r>
              <a:rPr lang="en-GB" altLang="de-DE" sz="10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GB" altLang="de-DE" sz="1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altLang="de-DE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Thromb</a:t>
            </a:r>
            <a:r>
              <a:rPr lang="en-GB" altLang="de-DE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Haemost</a:t>
            </a:r>
            <a:r>
              <a:rPr lang="en-GB" altLang="de-DE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000" dirty="0">
                <a:latin typeface="Arial" panose="020B0604020202020204" pitchFamily="34" charset="0"/>
                <a:cs typeface="Arial" panose="020B0604020202020204" pitchFamily="34" charset="0"/>
              </a:rPr>
              <a:t>2016;115:939-49. 4. Coleman CI et al. </a:t>
            </a:r>
            <a:r>
              <a:rPr lang="en-GB" altLang="de-DE" sz="1000" i="1" dirty="0">
                <a:latin typeface="Arial" panose="020B0604020202020204" pitchFamily="34" charset="0"/>
                <a:cs typeface="Arial" panose="020B0604020202020204" pitchFamily="34" charset="0"/>
              </a:rPr>
              <a:t>Int J </a:t>
            </a:r>
            <a:r>
              <a:rPr lang="en-GB" altLang="de-DE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Cardiol</a:t>
            </a:r>
            <a:r>
              <a:rPr lang="en-GB" altLang="de-DE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000" dirty="0">
                <a:latin typeface="Arial" panose="020B0604020202020204" pitchFamily="34" charset="0"/>
                <a:cs typeface="Arial" panose="020B0604020202020204" pitchFamily="34" charset="0"/>
              </a:rPr>
              <a:t>2016;203:882-4. </a:t>
            </a:r>
            <a:r>
              <a:rPr lang="it-IT" altLang="de-DE" sz="1000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it-IT" alt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Granger</a:t>
            </a:r>
            <a:r>
              <a:rPr lang="it-IT" alt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CB et al. </a:t>
            </a:r>
            <a:r>
              <a:rPr lang="it-IT" alt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it-IT" alt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it-IT" alt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it-IT" alt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it-IT" alt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2011;365(11)981–992. 6. </a:t>
            </a:r>
            <a:r>
              <a:rPr lang="it-IT" alt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Hohnloser</a:t>
            </a:r>
            <a:r>
              <a:rPr lang="it-IT" alt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SH et al.  </a:t>
            </a:r>
            <a:r>
              <a:rPr lang="it-IT" alt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r>
              <a:rPr lang="it-IT" alt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Heart</a:t>
            </a:r>
            <a:r>
              <a:rPr lang="it-IT" alt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it-IT" alt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2012;33(22):2821-30. 7. </a:t>
            </a:r>
            <a:r>
              <a:rPr lang="it-IT" alt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Connolly</a:t>
            </a:r>
            <a:r>
              <a:rPr lang="it-IT" alt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SJ et al. </a:t>
            </a:r>
            <a:r>
              <a:rPr lang="it-IT" alt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it-IT" alt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Engl</a:t>
            </a:r>
            <a:r>
              <a:rPr lang="it-IT" alt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it-IT" alt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it-IT" alt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2011; 364:806-817. 8. Giugliano RP et al. </a:t>
            </a:r>
            <a:r>
              <a:rPr lang="it-IT" alt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it-IT" alt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Engl</a:t>
            </a:r>
            <a:r>
              <a:rPr lang="it-IT" alt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it-IT" alt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it-IT" alt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2013;369:2093-2104. 9. </a:t>
            </a:r>
            <a:r>
              <a:rPr lang="it-IT" alt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Ikeda</a:t>
            </a:r>
            <a:r>
              <a:rPr lang="it-IT" alt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T et al. </a:t>
            </a:r>
            <a:r>
              <a:rPr lang="it-IT" alt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it-IT" altLang="de-DE" sz="1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alt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Cardiology</a:t>
            </a:r>
            <a:r>
              <a:rPr lang="it-IT" alt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2019;74:60-66. 10. </a:t>
            </a:r>
            <a:r>
              <a:rPr lang="it-IT" alt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Mazurek</a:t>
            </a:r>
            <a:r>
              <a:rPr lang="it-IT" alt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M et al. </a:t>
            </a:r>
            <a:r>
              <a:rPr lang="it-IT" alt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Europace</a:t>
            </a:r>
            <a:r>
              <a:rPr lang="it-IT" alt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2020;22:47–57. 11. </a:t>
            </a:r>
            <a:r>
              <a:rPr lang="it-IT" alt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Kakkar</a:t>
            </a:r>
            <a:r>
              <a:rPr lang="it-IT" alt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AK et al. </a:t>
            </a:r>
            <a:r>
              <a:rPr lang="it-IT" alt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r>
              <a:rPr lang="it-IT" alt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Heart</a:t>
            </a:r>
            <a:r>
              <a:rPr lang="it-IT" alt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it-IT" alt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2012;163:13-19. 12. </a:t>
            </a:r>
            <a:r>
              <a:rPr lang="it-IT" alt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Kirchhof</a:t>
            </a:r>
            <a:r>
              <a:rPr lang="it-IT" alt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alt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  <a:r>
              <a:rPr lang="it-IT" alt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Europace</a:t>
            </a:r>
            <a:r>
              <a:rPr lang="it-IT" alt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2014;16:6–14. 13. </a:t>
            </a:r>
            <a:r>
              <a:rPr lang="it-IT" alt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Inohara</a:t>
            </a:r>
            <a:r>
              <a:rPr lang="it-IT" alt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T et al. </a:t>
            </a:r>
            <a:r>
              <a:rPr lang="it-IT" alt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Heart</a:t>
            </a:r>
            <a:r>
              <a:rPr lang="it-IT" alt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2020;106(5):358-364. 14. </a:t>
            </a:r>
            <a:r>
              <a:rPr lang="it-IT" alt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Shimokawa</a:t>
            </a:r>
            <a:r>
              <a:rPr lang="it-IT" alt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H et al. </a:t>
            </a:r>
            <a:r>
              <a:rPr lang="it-IT" alt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Int</a:t>
            </a:r>
            <a:r>
              <a:rPr lang="it-IT" alt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it-IT" alt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Cardiol</a:t>
            </a:r>
            <a:r>
              <a:rPr lang="it-IT" alt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2018;258:126-132. 15. De Caterina </a:t>
            </a:r>
            <a:r>
              <a:rPr lang="it-IT" alt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it-IT" alt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et al. BMC </a:t>
            </a:r>
            <a:r>
              <a:rPr lang="it-IT" alt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Cardiovasc</a:t>
            </a:r>
            <a:r>
              <a:rPr lang="it-IT" alt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Disord</a:t>
            </a:r>
            <a:r>
              <a:rPr lang="it-IT" alt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2019;19:165</a:t>
            </a:r>
            <a:endParaRPr lang="en-GB" alt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072" name="Immagine 53">
            <a:extLst>
              <a:ext uri="{FF2B5EF4-FFF2-40B4-BE49-F238E27FC236}">
                <a16:creationId xmlns:a16="http://schemas.microsoft.com/office/drawing/2014/main" xmlns="" id="{EC1C5A7C-5DC1-564C-ADB2-5F9768596F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278" y="4463223"/>
            <a:ext cx="406400" cy="922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3" name="Immagine 54">
            <a:extLst>
              <a:ext uri="{FF2B5EF4-FFF2-40B4-BE49-F238E27FC236}">
                <a16:creationId xmlns:a16="http://schemas.microsoft.com/office/drawing/2014/main" xmlns="" id="{5741E387-8061-D742-B409-560D6DD0C9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402" y="4454731"/>
            <a:ext cx="406400" cy="92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4" name="Immagine 55">
            <a:extLst>
              <a:ext uri="{FF2B5EF4-FFF2-40B4-BE49-F238E27FC236}">
                <a16:creationId xmlns:a16="http://schemas.microsoft.com/office/drawing/2014/main" xmlns="" id="{E651AE4D-6F29-6744-870F-88EACB6E18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515" y="4465341"/>
            <a:ext cx="406400" cy="924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5" name="Immagine 56">
            <a:extLst>
              <a:ext uri="{FF2B5EF4-FFF2-40B4-BE49-F238E27FC236}">
                <a16:creationId xmlns:a16="http://schemas.microsoft.com/office/drawing/2014/main" xmlns="" id="{651F4DEC-CF59-C946-B6F6-E0696ECCE8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641" y="4458964"/>
            <a:ext cx="404812" cy="92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ccia a destra 1">
            <a:extLst>
              <a:ext uri="{FF2B5EF4-FFF2-40B4-BE49-F238E27FC236}">
                <a16:creationId xmlns:a16="http://schemas.microsoft.com/office/drawing/2014/main" xmlns="" id="{9C3427A5-3FDA-A949-8D52-04EB9DE2CBE2}"/>
              </a:ext>
            </a:extLst>
          </p:cNvPr>
          <p:cNvSpPr/>
          <p:nvPr/>
        </p:nvSpPr>
        <p:spPr>
          <a:xfrm>
            <a:off x="1006742" y="2684822"/>
            <a:ext cx="809625" cy="459316"/>
          </a:xfrm>
          <a:prstGeom prst="rightArrow">
            <a:avLst>
              <a:gd name="adj1" fmla="val 36728"/>
              <a:gd name="adj2" fmla="val 69908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5078" name="Picture 4">
            <a:extLst>
              <a:ext uri="{FF2B5EF4-FFF2-40B4-BE49-F238E27FC236}">
                <a16:creationId xmlns:a16="http://schemas.microsoft.com/office/drawing/2014/main" xmlns="" id="{79EFCB4D-F617-E643-BFE6-DF0A35010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1" t="1759" b="25739"/>
          <a:stretch>
            <a:fillRect/>
          </a:stretch>
        </p:blipFill>
        <p:spPr bwMode="auto">
          <a:xfrm>
            <a:off x="4652901" y="2684822"/>
            <a:ext cx="1281112" cy="632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xmlns="" id="{D96531B7-9A35-7540-9EE8-E7289A630578}"/>
              </a:ext>
            </a:extLst>
          </p:cNvPr>
          <p:cNvGraphicFramePr>
            <a:graphicFrameLocks noGrp="1"/>
          </p:cNvGraphicFramePr>
          <p:nvPr/>
        </p:nvGraphicFramePr>
        <p:xfrm>
          <a:off x="6090264" y="1703065"/>
          <a:ext cx="2318026" cy="3861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64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015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46674">
                <a:tc>
                  <a:txBody>
                    <a:bodyPr/>
                    <a:lstStyle/>
                    <a:p>
                      <a:r>
                        <a:rPr lang="en-GB" sz="1400" dirty="0"/>
                        <a:t>Study</a:t>
                      </a:r>
                    </a:p>
                  </a:txBody>
                  <a:tcPr marL="68580" marR="6858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Number of patients enrolled</a:t>
                      </a:r>
                    </a:p>
                  </a:txBody>
                  <a:tcPr marL="68580" marR="6858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1247">
                <a:tc>
                  <a:txBody>
                    <a:bodyPr/>
                    <a:lstStyle/>
                    <a:p>
                      <a:r>
                        <a:rPr lang="en-GB" sz="1400" dirty="0"/>
                        <a:t>ENGAGE-AF</a:t>
                      </a:r>
                      <a:r>
                        <a:rPr lang="en-GB" sz="1400" baseline="30000" dirty="0"/>
                        <a:t>8</a:t>
                      </a:r>
                    </a:p>
                  </a:txBody>
                  <a:tcPr marL="68580" marR="6858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21,105</a:t>
                      </a:r>
                    </a:p>
                  </a:txBody>
                  <a:tcPr marL="68580" marR="6858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00860599"/>
                  </a:ext>
                </a:extLst>
              </a:tr>
              <a:tr h="391247">
                <a:tc>
                  <a:txBody>
                    <a:bodyPr/>
                    <a:lstStyle/>
                    <a:p>
                      <a:r>
                        <a:rPr lang="en-GB" sz="1400" dirty="0"/>
                        <a:t>RELY</a:t>
                      </a:r>
                      <a:r>
                        <a:rPr lang="en-GB" sz="1400" baseline="30000" dirty="0"/>
                        <a:t>5</a:t>
                      </a:r>
                    </a:p>
                  </a:txBody>
                  <a:tcPr marL="68580" marR="6858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18,201</a:t>
                      </a:r>
                    </a:p>
                  </a:txBody>
                  <a:tcPr marL="68580" marR="6858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1247">
                <a:tc>
                  <a:txBody>
                    <a:bodyPr/>
                    <a:lstStyle/>
                    <a:p>
                      <a:r>
                        <a:rPr lang="en-GB" sz="1400" dirty="0"/>
                        <a:t>ROCKET-AF</a:t>
                      </a:r>
                      <a:r>
                        <a:rPr lang="en-GB" sz="1400" baseline="30000" dirty="0"/>
                        <a:t>1</a:t>
                      </a:r>
                    </a:p>
                  </a:txBody>
                  <a:tcPr marL="68580" marR="6858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14,264</a:t>
                      </a:r>
                    </a:p>
                  </a:txBody>
                  <a:tcPr marL="68580" marR="6858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1247">
                <a:tc>
                  <a:txBody>
                    <a:bodyPr/>
                    <a:lstStyle/>
                    <a:p>
                      <a:r>
                        <a:rPr lang="en-GB" sz="1400" dirty="0"/>
                        <a:t>ETNA-AF</a:t>
                      </a:r>
                      <a:r>
                        <a:rPr lang="en-GB" sz="1400" baseline="30000" dirty="0"/>
                        <a:t>15</a:t>
                      </a:r>
                    </a:p>
                  </a:txBody>
                  <a:tcPr marL="68580" marR="6858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13,980</a:t>
                      </a:r>
                    </a:p>
                  </a:txBody>
                  <a:tcPr marL="68580" marR="6858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8696171"/>
                  </a:ext>
                </a:extLst>
              </a:tr>
              <a:tr h="391247">
                <a:tc>
                  <a:txBody>
                    <a:bodyPr/>
                    <a:lstStyle/>
                    <a:p>
                      <a:r>
                        <a:rPr lang="en-GB" sz="1400" dirty="0"/>
                        <a:t>XAPASS</a:t>
                      </a:r>
                      <a:r>
                        <a:rPr lang="en-GB" sz="1400" baseline="30000" dirty="0"/>
                        <a:t>9</a:t>
                      </a:r>
                    </a:p>
                  </a:txBody>
                  <a:tcPr marL="68580" marR="6858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11,308</a:t>
                      </a:r>
                    </a:p>
                  </a:txBody>
                  <a:tcPr marL="68580" marR="6858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9343883"/>
                  </a:ext>
                </a:extLst>
              </a:tr>
              <a:tr h="391247">
                <a:tc>
                  <a:txBody>
                    <a:bodyPr/>
                    <a:lstStyle/>
                    <a:p>
                      <a:r>
                        <a:rPr lang="en-GB" sz="1400" dirty="0"/>
                        <a:t>ARISTOTLE</a:t>
                      </a:r>
                      <a:r>
                        <a:rPr lang="en-GB" sz="1400" baseline="30000" dirty="0"/>
                        <a:t>6</a:t>
                      </a:r>
                    </a:p>
                  </a:txBody>
                  <a:tcPr marL="68580" marR="6858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7,518</a:t>
                      </a:r>
                    </a:p>
                  </a:txBody>
                  <a:tcPr marL="68580" marR="6858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1247">
                <a:tc>
                  <a:txBody>
                    <a:bodyPr/>
                    <a:lstStyle/>
                    <a:p>
                      <a:r>
                        <a:rPr lang="en-GB" sz="1400" dirty="0"/>
                        <a:t>XANTUS</a:t>
                      </a:r>
                      <a:r>
                        <a:rPr lang="en-GB" sz="1400" baseline="30000" dirty="0"/>
                        <a:t>2</a:t>
                      </a:r>
                    </a:p>
                  </a:txBody>
                  <a:tcPr marL="68580" marR="6858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6,784</a:t>
                      </a:r>
                    </a:p>
                  </a:txBody>
                  <a:tcPr marL="68580" marR="6858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08993002"/>
                  </a:ext>
                </a:extLst>
              </a:tr>
              <a:tr h="391247">
                <a:tc>
                  <a:txBody>
                    <a:bodyPr/>
                    <a:lstStyle/>
                    <a:p>
                      <a:r>
                        <a:rPr lang="en-GB" sz="1400" dirty="0"/>
                        <a:t>AVERROES</a:t>
                      </a:r>
                      <a:r>
                        <a:rPr lang="en-GB" sz="1400" baseline="30000" dirty="0"/>
                        <a:t>7</a:t>
                      </a:r>
                    </a:p>
                  </a:txBody>
                  <a:tcPr marL="68580" marR="6858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5,599</a:t>
                      </a:r>
                    </a:p>
                  </a:txBody>
                  <a:tcPr marL="68580" marR="6858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xmlns="" id="{45E7247B-83D4-E44C-B675-B3850EB3D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382" y="398341"/>
            <a:ext cx="7886700" cy="470898"/>
          </a:xfrm>
        </p:spPr>
        <p:txBody>
          <a:bodyPr>
            <a:normAutofit fontScale="90000"/>
          </a:bodyPr>
          <a:lstStyle/>
          <a:p>
            <a:r>
              <a:rPr lang="en-US" dirty="0"/>
              <a:t>Sources of Data in AF with DOACs</a:t>
            </a:r>
            <a:r>
              <a:rPr lang="en-US" baseline="30000" dirty="0"/>
              <a:t>1-15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F83C277-5DE4-2146-81AE-5A1B07768627}"/>
              </a:ext>
            </a:extLst>
          </p:cNvPr>
          <p:cNvSpPr txBox="1"/>
          <p:nvPr/>
        </p:nvSpPr>
        <p:spPr>
          <a:xfrm>
            <a:off x="5580628" y="2949781"/>
            <a:ext cx="538223" cy="23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aseline="30000" dirty="0"/>
              <a:t>15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D175FA6-BCE4-C34C-A38E-357E1E2571FB}"/>
              </a:ext>
            </a:extLst>
          </p:cNvPr>
          <p:cNvGrpSpPr/>
          <p:nvPr/>
        </p:nvGrpSpPr>
        <p:grpSpPr>
          <a:xfrm>
            <a:off x="3959869" y="3598740"/>
            <a:ext cx="1902572" cy="789207"/>
            <a:chOff x="5302683" y="3598738"/>
            <a:chExt cx="2536762" cy="789207"/>
          </a:xfrm>
        </p:grpSpPr>
        <p:pic>
          <p:nvPicPr>
            <p:cNvPr id="45080" name="Picture 62">
              <a:extLst>
                <a:ext uri="{FF2B5EF4-FFF2-40B4-BE49-F238E27FC236}">
                  <a16:creationId xmlns:a16="http://schemas.microsoft.com/office/drawing/2014/main" xmlns="" id="{3E438BD1-49C1-3540-8B0F-7E798855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8703" y="3873403"/>
              <a:ext cx="806109" cy="178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81" name="Picture 6">
              <a:extLst>
                <a:ext uri="{FF2B5EF4-FFF2-40B4-BE49-F238E27FC236}">
                  <a16:creationId xmlns:a16="http://schemas.microsoft.com/office/drawing/2014/main" xmlns="" id="{1F6A1E46-B41E-4848-9D3C-72AC2AD46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00" t="-6647" r="-790" b="-4211"/>
            <a:stretch>
              <a:fillRect/>
            </a:stretch>
          </p:blipFill>
          <p:spPr bwMode="auto">
            <a:xfrm>
              <a:off x="5581647" y="4095764"/>
              <a:ext cx="1061935" cy="194886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FFFFFF"/>
              </a:solidFill>
              <a:miter lim="800000"/>
              <a:headEnd/>
              <a:tailEnd/>
            </a:ln>
          </p:spPr>
        </p:pic>
        <p:pic>
          <p:nvPicPr>
            <p:cNvPr id="45082" name="Picture 2">
              <a:extLst>
                <a:ext uri="{FF2B5EF4-FFF2-40B4-BE49-F238E27FC236}">
                  <a16:creationId xmlns:a16="http://schemas.microsoft.com/office/drawing/2014/main" xmlns="" id="{CFCDEFF0-61B2-4541-A383-7E5B41C219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7613" y="4037066"/>
              <a:ext cx="688143" cy="2329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5083" name="Picture 3">
              <a:extLst>
                <a:ext uri="{FF2B5EF4-FFF2-40B4-BE49-F238E27FC236}">
                  <a16:creationId xmlns:a16="http://schemas.microsoft.com/office/drawing/2014/main" xmlns="" id="{1F3FD057-146E-7248-B11C-D30B073112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5197" y="3612342"/>
              <a:ext cx="665530" cy="255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84" name="Picture 4">
              <a:extLst>
                <a:ext uri="{FF2B5EF4-FFF2-40B4-BE49-F238E27FC236}">
                  <a16:creationId xmlns:a16="http://schemas.microsoft.com/office/drawing/2014/main" xmlns="" id="{9FF4BB89-01A3-D54D-9D1C-1D8FFF47CF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4379" y="3850156"/>
              <a:ext cx="982800" cy="23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5085" name="Gruppo 50">
              <a:extLst>
                <a:ext uri="{FF2B5EF4-FFF2-40B4-BE49-F238E27FC236}">
                  <a16:creationId xmlns:a16="http://schemas.microsoft.com/office/drawing/2014/main" xmlns="" id="{2A633691-BDEA-4D4A-9CC3-250D20EF14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02683" y="3634275"/>
              <a:ext cx="1449690" cy="185436"/>
              <a:chOff x="-2324066" y="4630855"/>
              <a:chExt cx="3646136" cy="464820"/>
            </a:xfrm>
          </p:grpSpPr>
          <p:pic>
            <p:nvPicPr>
              <p:cNvPr id="45086" name="Immagine 51">
                <a:extLst>
                  <a:ext uri="{FF2B5EF4-FFF2-40B4-BE49-F238E27FC236}">
                    <a16:creationId xmlns:a16="http://schemas.microsoft.com/office/drawing/2014/main" xmlns="" id="{8B3F195B-5124-3D49-AD91-A4A39AEFE8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322070" y="4630855"/>
                <a:ext cx="2644140" cy="4648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087" name="Immagine 52">
                <a:extLst>
                  <a:ext uri="{FF2B5EF4-FFF2-40B4-BE49-F238E27FC236}">
                    <a16:creationId xmlns:a16="http://schemas.microsoft.com/office/drawing/2014/main" xmlns="" id="{2DE188D0-6757-004E-B522-378077632B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324066" y="4630855"/>
                <a:ext cx="1001996" cy="4648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033F7278-DAF8-F043-B7C3-23EF306894E1}"/>
                </a:ext>
              </a:extLst>
            </p:cNvPr>
            <p:cNvSpPr txBox="1"/>
            <p:nvPr/>
          </p:nvSpPr>
          <p:spPr>
            <a:xfrm>
              <a:off x="6666442" y="3624252"/>
              <a:ext cx="20763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aseline="30000" dirty="0"/>
                <a:t>3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3D9715A6-0D11-FE4E-9ABE-9880AC8B5761}"/>
                </a:ext>
              </a:extLst>
            </p:cNvPr>
            <p:cNvSpPr txBox="1"/>
            <p:nvPr/>
          </p:nvSpPr>
          <p:spPr>
            <a:xfrm>
              <a:off x="7510106" y="3598738"/>
              <a:ext cx="3293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aseline="30000" dirty="0"/>
                <a:t>10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FC02E912-DD13-3341-91BB-257EEED25063}"/>
                </a:ext>
              </a:extLst>
            </p:cNvPr>
            <p:cNvSpPr txBox="1"/>
            <p:nvPr/>
          </p:nvSpPr>
          <p:spPr>
            <a:xfrm>
              <a:off x="6274031" y="3843009"/>
              <a:ext cx="3293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aseline="30000" dirty="0"/>
                <a:t>11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065F960D-B445-0C4B-9DB5-1D3EAC1F3F61}"/>
                </a:ext>
              </a:extLst>
            </p:cNvPr>
            <p:cNvSpPr txBox="1"/>
            <p:nvPr/>
          </p:nvSpPr>
          <p:spPr>
            <a:xfrm>
              <a:off x="7424849" y="3859089"/>
              <a:ext cx="3293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aseline="30000" dirty="0"/>
                <a:t>12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D1792481-DA8F-E040-96AC-38869A391350}"/>
                </a:ext>
              </a:extLst>
            </p:cNvPr>
            <p:cNvSpPr txBox="1"/>
            <p:nvPr/>
          </p:nvSpPr>
          <p:spPr>
            <a:xfrm>
              <a:off x="6524379" y="4049391"/>
              <a:ext cx="3293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aseline="30000" dirty="0"/>
                <a:t>13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9E47CDE9-05E2-B945-9002-7B314012E731}"/>
                </a:ext>
              </a:extLst>
            </p:cNvPr>
            <p:cNvSpPr txBox="1"/>
            <p:nvPr/>
          </p:nvSpPr>
          <p:spPr>
            <a:xfrm>
              <a:off x="7361910" y="4048649"/>
              <a:ext cx="3293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aseline="30000" dirty="0"/>
                <a:t>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796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Wolkenförmige Legende 18"/>
          <p:cNvSpPr/>
          <p:nvPr/>
        </p:nvSpPr>
        <p:spPr>
          <a:xfrm>
            <a:off x="2626063" y="1334743"/>
            <a:ext cx="3243011" cy="1447715"/>
          </a:xfrm>
          <a:prstGeom prst="cloudCallout">
            <a:avLst>
              <a:gd name="adj1" fmla="val -13484"/>
              <a:gd name="adj2" fmla="val 73467"/>
            </a:avLst>
          </a:prstGeom>
          <a:solidFill>
            <a:srgbClr val="00B4ED">
              <a:lumMod val="40000"/>
              <a:lumOff val="60000"/>
            </a:srgbClr>
          </a:solidFill>
          <a:ln w="25400" cap="flat" cmpd="sng" algn="ctr">
            <a:solidFill>
              <a:srgbClr val="023F8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de-DE" sz="2000" b="1" kern="0" dirty="0">
                <a:solidFill>
                  <a:srgbClr val="000000"/>
                </a:solidFill>
                <a:cs typeface="Arial" charset="0"/>
              </a:rPr>
              <a:t>Post-</a:t>
            </a:r>
            <a:r>
              <a:rPr lang="de-DE" sz="2000" b="1" kern="0" dirty="0" err="1">
                <a:solidFill>
                  <a:srgbClr val="000000"/>
                </a:solidFill>
                <a:cs typeface="Arial" charset="0"/>
              </a:rPr>
              <a:t>authorization</a:t>
            </a:r>
            <a:r>
              <a:rPr lang="de-DE" sz="2000" b="1" kern="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sz="2000" b="1" kern="0" dirty="0" err="1">
                <a:solidFill>
                  <a:srgbClr val="000000"/>
                </a:solidFill>
                <a:cs typeface="Arial" charset="0"/>
              </a:rPr>
              <a:t>safety</a:t>
            </a:r>
            <a:r>
              <a:rPr lang="de-DE" sz="2000" b="1" kern="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sz="2000" b="1" kern="0" dirty="0" err="1">
                <a:solidFill>
                  <a:srgbClr val="000000"/>
                </a:solidFill>
                <a:cs typeface="Arial" charset="0"/>
              </a:rPr>
              <a:t>study</a:t>
            </a:r>
            <a:r>
              <a:rPr lang="de-DE" sz="2000" b="1" kern="0" dirty="0">
                <a:solidFill>
                  <a:srgbClr val="000000"/>
                </a:solidFill>
                <a:cs typeface="Arial" charset="0"/>
              </a:rPr>
              <a:t> (PASS)</a:t>
            </a:r>
          </a:p>
        </p:txBody>
      </p:sp>
      <p:sp>
        <p:nvSpPr>
          <p:cNvPr id="20" name="Wolkenförmige Legende 19"/>
          <p:cNvSpPr/>
          <p:nvPr/>
        </p:nvSpPr>
        <p:spPr>
          <a:xfrm>
            <a:off x="5490470" y="2565385"/>
            <a:ext cx="3011376" cy="1371148"/>
          </a:xfrm>
          <a:prstGeom prst="cloudCallout">
            <a:avLst>
              <a:gd name="adj1" fmla="val -69299"/>
              <a:gd name="adj2" fmla="val 26412"/>
            </a:avLst>
          </a:prstGeom>
          <a:solidFill>
            <a:srgbClr val="00B4ED">
              <a:lumMod val="40000"/>
              <a:lumOff val="60000"/>
            </a:srgbClr>
          </a:solidFill>
          <a:ln w="25400" cap="flat" cmpd="sng" algn="ctr">
            <a:solidFill>
              <a:srgbClr val="023F8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de-DE" sz="2000" b="1" kern="0" dirty="0">
                <a:solidFill>
                  <a:srgbClr val="000000"/>
                </a:solidFill>
                <a:cs typeface="Arial" charset="0"/>
              </a:rPr>
              <a:t>non </a:t>
            </a:r>
            <a:r>
              <a:rPr lang="de-DE" sz="2000" b="1" kern="0" dirty="0" err="1">
                <a:solidFill>
                  <a:srgbClr val="000000"/>
                </a:solidFill>
                <a:cs typeface="Arial" charset="0"/>
              </a:rPr>
              <a:t>interventional</a:t>
            </a:r>
            <a:endParaRPr lang="de-DE" sz="2000" b="1" kern="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" name="Wolkenförmige Legende 20"/>
          <p:cNvSpPr/>
          <p:nvPr/>
        </p:nvSpPr>
        <p:spPr>
          <a:xfrm>
            <a:off x="5066200" y="4427377"/>
            <a:ext cx="3004650" cy="1191705"/>
          </a:xfrm>
          <a:prstGeom prst="cloudCallout">
            <a:avLst>
              <a:gd name="adj1" fmla="val -62458"/>
              <a:gd name="adj2" fmla="val -28124"/>
            </a:avLst>
          </a:prstGeom>
          <a:solidFill>
            <a:srgbClr val="00B4ED">
              <a:lumMod val="40000"/>
              <a:lumOff val="60000"/>
            </a:srgbClr>
          </a:solidFill>
          <a:ln w="25400" cap="flat" cmpd="sng" algn="ctr">
            <a:solidFill>
              <a:srgbClr val="023F8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de-DE" sz="2000" b="1" kern="0" dirty="0" err="1">
                <a:solidFill>
                  <a:srgbClr val="000000"/>
                </a:solidFill>
                <a:cs typeface="Arial" charset="0"/>
              </a:rPr>
              <a:t>prospective</a:t>
            </a:r>
            <a:endParaRPr lang="de-DE" sz="2000" b="1" kern="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2" name="Wolkenförmige Legende 21"/>
          <p:cNvSpPr/>
          <p:nvPr/>
        </p:nvSpPr>
        <p:spPr>
          <a:xfrm>
            <a:off x="4881401" y="1596766"/>
            <a:ext cx="2886075" cy="1293118"/>
          </a:xfrm>
          <a:prstGeom prst="cloudCallout">
            <a:avLst>
              <a:gd name="adj1" fmla="val -60111"/>
              <a:gd name="adj2" fmla="val 85043"/>
            </a:avLst>
          </a:prstGeom>
          <a:solidFill>
            <a:srgbClr val="00B4ED">
              <a:lumMod val="40000"/>
              <a:lumOff val="60000"/>
            </a:srgbClr>
          </a:solidFill>
          <a:ln w="25400" cap="flat" cmpd="sng" algn="ctr">
            <a:solidFill>
              <a:srgbClr val="023F8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de-DE" sz="2000" b="1" kern="0" dirty="0" err="1">
                <a:solidFill>
                  <a:srgbClr val="000000"/>
                </a:solidFill>
                <a:cs typeface="Arial" charset="0"/>
              </a:rPr>
              <a:t>exposure</a:t>
            </a:r>
            <a:r>
              <a:rPr lang="de-DE" sz="2000" b="1" kern="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sz="2000" b="1" kern="0" dirty="0" err="1">
                <a:solidFill>
                  <a:srgbClr val="000000"/>
                </a:solidFill>
                <a:cs typeface="Arial" charset="0"/>
              </a:rPr>
              <a:t>to</a:t>
            </a:r>
            <a:r>
              <a:rPr lang="de-DE" sz="2000" b="1" kern="0" dirty="0">
                <a:solidFill>
                  <a:srgbClr val="000000"/>
                </a:solidFill>
                <a:cs typeface="Arial" charset="0"/>
              </a:rPr>
              <a:t> Edoxaban</a:t>
            </a:r>
          </a:p>
        </p:txBody>
      </p:sp>
      <p:sp>
        <p:nvSpPr>
          <p:cNvPr id="23" name="Ellipse 22"/>
          <p:cNvSpPr/>
          <p:nvPr/>
        </p:nvSpPr>
        <p:spPr>
          <a:xfrm>
            <a:off x="2553168" y="3091317"/>
            <a:ext cx="2684008" cy="1688833"/>
          </a:xfrm>
          <a:prstGeom prst="ellipse">
            <a:avLst/>
          </a:prstGeom>
          <a:solidFill>
            <a:srgbClr val="00B0F0"/>
          </a:solidFill>
          <a:ln w="25400" cap="flat" cmpd="sng" algn="ctr">
            <a:solidFill>
              <a:srgbClr val="023F8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de-DE" sz="2000" b="1" kern="0" dirty="0" err="1">
                <a:solidFill>
                  <a:prstClr val="white"/>
                </a:solidFill>
                <a:cs typeface="Arial" charset="0"/>
              </a:rPr>
              <a:t>Patients</a:t>
            </a:r>
            <a:r>
              <a:rPr lang="de-DE" sz="2000" b="1" kern="0" dirty="0">
                <a:solidFill>
                  <a:prstClr val="white"/>
                </a:solidFill>
                <a:cs typeface="Arial" charset="0"/>
              </a:rPr>
              <a:t> </a:t>
            </a:r>
            <a:r>
              <a:rPr lang="de-DE" sz="2000" b="1" kern="0" dirty="0" err="1">
                <a:solidFill>
                  <a:prstClr val="white"/>
                </a:solidFill>
                <a:cs typeface="Arial" charset="0"/>
              </a:rPr>
              <a:t>with</a:t>
            </a:r>
            <a:r>
              <a:rPr lang="de-DE" sz="2000" b="1" kern="0" dirty="0">
                <a:solidFill>
                  <a:prstClr val="white"/>
                </a:solidFill>
                <a:cs typeface="Arial" charset="0"/>
              </a:rPr>
              <a:t> </a:t>
            </a:r>
            <a:r>
              <a:rPr lang="de-DE" sz="2000" b="1" kern="0" dirty="0" err="1">
                <a:solidFill>
                  <a:prstClr val="white"/>
                </a:solidFill>
                <a:cs typeface="Arial" charset="0"/>
              </a:rPr>
              <a:t>documented</a:t>
            </a:r>
            <a:r>
              <a:rPr lang="de-DE" sz="2000" b="1" kern="0" dirty="0">
                <a:solidFill>
                  <a:prstClr val="white"/>
                </a:solidFill>
                <a:cs typeface="Arial" charset="0"/>
              </a:rPr>
              <a:t> non </a:t>
            </a:r>
            <a:r>
              <a:rPr lang="de-DE" sz="2000" b="1" kern="0" dirty="0" err="1">
                <a:solidFill>
                  <a:prstClr val="white"/>
                </a:solidFill>
                <a:cs typeface="Arial" charset="0"/>
              </a:rPr>
              <a:t>valvular</a:t>
            </a:r>
            <a:r>
              <a:rPr lang="de-DE" sz="2000" b="1" kern="0" dirty="0">
                <a:solidFill>
                  <a:prstClr val="white"/>
                </a:solidFill>
                <a:cs typeface="Arial" charset="0"/>
              </a:rPr>
              <a:t> AF</a:t>
            </a:r>
          </a:p>
        </p:txBody>
      </p:sp>
      <p:sp>
        <p:nvSpPr>
          <p:cNvPr id="24" name="Wolkenförmige Legende 23"/>
          <p:cNvSpPr/>
          <p:nvPr/>
        </p:nvSpPr>
        <p:spPr>
          <a:xfrm>
            <a:off x="3151209" y="5120162"/>
            <a:ext cx="2971510" cy="1231067"/>
          </a:xfrm>
          <a:prstGeom prst="cloudCallout">
            <a:avLst>
              <a:gd name="adj1" fmla="val -22821"/>
              <a:gd name="adj2" fmla="val -72177"/>
            </a:avLst>
          </a:prstGeom>
          <a:solidFill>
            <a:srgbClr val="00B4ED">
              <a:lumMod val="40000"/>
              <a:lumOff val="60000"/>
            </a:srgbClr>
          </a:solidFill>
          <a:ln w="25400" cap="flat" cmpd="sng" algn="ctr">
            <a:solidFill>
              <a:srgbClr val="023F8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de-DE" sz="2000" b="1" kern="0" dirty="0">
                <a:solidFill>
                  <a:srgbClr val="000000"/>
                </a:solidFill>
                <a:cs typeface="Arial" charset="0"/>
              </a:rPr>
              <a:t>real </a:t>
            </a:r>
            <a:r>
              <a:rPr lang="de-DE" sz="2000" b="1" kern="0" dirty="0" err="1">
                <a:solidFill>
                  <a:srgbClr val="000000"/>
                </a:solidFill>
                <a:cs typeface="Arial" charset="0"/>
              </a:rPr>
              <a:t>world</a:t>
            </a:r>
            <a:r>
              <a:rPr lang="de-DE" sz="2000" b="1" kern="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sz="2000" b="1" kern="0" dirty="0" err="1">
                <a:solidFill>
                  <a:srgbClr val="000000"/>
                </a:solidFill>
                <a:cs typeface="Arial" charset="0"/>
              </a:rPr>
              <a:t>evidence</a:t>
            </a:r>
            <a:endParaRPr lang="de-DE" sz="2000" b="1" kern="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" name="Abgerundetes Rechteck 24"/>
          <p:cNvSpPr/>
          <p:nvPr/>
        </p:nvSpPr>
        <p:spPr>
          <a:xfrm>
            <a:off x="450354" y="1555663"/>
            <a:ext cx="2247900" cy="646180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rgbClr val="023F8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de-DE" b="1" kern="0" dirty="0">
                <a:solidFill>
                  <a:srgbClr val="000000"/>
                </a:solidFill>
                <a:cs typeface="Arial" charset="0"/>
              </a:rPr>
              <a:t>13.100 </a:t>
            </a:r>
            <a:r>
              <a:rPr lang="de-DE" b="1" kern="0" dirty="0" err="1">
                <a:solidFill>
                  <a:srgbClr val="000000"/>
                </a:solidFill>
                <a:cs typeface="Arial" charset="0"/>
              </a:rPr>
              <a:t>patients</a:t>
            </a:r>
            <a:endParaRPr lang="de-DE" b="1" kern="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" name="Abgerundetes Rechteck 25"/>
          <p:cNvSpPr/>
          <p:nvPr/>
        </p:nvSpPr>
        <p:spPr>
          <a:xfrm>
            <a:off x="450354" y="2303213"/>
            <a:ext cx="2247900" cy="646180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rgbClr val="023F8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de-DE" b="1" kern="0" dirty="0">
                <a:solidFill>
                  <a:srgbClr val="000000"/>
                </a:solidFill>
                <a:cs typeface="Arial" charset="0"/>
              </a:rPr>
              <a:t>10 European countries </a:t>
            </a:r>
          </a:p>
        </p:txBody>
      </p:sp>
      <p:sp>
        <p:nvSpPr>
          <p:cNvPr id="27" name="Abgerundetes Rechteck 26"/>
          <p:cNvSpPr/>
          <p:nvPr/>
        </p:nvSpPr>
        <p:spPr>
          <a:xfrm>
            <a:off x="450354" y="3734245"/>
            <a:ext cx="2247900" cy="646180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rgbClr val="023F8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de-DE" b="1" kern="0" dirty="0">
                <a:solidFill>
                  <a:srgbClr val="000000"/>
                </a:solidFill>
                <a:cs typeface="Arial" charset="0"/>
              </a:rPr>
              <a:t>1 </a:t>
            </a:r>
            <a:r>
              <a:rPr lang="de-DE" b="1" kern="0" dirty="0" err="1">
                <a:solidFill>
                  <a:srgbClr val="000000"/>
                </a:solidFill>
                <a:cs typeface="Arial" charset="0"/>
              </a:rPr>
              <a:t>year</a:t>
            </a:r>
            <a:r>
              <a:rPr lang="de-DE" b="1" kern="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b="1" kern="0" dirty="0" err="1">
                <a:solidFill>
                  <a:srgbClr val="000000"/>
                </a:solidFill>
                <a:cs typeface="Arial" charset="0"/>
              </a:rPr>
              <a:t>recruitment</a:t>
            </a:r>
            <a:endParaRPr lang="de-DE" b="1" kern="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" name="Abgerundetes Rechteck 27"/>
          <p:cNvSpPr/>
          <p:nvPr/>
        </p:nvSpPr>
        <p:spPr>
          <a:xfrm>
            <a:off x="450354" y="4449761"/>
            <a:ext cx="2247900" cy="646180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rgbClr val="023F8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de-DE" b="1" kern="0" dirty="0">
                <a:solidFill>
                  <a:srgbClr val="000000"/>
                </a:solidFill>
                <a:cs typeface="Arial" charset="0"/>
              </a:rPr>
              <a:t>4 </a:t>
            </a:r>
            <a:r>
              <a:rPr lang="de-DE" b="1" kern="0" dirty="0" err="1">
                <a:solidFill>
                  <a:srgbClr val="000000"/>
                </a:solidFill>
                <a:cs typeface="Arial" charset="0"/>
              </a:rPr>
              <a:t>yr</a:t>
            </a:r>
            <a:r>
              <a:rPr lang="de-DE" b="1" kern="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b="1" kern="0" dirty="0" err="1">
                <a:solidFill>
                  <a:srgbClr val="000000"/>
                </a:solidFill>
                <a:cs typeface="Arial" charset="0"/>
              </a:rPr>
              <a:t>observation</a:t>
            </a:r>
            <a:r>
              <a:rPr lang="de-DE" b="1" kern="0" dirty="0">
                <a:solidFill>
                  <a:srgbClr val="000000"/>
                </a:solidFill>
                <a:cs typeface="Arial" charset="0"/>
              </a:rPr>
              <a:t> per </a:t>
            </a:r>
            <a:r>
              <a:rPr lang="de-DE" b="1" kern="0" dirty="0" err="1">
                <a:solidFill>
                  <a:srgbClr val="000000"/>
                </a:solidFill>
                <a:cs typeface="Arial" charset="0"/>
              </a:rPr>
              <a:t>patient</a:t>
            </a:r>
            <a:endParaRPr lang="de-DE" b="1" kern="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" name="Wolkenförmige Legende 28"/>
          <p:cNvSpPr/>
          <p:nvPr/>
        </p:nvSpPr>
        <p:spPr>
          <a:xfrm>
            <a:off x="5850932" y="3507032"/>
            <a:ext cx="2990851" cy="1250056"/>
          </a:xfrm>
          <a:prstGeom prst="cloudCallout">
            <a:avLst>
              <a:gd name="adj1" fmla="val -76222"/>
              <a:gd name="adj2" fmla="val 1210"/>
            </a:avLst>
          </a:prstGeom>
          <a:solidFill>
            <a:srgbClr val="00B4ED">
              <a:lumMod val="40000"/>
              <a:lumOff val="60000"/>
            </a:srgbClr>
          </a:solidFill>
          <a:ln w="25400" cap="flat" cmpd="sng" algn="ctr">
            <a:solidFill>
              <a:srgbClr val="023F8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de-DE" sz="2000" b="1" kern="0" dirty="0">
                <a:solidFill>
                  <a:srgbClr val="000000"/>
                </a:solidFill>
                <a:cs typeface="Arial" charset="0"/>
              </a:rPr>
              <a:t>non </a:t>
            </a:r>
            <a:r>
              <a:rPr lang="de-DE" sz="2000" b="1" kern="0" dirty="0" err="1">
                <a:solidFill>
                  <a:srgbClr val="000000"/>
                </a:solidFill>
                <a:cs typeface="Arial" charset="0"/>
              </a:rPr>
              <a:t>selected</a:t>
            </a:r>
            <a:r>
              <a:rPr lang="de-DE" sz="2000" b="1" kern="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sz="2000" b="1" kern="0" dirty="0" err="1">
                <a:solidFill>
                  <a:srgbClr val="000000"/>
                </a:solidFill>
                <a:cs typeface="Arial" charset="0"/>
              </a:rPr>
              <a:t>patients</a:t>
            </a:r>
            <a:endParaRPr lang="de-DE" sz="2000" b="1" kern="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" name="Abgerundetes Rechteck 29"/>
          <p:cNvSpPr/>
          <p:nvPr/>
        </p:nvSpPr>
        <p:spPr>
          <a:xfrm>
            <a:off x="450354" y="3018729"/>
            <a:ext cx="2247900" cy="646180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rgbClr val="023F8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de-DE" b="1" kern="0" dirty="0">
                <a:solidFill>
                  <a:srgbClr val="000000"/>
                </a:solidFill>
                <a:cs typeface="Arial" charset="0"/>
              </a:rPr>
              <a:t>~ 900 </a:t>
            </a:r>
            <a:r>
              <a:rPr lang="de-DE" b="1" kern="0" dirty="0" err="1">
                <a:solidFill>
                  <a:srgbClr val="000000"/>
                </a:solidFill>
                <a:cs typeface="Arial" charset="0"/>
              </a:rPr>
              <a:t>sites</a:t>
            </a:r>
            <a:endParaRPr lang="de-DE" b="1" kern="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" name="Abgerundetes Rechteck 30"/>
          <p:cNvSpPr/>
          <p:nvPr/>
        </p:nvSpPr>
        <p:spPr>
          <a:xfrm>
            <a:off x="450354" y="5133242"/>
            <a:ext cx="2247900" cy="1152618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rgbClr val="023F8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de-DE" b="1" kern="0" dirty="0">
                <a:solidFill>
                  <a:srgbClr val="000000"/>
                </a:solidFill>
                <a:cs typeface="Arial" charset="0"/>
              </a:rPr>
              <a:t>Joint </a:t>
            </a:r>
            <a:r>
              <a:rPr lang="de-DE" b="1" kern="0" dirty="0" err="1">
                <a:solidFill>
                  <a:srgbClr val="000000"/>
                </a:solidFill>
                <a:cs typeface="Arial" charset="0"/>
              </a:rPr>
              <a:t>safety</a:t>
            </a:r>
            <a:r>
              <a:rPr lang="de-DE" b="1" kern="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b="1" kern="0" dirty="0" err="1">
                <a:solidFill>
                  <a:srgbClr val="000000"/>
                </a:solidFill>
                <a:cs typeface="Arial" charset="0"/>
              </a:rPr>
              <a:t>analysis</a:t>
            </a:r>
            <a:r>
              <a:rPr lang="de-DE" b="1" kern="0" dirty="0">
                <a:solidFill>
                  <a:srgbClr val="000000"/>
                </a:solidFill>
                <a:cs typeface="Arial" charset="0"/>
              </a:rPr>
              <a:t> after 1,5 </a:t>
            </a:r>
            <a:r>
              <a:rPr lang="de-DE" b="1" kern="0" dirty="0" err="1">
                <a:solidFill>
                  <a:srgbClr val="000000"/>
                </a:solidFill>
                <a:cs typeface="Arial" charset="0"/>
              </a:rPr>
              <a:t>years</a:t>
            </a:r>
            <a:r>
              <a:rPr lang="de-DE" b="1" kern="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b="1" kern="0" dirty="0" err="1">
                <a:solidFill>
                  <a:srgbClr val="000000"/>
                </a:solidFill>
                <a:cs typeface="Arial" charset="0"/>
              </a:rPr>
              <a:t>with</a:t>
            </a:r>
            <a:r>
              <a:rPr lang="de-DE" b="1" kern="0" dirty="0">
                <a:solidFill>
                  <a:srgbClr val="000000"/>
                </a:solidFill>
                <a:cs typeface="Arial" charset="0"/>
              </a:rPr>
              <a:t> ETNA-VTE-EU</a:t>
            </a:r>
          </a:p>
        </p:txBody>
      </p:sp>
      <p:sp>
        <p:nvSpPr>
          <p:cNvPr id="16" name="Titel 5"/>
          <p:cNvSpPr txBox="1">
            <a:spLocks/>
          </p:cNvSpPr>
          <p:nvPr/>
        </p:nvSpPr>
        <p:spPr bwMode="auto">
          <a:xfrm>
            <a:off x="352648" y="164974"/>
            <a:ext cx="7862888" cy="928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36000" bIns="36000" numCol="1" anchor="t" anchorCtr="0" compatLnSpc="1">
            <a:prstTxWarp prst="textNoShape">
              <a:avLst/>
            </a:prstTxWarp>
            <a:no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8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ts val="0"/>
              </a:spcAft>
            </a:pPr>
            <a:r>
              <a:rPr lang="en-US" sz="1600" dirty="0">
                <a:solidFill>
                  <a:srgbClr val="4D4F53"/>
                </a:solidFill>
              </a:rPr>
              <a:t/>
            </a:r>
            <a:br>
              <a:rPr lang="en-US" sz="1600" dirty="0">
                <a:solidFill>
                  <a:srgbClr val="4D4F53"/>
                </a:solidFill>
              </a:rPr>
            </a:br>
            <a:r>
              <a:rPr lang="en-US" b="1" dirty="0">
                <a:solidFill>
                  <a:srgbClr val="4D4F53"/>
                </a:solidFill>
              </a:rPr>
              <a:t>ETNA-AF Europe: Design</a:t>
            </a:r>
            <a:endParaRPr lang="de-DE" dirty="0">
              <a:solidFill>
                <a:srgbClr val="4D4F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66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6905367"/>
              </p:ext>
            </p:extLst>
          </p:nvPr>
        </p:nvGraphicFramePr>
        <p:xfrm>
          <a:off x="323530" y="764712"/>
          <a:ext cx="8507288" cy="4929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4830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ETNA-AF-Europe: First Occurrence of Stroke/SEE or Hemorrhagic Stroke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8085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9" t="9646" r="9295" b="3358"/>
          <a:stretch/>
        </p:blipFill>
        <p:spPr bwMode="auto">
          <a:xfrm rot="16200000">
            <a:off x="1471931" y="-844739"/>
            <a:ext cx="6192688" cy="8691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404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74" y="536575"/>
            <a:ext cx="8099425" cy="93503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GB" sz="3750"/>
          </a:p>
        </p:txBody>
      </p:sp>
      <p:sp>
        <p:nvSpPr>
          <p:cNvPr id="120835" name="Content Placeholder 2"/>
          <p:cNvSpPr>
            <a:spLocks noGrp="1"/>
          </p:cNvSpPr>
          <p:nvPr>
            <p:ph idx="1"/>
          </p:nvPr>
        </p:nvSpPr>
        <p:spPr>
          <a:xfrm>
            <a:off x="539774" y="1766888"/>
            <a:ext cx="8099425" cy="4140200"/>
          </a:xfrm>
        </p:spPr>
        <p:txBody>
          <a:bodyPr/>
          <a:lstStyle/>
          <a:p>
            <a:pPr marL="0" indent="0" eaLnBrk="1" hangingPunct="1">
              <a:spcAft>
                <a:spcPts val="375"/>
              </a:spcAft>
            </a:pPr>
            <a:endParaRPr lang="en-GB" smtClean="0"/>
          </a:p>
        </p:txBody>
      </p:sp>
      <p:pic>
        <p:nvPicPr>
          <p:cNvPr id="1208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614" y="4776"/>
            <a:ext cx="9187960" cy="6853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00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2296" y="1052521"/>
            <a:ext cx="8099425" cy="1857375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dirty="0" smtClean="0"/>
              <a:t>Cardiology Digital Environment</a:t>
            </a:r>
            <a:br>
              <a:rPr lang="en-GB" dirty="0" smtClean="0"/>
            </a:br>
            <a:r>
              <a:rPr lang="en-GB" dirty="0" smtClean="0"/>
              <a:t>Insights from London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107523" name="Subtitle 2"/>
          <p:cNvSpPr>
            <a:spLocks noGrp="1"/>
          </p:cNvSpPr>
          <p:nvPr>
            <p:ph type="subTitle" idx="1"/>
          </p:nvPr>
        </p:nvSpPr>
        <p:spPr>
          <a:xfrm>
            <a:off x="503246" y="4797469"/>
            <a:ext cx="8137525" cy="1198563"/>
          </a:xfrm>
        </p:spPr>
        <p:txBody>
          <a:bodyPr/>
          <a:lstStyle/>
          <a:p>
            <a:pPr eaLnBrk="1" hangingPunct="1"/>
            <a:r>
              <a:rPr lang="en-GB" sz="3200" dirty="0" smtClean="0">
                <a:solidFill>
                  <a:srgbClr val="FFFF00"/>
                </a:solidFill>
              </a:rPr>
              <a:t>Dr Ameet Bakhai, </a:t>
            </a:r>
            <a:r>
              <a:rPr lang="en-GB" sz="1600" dirty="0" smtClean="0">
                <a:solidFill>
                  <a:srgbClr val="FFFF00"/>
                </a:solidFill>
              </a:rPr>
              <a:t>MBBS, MD, FRCP, FESC</a:t>
            </a:r>
          </a:p>
          <a:p>
            <a:pPr eaLnBrk="1" hangingPunct="1"/>
            <a:r>
              <a:rPr lang="en-GB" sz="2400" dirty="0" smtClean="0"/>
              <a:t>Cardiologist / Research Director / Clinical Lead / Innovator</a:t>
            </a:r>
          </a:p>
          <a:p>
            <a:pPr eaLnBrk="1" hangingPunct="1"/>
            <a:r>
              <a:rPr lang="en-GB" sz="2000" dirty="0" smtClean="0">
                <a:solidFill>
                  <a:srgbClr val="FF99CC"/>
                </a:solidFill>
              </a:rPr>
              <a:t>Royal Free London NHS Trust / Barnet CCG / Amore Health Ltd</a:t>
            </a:r>
          </a:p>
          <a:p>
            <a:pPr eaLnBrk="1" hangingPunct="1"/>
            <a:r>
              <a:rPr lang="en-GB" i="1" dirty="0" smtClean="0">
                <a:solidFill>
                  <a:srgbClr val="FFFF00"/>
                </a:solidFill>
              </a:rPr>
              <a:t>asbakhai@nhs.net</a:t>
            </a:r>
          </a:p>
          <a:p>
            <a:pPr eaLnBrk="1" hangingPunct="1"/>
            <a:endParaRPr lang="en-GB" i="1" dirty="0" smtClean="0">
              <a:solidFill>
                <a:srgbClr val="FFFF00"/>
              </a:solidFill>
            </a:endParaRPr>
          </a:p>
          <a:p>
            <a:pPr eaLnBrk="1" hangingPunct="1"/>
            <a:endParaRPr lang="en-GB" dirty="0" smtClean="0"/>
          </a:p>
        </p:txBody>
      </p:sp>
      <p:pic>
        <p:nvPicPr>
          <p:cNvPr id="1075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2" y="2565401"/>
            <a:ext cx="69088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654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79512" y="1052736"/>
            <a:ext cx="8964488" cy="5328592"/>
          </a:xfrm>
        </p:spPr>
        <p:txBody>
          <a:bodyPr/>
          <a:lstStyle/>
          <a:p>
            <a:r>
              <a:rPr lang="en-GB" sz="2800" dirty="0" smtClean="0"/>
              <a:t>Big disruption !  Challenging personalised medicine.</a:t>
            </a:r>
          </a:p>
          <a:p>
            <a:r>
              <a:rPr lang="en-GB" sz="2800" dirty="0" smtClean="0"/>
              <a:t>Data rich  </a:t>
            </a:r>
            <a:r>
              <a:rPr lang="en-GB" sz="2800" dirty="0" err="1" smtClean="0"/>
              <a:t>vs</a:t>
            </a:r>
            <a:r>
              <a:rPr lang="en-GB" sz="2800" dirty="0" smtClean="0"/>
              <a:t>  Data poor</a:t>
            </a:r>
          </a:p>
          <a:p>
            <a:r>
              <a:rPr lang="en-GB" sz="2800" dirty="0" smtClean="0"/>
              <a:t>Data biases – data capture on the young / the healthy</a:t>
            </a:r>
          </a:p>
          <a:p>
            <a:r>
              <a:rPr lang="en-GB" sz="2800" dirty="0" smtClean="0"/>
              <a:t>Data holes could drastically change the interpretation</a:t>
            </a:r>
          </a:p>
          <a:p>
            <a:r>
              <a:rPr lang="en-GB" sz="2800" dirty="0" smtClean="0"/>
              <a:t>Data access limitation by regulations</a:t>
            </a:r>
          </a:p>
          <a:p>
            <a:r>
              <a:rPr lang="en-GB" sz="2800" dirty="0" smtClean="0"/>
              <a:t>Access to data fishing</a:t>
            </a:r>
          </a:p>
          <a:p>
            <a:r>
              <a:rPr lang="en-GB" sz="2800" dirty="0" smtClean="0"/>
              <a:t>Completeness of Data</a:t>
            </a:r>
          </a:p>
          <a:p>
            <a:r>
              <a:rPr lang="en-GB" sz="2800" dirty="0" smtClean="0"/>
              <a:t>Can we afford Data answers – ‘resourcing prevention‘</a:t>
            </a:r>
          </a:p>
          <a:p>
            <a:r>
              <a:rPr lang="en-GB" sz="2800" dirty="0" smtClean="0"/>
              <a:t>How do we grow Data doctors / data analysts / data scientists / data engineers?</a:t>
            </a:r>
            <a:endParaRPr lang="en-GB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Issues – big data – friend or foe?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65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4147457"/>
              </p:ext>
            </p:extLst>
          </p:nvPr>
        </p:nvGraphicFramePr>
        <p:xfrm>
          <a:off x="323530" y="764712"/>
          <a:ext cx="8507288" cy="4929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575178" y="1631573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Physical  </a:t>
            </a:r>
            <a:r>
              <a:rPr lang="en-GB" dirty="0" smtClean="0">
                <a:solidFill>
                  <a:srgbClr val="C00000"/>
                </a:solidFill>
              </a:rPr>
              <a:t>&amp; Virtual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43808" y="5404782"/>
            <a:ext cx="2088232" cy="1453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en-GB" dirty="0">
                <a:solidFill>
                  <a:srgbClr val="002060"/>
                </a:solidFill>
                <a:ea typeface="Calibri"/>
                <a:cs typeface="Times New Roman"/>
              </a:rPr>
              <a:t>Experience</a:t>
            </a:r>
            <a:endParaRPr lang="en-GB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en-GB" dirty="0">
                <a:solidFill>
                  <a:srgbClr val="002060"/>
                </a:solidFill>
                <a:ea typeface="Calibri"/>
                <a:cs typeface="Times New Roman"/>
              </a:rPr>
              <a:t>Training</a:t>
            </a:r>
            <a:endParaRPr lang="en-GB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Calibri"/>
              <a:buChar char="-"/>
            </a:pPr>
            <a:r>
              <a:rPr lang="en-GB" dirty="0">
                <a:solidFill>
                  <a:srgbClr val="002060"/>
                </a:solidFill>
                <a:ea typeface="Calibri"/>
                <a:cs typeface="Times New Roman"/>
              </a:rPr>
              <a:t>Awareness</a:t>
            </a:r>
            <a:endParaRPr lang="en-GB" dirty="0">
              <a:ea typeface="Calibri"/>
              <a:cs typeface="Times New Roman"/>
            </a:endParaRPr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788024" y="5404807"/>
            <a:ext cx="1872208" cy="1047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en-GB" dirty="0">
                <a:solidFill>
                  <a:srgbClr val="C00000"/>
                </a:solidFill>
                <a:ea typeface="Calibri"/>
                <a:cs typeface="Times New Roman"/>
              </a:rPr>
              <a:t>Surfing</a:t>
            </a:r>
            <a:endParaRPr lang="en-GB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en-GB" dirty="0">
                <a:solidFill>
                  <a:srgbClr val="C00000"/>
                </a:solidFill>
                <a:ea typeface="Calibri"/>
                <a:cs typeface="Times New Roman"/>
              </a:rPr>
              <a:t>Simulation</a:t>
            </a:r>
            <a:endParaRPr lang="en-GB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Calibri"/>
              <a:buChar char="-"/>
            </a:pPr>
            <a:r>
              <a:rPr lang="en-GB" dirty="0">
                <a:solidFill>
                  <a:srgbClr val="C00000"/>
                </a:solidFill>
                <a:ea typeface="Calibri"/>
                <a:cs typeface="Times New Roman"/>
              </a:rPr>
              <a:t>Connected</a:t>
            </a:r>
            <a:endParaRPr lang="en-GB" dirty="0">
              <a:ea typeface="Calibri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8064" y="476673"/>
            <a:ext cx="2021450" cy="1047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en-GB" dirty="0">
                <a:solidFill>
                  <a:srgbClr val="C00000"/>
                </a:solidFill>
                <a:ea typeface="Calibri"/>
                <a:cs typeface="Times New Roman"/>
              </a:rPr>
              <a:t>Family unit</a:t>
            </a:r>
            <a:endParaRPr lang="en-GB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en-GB" dirty="0">
                <a:solidFill>
                  <a:srgbClr val="C00000"/>
                </a:solidFill>
                <a:ea typeface="Calibri"/>
                <a:cs typeface="Times New Roman"/>
              </a:rPr>
              <a:t>Quality of life</a:t>
            </a:r>
            <a:endParaRPr lang="en-GB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Calibri"/>
              <a:buChar char="-"/>
            </a:pPr>
            <a:r>
              <a:rPr lang="en-GB" dirty="0">
                <a:solidFill>
                  <a:srgbClr val="C00000"/>
                </a:solidFill>
                <a:ea typeface="Calibri"/>
                <a:cs typeface="Times New Roman"/>
              </a:rPr>
              <a:t>Expectations</a:t>
            </a:r>
            <a:endParaRPr lang="en-GB" dirty="0">
              <a:ea typeface="Calibri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07026" y="476680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en-GB" dirty="0" smtClean="0">
                <a:solidFill>
                  <a:srgbClr val="002060"/>
                </a:solidFill>
                <a:ea typeface="Calibri"/>
                <a:cs typeface="Times New Roman"/>
              </a:rPr>
              <a:t>Illness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n-GB" dirty="0" smtClean="0">
                <a:solidFill>
                  <a:srgbClr val="002060"/>
                </a:solidFill>
                <a:ea typeface="Calibri"/>
                <a:cs typeface="Times New Roman"/>
              </a:rPr>
              <a:t>Disease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n-GB" dirty="0" smtClean="0">
                <a:solidFill>
                  <a:srgbClr val="002060"/>
                </a:solidFill>
                <a:ea typeface="Calibri"/>
                <a:cs typeface="Times New Roman"/>
              </a:rPr>
              <a:t>Body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n-GB" dirty="0" smtClean="0">
                <a:solidFill>
                  <a:srgbClr val="002060"/>
                </a:solidFill>
                <a:ea typeface="Calibri"/>
                <a:cs typeface="Times New Roman"/>
              </a:rPr>
              <a:t>Organ</a:t>
            </a:r>
            <a:endParaRPr lang="en-GB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7967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9257096"/>
              </p:ext>
            </p:extLst>
          </p:nvPr>
        </p:nvGraphicFramePr>
        <p:xfrm>
          <a:off x="-602561" y="1928599"/>
          <a:ext cx="8507288" cy="4929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649087" y="279545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Physical  </a:t>
            </a:r>
            <a:r>
              <a:rPr lang="en-GB" dirty="0" smtClean="0">
                <a:solidFill>
                  <a:srgbClr val="C00000"/>
                </a:solidFill>
              </a:rPr>
              <a:t>&amp; Virtual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69646" y="1640564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en-GB" dirty="0" smtClean="0">
                <a:solidFill>
                  <a:srgbClr val="002060"/>
                </a:solidFill>
                <a:ea typeface="Calibri"/>
                <a:cs typeface="Times New Roman"/>
              </a:rPr>
              <a:t>Illness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n-GB" dirty="0" smtClean="0">
                <a:solidFill>
                  <a:srgbClr val="002060"/>
                </a:solidFill>
                <a:ea typeface="Calibri"/>
                <a:cs typeface="Times New Roman"/>
              </a:rPr>
              <a:t>Disease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n-GB" dirty="0" smtClean="0">
                <a:solidFill>
                  <a:srgbClr val="002060"/>
                </a:solidFill>
                <a:ea typeface="Calibri"/>
                <a:cs typeface="Times New Roman"/>
              </a:rPr>
              <a:t>Body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n-GB" dirty="0" smtClean="0">
                <a:solidFill>
                  <a:srgbClr val="002060"/>
                </a:solidFill>
                <a:ea typeface="Calibri"/>
                <a:cs typeface="Times New Roman"/>
              </a:rPr>
              <a:t>Organ</a:t>
            </a:r>
            <a:endParaRPr lang="en-GB" dirty="0">
              <a:ea typeface="Calibri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21973" y="1640567"/>
            <a:ext cx="2021450" cy="1047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en-GB" dirty="0">
                <a:solidFill>
                  <a:srgbClr val="C00000"/>
                </a:solidFill>
                <a:ea typeface="Calibri"/>
                <a:cs typeface="Times New Roman"/>
              </a:rPr>
              <a:t>Family unit</a:t>
            </a:r>
            <a:endParaRPr lang="en-GB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en-GB" dirty="0">
                <a:solidFill>
                  <a:srgbClr val="C00000"/>
                </a:solidFill>
                <a:ea typeface="Calibri"/>
                <a:cs typeface="Times New Roman"/>
              </a:rPr>
              <a:t>Quality of life</a:t>
            </a:r>
            <a:endParaRPr lang="en-GB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Calibri"/>
              <a:buChar char="-"/>
            </a:pPr>
            <a:r>
              <a:rPr lang="en-GB" dirty="0">
                <a:solidFill>
                  <a:srgbClr val="C00000"/>
                </a:solidFill>
                <a:ea typeface="Calibri"/>
                <a:cs typeface="Times New Roman"/>
              </a:rPr>
              <a:t>Expectations</a:t>
            </a:r>
            <a:endParaRPr lang="en-GB" dirty="0">
              <a:ea typeface="Calibri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86282" y="18565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407697" y="118828"/>
            <a:ext cx="2736304" cy="33645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en-GB" dirty="0" err="1" smtClean="0">
                <a:solidFill>
                  <a:srgbClr val="C00000"/>
                </a:solidFill>
                <a:ea typeface="Calibri"/>
                <a:cs typeface="Times New Roman"/>
              </a:rPr>
              <a:t>QoL</a:t>
            </a:r>
            <a:r>
              <a:rPr lang="en-GB" dirty="0" smtClean="0">
                <a:solidFill>
                  <a:srgbClr val="C00000"/>
                </a:solidFill>
                <a:ea typeface="Calibri"/>
                <a:cs typeface="Times New Roman"/>
              </a:rPr>
              <a:t> measures: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en-GB" dirty="0" smtClean="0">
                <a:solidFill>
                  <a:srgbClr val="C00000"/>
                </a:solidFill>
                <a:ea typeface="Calibri"/>
                <a:cs typeface="Times New Roman"/>
              </a:rPr>
              <a:t>World </a:t>
            </a:r>
            <a:r>
              <a:rPr lang="en-GB" dirty="0">
                <a:solidFill>
                  <a:srgbClr val="C00000"/>
                </a:solidFill>
                <a:ea typeface="Calibri"/>
                <a:cs typeface="Times New Roman"/>
              </a:rPr>
              <a:t>Health </a:t>
            </a:r>
            <a:r>
              <a:rPr lang="en-GB" dirty="0" smtClean="0">
                <a:solidFill>
                  <a:srgbClr val="C00000"/>
                </a:solidFill>
                <a:ea typeface="Calibri"/>
                <a:cs typeface="Times New Roman"/>
              </a:rPr>
              <a:t>Organisation </a:t>
            </a:r>
            <a:r>
              <a:rPr lang="en-GB" dirty="0">
                <a:solidFill>
                  <a:srgbClr val="C00000"/>
                </a:solidFill>
                <a:ea typeface="Calibri"/>
                <a:cs typeface="Times New Roman"/>
              </a:rPr>
              <a:t>Quality of Life WHO-</a:t>
            </a:r>
            <a:r>
              <a:rPr lang="en-GB" dirty="0" err="1">
                <a:solidFill>
                  <a:srgbClr val="C00000"/>
                </a:solidFill>
                <a:ea typeface="Calibri"/>
                <a:cs typeface="Times New Roman"/>
              </a:rPr>
              <a:t>QoL</a:t>
            </a:r>
            <a:r>
              <a:rPr lang="en-GB" dirty="0">
                <a:solidFill>
                  <a:srgbClr val="C00000"/>
                </a:solidFill>
                <a:ea typeface="Calibri"/>
                <a:cs typeface="Times New Roman"/>
              </a:rPr>
              <a:t> / European </a:t>
            </a:r>
            <a:r>
              <a:rPr lang="en-GB" dirty="0" err="1">
                <a:solidFill>
                  <a:srgbClr val="C00000"/>
                </a:solidFill>
                <a:ea typeface="Calibri"/>
                <a:cs typeface="Times New Roman"/>
              </a:rPr>
              <a:t>QoL</a:t>
            </a:r>
            <a:endParaRPr lang="en-GB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en-GB" dirty="0">
                <a:solidFill>
                  <a:srgbClr val="C00000"/>
                </a:solidFill>
                <a:ea typeface="Calibri"/>
                <a:cs typeface="Times New Roman"/>
              </a:rPr>
              <a:t>Short Form – 12 / 36 </a:t>
            </a:r>
            <a:endParaRPr lang="en-GB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en-GB" dirty="0">
                <a:solidFill>
                  <a:srgbClr val="C00000"/>
                </a:solidFill>
                <a:ea typeface="Calibri"/>
                <a:cs typeface="Times New Roman"/>
              </a:rPr>
              <a:t>Hospital Anxiety and Depression Scale</a:t>
            </a:r>
            <a:endParaRPr lang="en-GB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en-GB" dirty="0">
                <a:solidFill>
                  <a:srgbClr val="C00000"/>
                </a:solidFill>
                <a:ea typeface="Calibri"/>
                <a:cs typeface="Times New Roman"/>
              </a:rPr>
              <a:t>KCCQ</a:t>
            </a:r>
            <a:endParaRPr lang="en-GB" dirty="0">
              <a:ea typeface="Calibri"/>
              <a:cs typeface="Times New Roman"/>
            </a:endParaRPr>
          </a:p>
          <a:p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107514" y="-41699"/>
            <a:ext cx="3600401" cy="19620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n-GB" dirty="0" smtClean="0">
                <a:solidFill>
                  <a:srgbClr val="C00000"/>
                </a:solidFill>
                <a:ea typeface="Calibri"/>
                <a:cs typeface="Times New Roman"/>
              </a:rPr>
              <a:t>Wider</a:t>
            </a:r>
          </a:p>
          <a:p>
            <a:pPr marL="342900" lvl="0" indent="-342900">
              <a:lnSpc>
                <a:spcPct val="115000"/>
              </a:lnSpc>
              <a:buFont typeface="Symbol"/>
              <a:buChar char=""/>
            </a:pPr>
            <a:r>
              <a:rPr lang="en-GB" dirty="0" smtClean="0">
                <a:solidFill>
                  <a:srgbClr val="C00000"/>
                </a:solidFill>
                <a:ea typeface="Calibri"/>
                <a:cs typeface="Times New Roman"/>
              </a:rPr>
              <a:t>Counselling</a:t>
            </a:r>
          </a:p>
          <a:p>
            <a:pPr marL="342900" lvl="0" indent="-342900">
              <a:lnSpc>
                <a:spcPct val="115000"/>
              </a:lnSpc>
              <a:buFont typeface="Symbol"/>
              <a:buChar char=""/>
            </a:pPr>
            <a:r>
              <a:rPr lang="en-GB" dirty="0" smtClean="0">
                <a:solidFill>
                  <a:srgbClr val="C00000"/>
                </a:solidFill>
                <a:ea typeface="Calibri"/>
                <a:cs typeface="Times New Roman"/>
              </a:rPr>
              <a:t>Employer</a:t>
            </a:r>
          </a:p>
          <a:p>
            <a:pPr marL="342900" lvl="0" indent="-342900">
              <a:lnSpc>
                <a:spcPct val="115000"/>
              </a:lnSpc>
              <a:buFont typeface="Symbol"/>
              <a:buChar char=""/>
            </a:pPr>
            <a:r>
              <a:rPr lang="en-GB" dirty="0" smtClean="0">
                <a:solidFill>
                  <a:srgbClr val="C00000"/>
                </a:solidFill>
                <a:ea typeface="Calibri"/>
                <a:cs typeface="Times New Roman"/>
              </a:rPr>
              <a:t>Society   </a:t>
            </a:r>
            <a:r>
              <a:rPr lang="en-GB" dirty="0" smtClean="0">
                <a:solidFill>
                  <a:srgbClr val="C00000"/>
                </a:solidFill>
                <a:highlight>
                  <a:srgbClr val="FFFF00"/>
                </a:highlight>
                <a:ea typeface="Calibri"/>
                <a:cs typeface="Times New Roman"/>
              </a:rPr>
              <a:t>DVLA, Aviation Travel</a:t>
            </a:r>
          </a:p>
          <a:p>
            <a:pPr marL="342900" lvl="0" indent="-342900">
              <a:lnSpc>
                <a:spcPct val="115000"/>
              </a:lnSpc>
              <a:buFont typeface="Symbol"/>
              <a:buChar char=""/>
            </a:pPr>
            <a:r>
              <a:rPr lang="en-GB" dirty="0" smtClean="0">
                <a:solidFill>
                  <a:srgbClr val="C00000"/>
                </a:solidFill>
                <a:ea typeface="Calibri"/>
                <a:cs typeface="Times New Roman"/>
              </a:rPr>
              <a:t>Insurance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764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543E78-062D-E341-BB89-540E23F44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382" y="97516"/>
            <a:ext cx="7886700" cy="1080296"/>
          </a:xfrm>
        </p:spPr>
        <p:txBody>
          <a:bodyPr/>
          <a:lstStyle/>
          <a:p>
            <a:r>
              <a:rPr lang="en-GB" sz="2600" dirty="0"/>
              <a:t>Current treatment patterns from the UK Clinical Practice Research Datalink (CPRD)</a:t>
            </a:r>
            <a:r>
              <a:rPr lang="en-GB" sz="2600" baseline="30000" dirty="0"/>
              <a:t> – </a:t>
            </a:r>
            <a:r>
              <a:rPr lang="en-GB" sz="2600" dirty="0">
                <a:solidFill>
                  <a:srgbClr val="7030A0"/>
                </a:solidFill>
              </a:rPr>
              <a:t>42,966 </a:t>
            </a:r>
            <a:r>
              <a:rPr lang="en-GB" sz="2600" dirty="0"/>
              <a:t>patients first AF between 2011 and 2016</a:t>
            </a:r>
            <a:r>
              <a:rPr lang="en-GB" sz="2600" baseline="30000" dirty="0"/>
              <a:t>1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D6CE2AF6-49C5-5E40-AD94-D134F4F54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382" y="2098565"/>
            <a:ext cx="5205412" cy="3903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AE20756-D727-7D45-A5FD-1BB88A1EF876}"/>
              </a:ext>
            </a:extLst>
          </p:cNvPr>
          <p:cNvSpPr txBox="1"/>
          <p:nvPr/>
        </p:nvSpPr>
        <p:spPr>
          <a:xfrm>
            <a:off x="5257522" y="1367730"/>
            <a:ext cx="3634958" cy="4852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endParaRPr lang="en-GB" sz="1600" dirty="0">
              <a:solidFill>
                <a:srgbClr val="1D1D1B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GB" sz="1600" b="1" dirty="0">
                <a:solidFill>
                  <a:srgbClr val="FF0000"/>
                </a:solidFill>
              </a:rPr>
              <a:t>Overall, 9143 patients (21.3%) remained without AF treatment post-index diagnosis</a:t>
            </a:r>
            <a:r>
              <a:rPr lang="en-GB" sz="1600" b="1" baseline="30000" dirty="0">
                <a:solidFill>
                  <a:srgbClr val="FF0000"/>
                </a:solidFill>
              </a:rPr>
              <a:t>1</a:t>
            </a:r>
          </a:p>
          <a:p>
            <a:pPr marL="285750" indent="-285750">
              <a:buFont typeface="Wingdings" pitchFamily="2" charset="2"/>
              <a:buChar char="Ø"/>
            </a:pPr>
            <a:endParaRPr lang="en-GB" sz="1600" b="1" baseline="30000" dirty="0">
              <a:solidFill>
                <a:srgbClr val="FF000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GB" sz="1600" b="1" baseline="30000" dirty="0">
              <a:solidFill>
                <a:srgbClr val="FF000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GB" sz="1600" b="1" dirty="0">
                <a:solidFill>
                  <a:srgbClr val="006600"/>
                </a:solidFill>
              </a:rPr>
              <a:t>Proportioned prescribed NOACs increased from 2.0% to 70.1%</a:t>
            </a:r>
            <a:r>
              <a:rPr lang="en-GB" sz="1600" b="1" baseline="30000" dirty="0">
                <a:solidFill>
                  <a:srgbClr val="006600"/>
                </a:solidFill>
              </a:rPr>
              <a:t>1</a:t>
            </a:r>
          </a:p>
          <a:p>
            <a:pPr marL="285750" indent="-285750">
              <a:buFont typeface="Wingdings" pitchFamily="2" charset="2"/>
              <a:buChar char="Ø"/>
            </a:pPr>
            <a:endParaRPr lang="en-GB" sz="1600" dirty="0">
              <a:solidFill>
                <a:srgbClr val="1D1D1B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GB" sz="1600" dirty="0">
              <a:solidFill>
                <a:srgbClr val="1D1D1B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GB" sz="1600" b="1" dirty="0">
              <a:solidFill>
                <a:srgbClr val="003399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GB" sz="1600" b="1" dirty="0">
                <a:solidFill>
                  <a:srgbClr val="003399"/>
                </a:solidFill>
              </a:rPr>
              <a:t>From 2015 Warfarin was no longer the dominant OAC</a:t>
            </a:r>
          </a:p>
          <a:p>
            <a:pPr marL="285750" indent="-285750">
              <a:buFont typeface="Wingdings" pitchFamily="2" charset="2"/>
              <a:buChar char="Ø"/>
            </a:pPr>
            <a:endParaRPr lang="en-GB" sz="1600" dirty="0">
              <a:solidFill>
                <a:srgbClr val="1D1D1B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GB" sz="1600" b="1" dirty="0">
                <a:solidFill>
                  <a:srgbClr val="CA0083">
                    <a:lumMod val="60000"/>
                    <a:lumOff val="40000"/>
                  </a:srgbClr>
                </a:solidFill>
              </a:rPr>
              <a:t>Proportion of patients receiving aspirin for &gt;3 months post-index declined during the study from 50.6% to 5.5%</a:t>
            </a:r>
            <a:r>
              <a:rPr lang="en-GB" sz="1600" b="1" baseline="30000" dirty="0">
                <a:solidFill>
                  <a:srgbClr val="CA0083">
                    <a:lumMod val="60000"/>
                    <a:lumOff val="40000"/>
                  </a:srgbClr>
                </a:solidFill>
              </a:rPr>
              <a:t>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1D1D1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1" dirty="0">
              <a:solidFill>
                <a:srgbClr val="1D1D1B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3098D22-ECFC-5E47-8057-3B4C9BABB9BC}"/>
              </a:ext>
            </a:extLst>
          </p:cNvPr>
          <p:cNvSpPr/>
          <p:nvPr/>
        </p:nvSpPr>
        <p:spPr>
          <a:xfrm>
            <a:off x="990794" y="159591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1400" dirty="0">
                <a:solidFill>
                  <a:srgbClr val="1D1D1B"/>
                </a:solidFill>
                <a:latin typeface="Helvetica" pitchFamily="2" charset="0"/>
              </a:rPr>
              <a:t>Continuous treatment after first AF diagnosis, by</a:t>
            </a:r>
          </a:p>
          <a:p>
            <a:pPr algn="ctr"/>
            <a:r>
              <a:rPr lang="en-GB" sz="1400" dirty="0">
                <a:solidFill>
                  <a:srgbClr val="1D1D1B"/>
                </a:solidFill>
                <a:latin typeface="Helvetica" pitchFamily="2" charset="0"/>
              </a:rPr>
              <a:t>prescription type and year of diagnosis</a:t>
            </a:r>
            <a:r>
              <a:rPr lang="en-GB" sz="1400" baseline="30000" dirty="0">
                <a:solidFill>
                  <a:srgbClr val="1D1D1B"/>
                </a:solidFill>
                <a:latin typeface="Helvetica" pitchFamily="2" charset="0"/>
              </a:rPr>
              <a:t>1</a:t>
            </a:r>
          </a:p>
        </p:txBody>
      </p:sp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798FE177-79EB-E749-997D-D28AB5231811}"/>
              </a:ext>
            </a:extLst>
          </p:cNvPr>
          <p:cNvSpPr/>
          <p:nvPr/>
        </p:nvSpPr>
        <p:spPr>
          <a:xfrm>
            <a:off x="177784" y="6220346"/>
            <a:ext cx="796389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1D1D1B"/>
                </a:solidFill>
                <a:latin typeface="Helvetica" pitchFamily="2" charset="0"/>
              </a:rPr>
              <a:t>n = 7286; patients who initiated treatment within 3 months after AF index and remained on treatment for ≥3 months. AF: atrial fibrillation; NOAC: novel oral anticoagulant</a:t>
            </a:r>
          </a:p>
          <a:p>
            <a:r>
              <a:rPr lang="en-GB" sz="1100" dirty="0">
                <a:solidFill>
                  <a:srgbClr val="1D1D1B"/>
                </a:solidFill>
                <a:latin typeface="Helvetica" pitchFamily="2" charset="0"/>
              </a:rPr>
              <a:t>1. </a:t>
            </a:r>
            <a:r>
              <a:rPr lang="en-GB" sz="1100" dirty="0" err="1">
                <a:solidFill>
                  <a:srgbClr val="1D1D1B"/>
                </a:solidFill>
                <a:latin typeface="Helvetica" pitchFamily="2" charset="0"/>
              </a:rPr>
              <a:t>Bakhai</a:t>
            </a:r>
            <a:r>
              <a:rPr lang="en-GB" sz="1100" dirty="0">
                <a:solidFill>
                  <a:srgbClr val="1D1D1B"/>
                </a:solidFill>
                <a:latin typeface="Helvetica" pitchFamily="2" charset="0"/>
              </a:rPr>
              <a:t> A et al. J Eval Clin </a:t>
            </a:r>
            <a:r>
              <a:rPr lang="en-GB" sz="1100" dirty="0" err="1">
                <a:solidFill>
                  <a:srgbClr val="1D1D1B"/>
                </a:solidFill>
                <a:latin typeface="Helvetica" pitchFamily="2" charset="0"/>
              </a:rPr>
              <a:t>Pract</a:t>
            </a:r>
            <a:r>
              <a:rPr lang="en-GB" sz="1100" dirty="0">
                <a:solidFill>
                  <a:srgbClr val="1D1D1B"/>
                </a:solidFill>
                <a:latin typeface="Helvetica" pitchFamily="2" charset="0"/>
              </a:rPr>
              <a:t>. 2020;1–15.</a:t>
            </a:r>
            <a:endParaRPr lang="en-GB" sz="1100" dirty="0">
              <a:solidFill>
                <a:srgbClr val="1D1D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76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1">
            <a:extLst>
              <a:ext uri="{FF2B5EF4-FFF2-40B4-BE49-F238E27FC236}">
                <a16:creationId xmlns="" xmlns:a16="http://schemas.microsoft.com/office/drawing/2014/main" id="{15CEF4D5-AE5C-0F4B-A0DF-3765DF5DAA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8626582"/>
              </p:ext>
            </p:extLst>
          </p:nvPr>
        </p:nvGraphicFramePr>
        <p:xfrm>
          <a:off x="295275" y="1443038"/>
          <a:ext cx="8477250" cy="4513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r:id="rId3" imgW="11302964" imgH="4511431" progId="Excel.Chart.8">
                  <p:embed/>
                </p:oleObj>
              </mc:Choice>
              <mc:Fallback>
                <p:oleObj r:id="rId3" imgW="11302964" imgH="4511431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275" y="1443038"/>
                        <a:ext cx="8477250" cy="4513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98FE177-79EB-E749-997D-D28AB5231811}"/>
              </a:ext>
            </a:extLst>
          </p:cNvPr>
          <p:cNvSpPr/>
          <p:nvPr/>
        </p:nvSpPr>
        <p:spPr>
          <a:xfrm>
            <a:off x="173972" y="6107398"/>
            <a:ext cx="656290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1D1D1B"/>
                </a:solidFill>
                <a:latin typeface="Helvetica" pitchFamily="2" charset="0"/>
              </a:rPr>
              <a:t>NVAF patients remained on the same initial treatment for 3 consecutive months. AF: atrial fibrillation; NOAC: novel oral anticoagulant. </a:t>
            </a:r>
          </a:p>
          <a:p>
            <a:r>
              <a:rPr lang="en-GB" sz="1100" dirty="0">
                <a:solidFill>
                  <a:srgbClr val="1D1D1B"/>
                </a:solidFill>
                <a:latin typeface="Helvetica" pitchFamily="2" charset="0"/>
              </a:rPr>
              <a:t>1. </a:t>
            </a:r>
            <a:r>
              <a:rPr lang="en-GB" sz="1100" dirty="0" err="1">
                <a:solidFill>
                  <a:srgbClr val="1D1D1B"/>
                </a:solidFill>
                <a:latin typeface="Helvetica" pitchFamily="2" charset="0"/>
              </a:rPr>
              <a:t>Bakhai</a:t>
            </a:r>
            <a:r>
              <a:rPr lang="en-GB" sz="1100" dirty="0">
                <a:solidFill>
                  <a:srgbClr val="1D1D1B"/>
                </a:solidFill>
                <a:latin typeface="Helvetica" pitchFamily="2" charset="0"/>
              </a:rPr>
              <a:t> A et al. J Eval Clin </a:t>
            </a:r>
            <a:r>
              <a:rPr lang="en-GB" sz="1100" dirty="0" err="1">
                <a:solidFill>
                  <a:srgbClr val="1D1D1B"/>
                </a:solidFill>
                <a:latin typeface="Helvetica" pitchFamily="2" charset="0"/>
              </a:rPr>
              <a:t>Pract</a:t>
            </a:r>
            <a:r>
              <a:rPr lang="en-GB" sz="1100" dirty="0">
                <a:solidFill>
                  <a:srgbClr val="1D1D1B"/>
                </a:solidFill>
                <a:latin typeface="Helvetica" pitchFamily="2" charset="0"/>
              </a:rPr>
              <a:t>. 2020;1–15.</a:t>
            </a:r>
            <a:endParaRPr lang="en-GB" sz="1100" dirty="0">
              <a:solidFill>
                <a:srgbClr val="1D1D1B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16C6BBD2-3A6B-6043-B6CB-7C139582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438" y="17526"/>
            <a:ext cx="7862888" cy="1800493"/>
          </a:xfrm>
        </p:spPr>
        <p:txBody>
          <a:bodyPr/>
          <a:lstStyle/>
          <a:p>
            <a:r>
              <a:rPr lang="en-GB" altLang="en-US" sz="2600" dirty="0"/>
              <a:t>Sex- and age-adjusted incidence rate of ischaemic stroke and major bleeding events: Data from a UK clinical practice research primary care database</a:t>
            </a:r>
            <a:r>
              <a:rPr lang="en-GB" altLang="en-US" sz="2600" baseline="30000" dirty="0"/>
              <a:t>1</a:t>
            </a:r>
            <a:r>
              <a:rPr lang="en-GB" altLang="en-US" sz="2600" dirty="0"/>
              <a:t/>
            </a:r>
            <a:br>
              <a:rPr lang="en-GB" altLang="en-US" sz="2600" dirty="0"/>
            </a:br>
            <a:endParaRPr lang="en-GB" sz="2600" dirty="0"/>
          </a:p>
        </p:txBody>
      </p:sp>
      <p:sp>
        <p:nvSpPr>
          <p:cNvPr id="2" name="Rectangle 1"/>
          <p:cNvSpPr/>
          <p:nvPr/>
        </p:nvSpPr>
        <p:spPr>
          <a:xfrm>
            <a:off x="7740352" y="5661248"/>
            <a:ext cx="1296144" cy="1046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74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5650061"/>
              </p:ext>
            </p:extLst>
          </p:nvPr>
        </p:nvGraphicFramePr>
        <p:xfrm>
          <a:off x="323530" y="764712"/>
          <a:ext cx="8507288" cy="4929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575178" y="1631573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Physical  </a:t>
            </a:r>
            <a:r>
              <a:rPr lang="en-GB" dirty="0" smtClean="0">
                <a:solidFill>
                  <a:srgbClr val="C00000"/>
                </a:solidFill>
              </a:rPr>
              <a:t>&amp; Virtual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24545" y="3861054"/>
            <a:ext cx="2933816" cy="16850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en-GB" dirty="0">
                <a:solidFill>
                  <a:srgbClr val="002060"/>
                </a:solidFill>
                <a:ea typeface="Calibri"/>
                <a:cs typeface="Times New Roman"/>
              </a:rPr>
              <a:t>Data</a:t>
            </a:r>
            <a:endParaRPr lang="en-GB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en-GB" dirty="0">
                <a:solidFill>
                  <a:srgbClr val="002060"/>
                </a:solidFill>
                <a:ea typeface="Calibri"/>
                <a:cs typeface="Times New Roman"/>
              </a:rPr>
              <a:t>Publications</a:t>
            </a:r>
            <a:endParaRPr lang="en-GB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en-GB" dirty="0">
                <a:solidFill>
                  <a:srgbClr val="002060"/>
                </a:solidFill>
                <a:ea typeface="Calibri"/>
                <a:cs typeface="Times New Roman"/>
              </a:rPr>
              <a:t>Conferences</a:t>
            </a:r>
            <a:endParaRPr lang="en-GB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en-GB" dirty="0">
                <a:solidFill>
                  <a:srgbClr val="002060"/>
                </a:solidFill>
                <a:ea typeface="Calibri"/>
                <a:cs typeface="Times New Roman"/>
              </a:rPr>
              <a:t>Internet</a:t>
            </a:r>
            <a:endParaRPr lang="en-GB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en-GB" dirty="0" smtClean="0">
                <a:solidFill>
                  <a:srgbClr val="002060"/>
                </a:solidFill>
                <a:ea typeface="Calibri"/>
                <a:cs typeface="Times New Roman"/>
              </a:rPr>
              <a:t>PubMed / Google </a:t>
            </a:r>
            <a:r>
              <a:rPr lang="en-GB" dirty="0">
                <a:solidFill>
                  <a:srgbClr val="002060"/>
                </a:solidFill>
                <a:ea typeface="Calibri"/>
                <a:cs typeface="Times New Roman"/>
              </a:rPr>
              <a:t>Scholar</a:t>
            </a:r>
            <a:endParaRPr lang="en-GB" dirty="0">
              <a:ea typeface="Calibri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76945" y="1268760"/>
            <a:ext cx="2387192" cy="13665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342900" indent="-342900">
              <a:lnSpc>
                <a:spcPct val="115000"/>
              </a:lnSpc>
              <a:buFont typeface="Calibri"/>
              <a:buChar char="-"/>
            </a:pPr>
            <a:r>
              <a:rPr lang="en-GB" dirty="0" smtClean="0">
                <a:solidFill>
                  <a:srgbClr val="C00000"/>
                </a:solidFill>
                <a:ea typeface="Calibri"/>
                <a:cs typeface="Times New Roman"/>
              </a:rPr>
              <a:t>Social datasets</a:t>
            </a:r>
          </a:p>
          <a:p>
            <a:pPr marL="342900" indent="-342900">
              <a:lnSpc>
                <a:spcPct val="115000"/>
              </a:lnSpc>
              <a:buFont typeface="Calibri"/>
              <a:buChar char="-"/>
            </a:pPr>
            <a:r>
              <a:rPr lang="en-GB" dirty="0" smtClean="0">
                <a:solidFill>
                  <a:srgbClr val="C00000"/>
                </a:solidFill>
                <a:ea typeface="Calibri"/>
                <a:cs typeface="Times New Roman"/>
              </a:rPr>
              <a:t>Predictors *</a:t>
            </a:r>
          </a:p>
          <a:p>
            <a:pPr marL="342900" indent="-342900">
              <a:lnSpc>
                <a:spcPct val="115000"/>
              </a:lnSpc>
              <a:buFont typeface="Calibri"/>
              <a:buChar char="-"/>
            </a:pPr>
            <a:r>
              <a:rPr lang="en-GB" dirty="0" smtClean="0">
                <a:solidFill>
                  <a:srgbClr val="C00000"/>
                </a:solidFill>
                <a:ea typeface="Calibri"/>
                <a:cs typeface="Times New Roman"/>
              </a:rPr>
              <a:t>Machine learning * 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en-GB" dirty="0" smtClean="0">
                <a:solidFill>
                  <a:srgbClr val="C00000"/>
                </a:solidFill>
                <a:ea typeface="Calibri"/>
                <a:cs typeface="Times New Roman"/>
              </a:rPr>
              <a:t>Patterns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5576" y="3861048"/>
            <a:ext cx="1944216" cy="1262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en-GB" dirty="0">
                <a:solidFill>
                  <a:srgbClr val="002060"/>
                </a:solidFill>
                <a:ea typeface="Calibri"/>
                <a:cs typeface="Times New Roman"/>
              </a:rPr>
              <a:t>Guidelines</a:t>
            </a:r>
            <a:endParaRPr lang="en-GB" dirty="0">
              <a:ea typeface="Calibri"/>
              <a:cs typeface="Times New Roman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en-GB" dirty="0">
                <a:solidFill>
                  <a:srgbClr val="002060"/>
                </a:solidFill>
                <a:ea typeface="Calibri"/>
                <a:cs typeface="Times New Roman"/>
              </a:rPr>
              <a:t>Best practice</a:t>
            </a:r>
            <a:endParaRPr lang="en-GB" dirty="0">
              <a:ea typeface="Calibri"/>
              <a:cs typeface="Times New Roman"/>
            </a:endParaRPr>
          </a:p>
          <a:p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899592" y="1504455"/>
            <a:ext cx="1321772" cy="8576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en-GB" dirty="0">
                <a:solidFill>
                  <a:srgbClr val="C00000"/>
                </a:solidFill>
                <a:ea typeface="Calibri"/>
                <a:cs typeface="Times New Roman"/>
              </a:rPr>
              <a:t>Audits </a:t>
            </a:r>
            <a:endParaRPr lang="en-GB" dirty="0">
              <a:ea typeface="Calibri"/>
              <a:cs typeface="Times New Roman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en-GB" dirty="0" smtClean="0">
                <a:solidFill>
                  <a:srgbClr val="C00000"/>
                </a:solidFill>
                <a:ea typeface="Calibri"/>
                <a:cs typeface="Times New Roman"/>
              </a:rPr>
              <a:t>Research</a:t>
            </a:r>
            <a:endParaRPr lang="en-GB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4843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C16B9442-303D-244C-80C3-D21388AB7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143" y="836717"/>
            <a:ext cx="5478576" cy="53592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22AB4B1-83E3-AC43-9D24-FEAD1D49B174}"/>
              </a:ext>
            </a:extLst>
          </p:cNvPr>
          <p:cNvSpPr txBox="1"/>
          <p:nvPr/>
        </p:nvSpPr>
        <p:spPr>
          <a:xfrm>
            <a:off x="216568" y="6309326"/>
            <a:ext cx="8531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1. Hill NR, et al. (2019) Predicting atrial fibrillation in primary care using machine learning. </a:t>
            </a:r>
            <a:r>
              <a:rPr lang="en-GB" sz="1400" dirty="0" err="1"/>
              <a:t>PLoS</a:t>
            </a:r>
            <a:r>
              <a:rPr lang="en-GB" sz="1400" dirty="0"/>
              <a:t> ONE 14(11): e0224582.</a:t>
            </a: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CA0F13BD-66F4-BF47-BAD9-83550F31A2A1}"/>
              </a:ext>
            </a:extLst>
          </p:cNvPr>
          <p:cNvSpPr txBox="1">
            <a:spLocks/>
          </p:cNvSpPr>
          <p:nvPr/>
        </p:nvSpPr>
        <p:spPr>
          <a:xfrm>
            <a:off x="2072" y="78131"/>
            <a:ext cx="7464003" cy="4154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dirty="0" smtClean="0"/>
              <a:t>A </a:t>
            </a:r>
            <a:r>
              <a:rPr lang="en-GB" sz="3000" dirty="0"/>
              <a:t>look to the future – Predicting atrial fibrillation using machine learning</a:t>
            </a:r>
          </a:p>
          <a:p>
            <a:pPr algn="ctr"/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val="224344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Office Theme">
  <a:themeElements>
    <a:clrScheme name="Lixiana Webinar">
      <a:dk1>
        <a:srgbClr val="1D1D1B"/>
      </a:dk1>
      <a:lt1>
        <a:srgbClr val="FFFFFF"/>
      </a:lt1>
      <a:dk2>
        <a:srgbClr val="44546A"/>
      </a:dk2>
      <a:lt2>
        <a:srgbClr val="E7E6E6"/>
      </a:lt2>
      <a:accent1>
        <a:srgbClr val="1D1D1B"/>
      </a:accent1>
      <a:accent2>
        <a:srgbClr val="878787"/>
      </a:accent2>
      <a:accent3>
        <a:srgbClr val="14387F"/>
      </a:accent3>
      <a:accent4>
        <a:srgbClr val="CA0083"/>
      </a:accent4>
      <a:accent5>
        <a:srgbClr val="1EBEF0"/>
      </a:accent5>
      <a:accent6>
        <a:srgbClr val="FFFFFF"/>
      </a:accent6>
      <a:hlink>
        <a:srgbClr val="1EBEF0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Masterclass 4x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/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26A38"/>
          </a:buClr>
          <a:buSzPct val="80000"/>
          <a:buFont typeface="Wingdings 3" pitchFamily="18" charset="2"/>
          <a:buChar char="u"/>
          <a:tabLst/>
          <a:defRPr kumimoji="0" sz="2400" b="0" i="0" u="none" strike="noStrike" kern="1200" cap="none" spc="0" normalizeH="0" baseline="0" noProof="0" smtClean="0">
            <a:ln>
              <a:noFill/>
            </a:ln>
            <a:solidFill>
              <a:srgbClr val="76004B"/>
            </a:solidFill>
            <a:effectLst/>
            <a:uLnTx/>
            <a:uFillTx/>
            <a:latin typeface="+mn-lt"/>
            <a:ea typeface="+mn-ea"/>
            <a:cs typeface="+mn-cs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6_HF FY1">
  <a:themeElements>
    <a:clrScheme name="RFH_v2">
      <a:dk1>
        <a:sysClr val="windowText" lastClr="000000"/>
      </a:dk1>
      <a:lt1>
        <a:sysClr val="window" lastClr="FFFFFF"/>
      </a:lt1>
      <a:dk2>
        <a:srgbClr val="330072"/>
      </a:dk2>
      <a:lt2>
        <a:srgbClr val="960051"/>
      </a:lt2>
      <a:accent1>
        <a:srgbClr val="005EB8"/>
      </a:accent1>
      <a:accent2>
        <a:srgbClr val="330072"/>
      </a:accent2>
      <a:accent3>
        <a:srgbClr val="78BE20"/>
      </a:accent3>
      <a:accent4>
        <a:srgbClr val="006747"/>
      </a:accent4>
      <a:accent5>
        <a:srgbClr val="00B0B9"/>
      </a:accent5>
      <a:accent6>
        <a:srgbClr val="00A9CE"/>
      </a:accent6>
      <a:hlink>
        <a:srgbClr val="005EB8"/>
      </a:hlink>
      <a:folHlink>
        <a:srgbClr val="330072"/>
      </a:folHlink>
    </a:clrScheme>
    <a:fontScheme name="RFH_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Custom Color 1">
      <a:srgbClr val="7BA4DB"/>
    </a:custClr>
    <a:custClr name="Custom Color 2">
      <a:srgbClr val="FFC72C"/>
    </a:custClr>
    <a:custClr name="Custom Color 3">
      <a:srgbClr val="E87722"/>
    </a:custClr>
    <a:custClr name="Custom Color 4">
      <a:srgbClr val="EDE04B"/>
    </a:custClr>
    <a:custClr name="Custom Color 5">
      <a:srgbClr val="DA1884"/>
    </a:custClr>
    <a:custClr name="Custom Color 6">
      <a:srgbClr val="960051"/>
    </a:custClr>
    <a:custClr name="Custom Color 7">
      <a:srgbClr val="A57FB2"/>
    </a:custClr>
    <a:custClr name="Custom Color 8">
      <a:srgbClr val="330072"/>
    </a:custClr>
  </a:custClrLst>
</a:theme>
</file>

<file path=ppt/theme/theme5.xml><?xml version="1.0" encoding="utf-8"?>
<a:theme xmlns:a="http://schemas.openxmlformats.org/drawingml/2006/main" name="4_HF FY1">
  <a:themeElements>
    <a:clrScheme name="RFH_v2">
      <a:dk1>
        <a:sysClr val="windowText" lastClr="000000"/>
      </a:dk1>
      <a:lt1>
        <a:sysClr val="window" lastClr="FFFFFF"/>
      </a:lt1>
      <a:dk2>
        <a:srgbClr val="330072"/>
      </a:dk2>
      <a:lt2>
        <a:srgbClr val="960051"/>
      </a:lt2>
      <a:accent1>
        <a:srgbClr val="005EB8"/>
      </a:accent1>
      <a:accent2>
        <a:srgbClr val="330072"/>
      </a:accent2>
      <a:accent3>
        <a:srgbClr val="78BE20"/>
      </a:accent3>
      <a:accent4>
        <a:srgbClr val="006747"/>
      </a:accent4>
      <a:accent5>
        <a:srgbClr val="00B0B9"/>
      </a:accent5>
      <a:accent6>
        <a:srgbClr val="00A9CE"/>
      </a:accent6>
      <a:hlink>
        <a:srgbClr val="005EB8"/>
      </a:hlink>
      <a:folHlink>
        <a:srgbClr val="330072"/>
      </a:folHlink>
    </a:clrScheme>
    <a:fontScheme name="RFH_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Custom Color 1">
      <a:srgbClr val="7BA4DB"/>
    </a:custClr>
    <a:custClr name="Custom Color 2">
      <a:srgbClr val="FFC72C"/>
    </a:custClr>
    <a:custClr name="Custom Color 3">
      <a:srgbClr val="E87722"/>
    </a:custClr>
    <a:custClr name="Custom Color 4">
      <a:srgbClr val="EDE04B"/>
    </a:custClr>
    <a:custClr name="Custom Color 5">
      <a:srgbClr val="DA1884"/>
    </a:custClr>
    <a:custClr name="Custom Color 6">
      <a:srgbClr val="960051"/>
    </a:custClr>
    <a:custClr name="Custom Color 7">
      <a:srgbClr val="A57FB2"/>
    </a:custClr>
    <a:custClr name="Custom Color 8">
      <a:srgbClr val="330072"/>
    </a:custClr>
  </a:custClrLst>
</a:theme>
</file>

<file path=ppt/theme/theme6.xml><?xml version="1.0" encoding="utf-8"?>
<a:theme xmlns:a="http://schemas.openxmlformats.org/drawingml/2006/main" name="5_Masterclass 4x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/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26A38"/>
          </a:buClr>
          <a:buSzPct val="80000"/>
          <a:buFont typeface="Wingdings 3" pitchFamily="18" charset="2"/>
          <a:buChar char="u"/>
          <a:tabLst/>
          <a:defRPr kumimoji="0" sz="2400" b="0" i="0" u="none" strike="noStrike" kern="1200" cap="none" spc="0" normalizeH="0" baseline="0" noProof="0" smtClean="0">
            <a:ln>
              <a:noFill/>
            </a:ln>
            <a:solidFill>
              <a:srgbClr val="76004B"/>
            </a:solidFill>
            <a:effectLst/>
            <a:uLnTx/>
            <a:uFillTx/>
            <a:latin typeface="+mn-lt"/>
            <a:ea typeface="+mn-ea"/>
            <a:cs typeface="+mn-cs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3_Office Theme">
  <a:themeElements>
    <a:clrScheme name="Custom 68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3EBBF0"/>
      </a:accent2>
      <a:accent3>
        <a:srgbClr val="498DF1"/>
      </a:accent3>
      <a:accent4>
        <a:srgbClr val="646565"/>
      </a:accent4>
      <a:accent5>
        <a:srgbClr val="646565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4_Office Theme">
  <a:themeElements>
    <a:clrScheme name="Custom 68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3EBBF0"/>
      </a:accent2>
      <a:accent3>
        <a:srgbClr val="498DF1"/>
      </a:accent3>
      <a:accent4>
        <a:srgbClr val="646565"/>
      </a:accent4>
      <a:accent5>
        <a:srgbClr val="646565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2_Office Theme">
  <a:themeElements>
    <a:clrScheme name="Lixiana Webinar">
      <a:dk1>
        <a:srgbClr val="1D1D1B"/>
      </a:dk1>
      <a:lt1>
        <a:srgbClr val="FFFFFF"/>
      </a:lt1>
      <a:dk2>
        <a:srgbClr val="44546A"/>
      </a:dk2>
      <a:lt2>
        <a:srgbClr val="E7E6E6"/>
      </a:lt2>
      <a:accent1>
        <a:srgbClr val="1D1D1B"/>
      </a:accent1>
      <a:accent2>
        <a:srgbClr val="878787"/>
      </a:accent2>
      <a:accent3>
        <a:srgbClr val="14387F"/>
      </a:accent3>
      <a:accent4>
        <a:srgbClr val="CA0083"/>
      </a:accent4>
      <a:accent5>
        <a:srgbClr val="1EBEF0"/>
      </a:accent5>
      <a:accent6>
        <a:srgbClr val="FFFFFF"/>
      </a:accent6>
      <a:hlink>
        <a:srgbClr val="1EBEF0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1332</Words>
  <Application>Microsoft Office PowerPoint</Application>
  <PresentationFormat>On-screen Show (4:3)</PresentationFormat>
  <Paragraphs>364</Paragraphs>
  <Slides>34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Office Theme</vt:lpstr>
      <vt:lpstr>1_Office Theme</vt:lpstr>
      <vt:lpstr>6_Masterclass 4x3</vt:lpstr>
      <vt:lpstr>6_HF FY1</vt:lpstr>
      <vt:lpstr>4_HF FY1</vt:lpstr>
      <vt:lpstr>5_Masterclass 4x3</vt:lpstr>
      <vt:lpstr>3_Office Theme</vt:lpstr>
      <vt:lpstr>4_Office Theme</vt:lpstr>
      <vt:lpstr>2_Office Theme</vt:lpstr>
      <vt:lpstr>5_Office Theme</vt:lpstr>
      <vt:lpstr>Microsoft Excel Chart</vt:lpstr>
      <vt:lpstr>Cardiology Digital Environment Insights from London </vt:lpstr>
      <vt:lpstr>Disclosures -   Advisor / Lecturer / Appraiser / Founder </vt:lpstr>
      <vt:lpstr>PowerPoint Presentation</vt:lpstr>
      <vt:lpstr>PowerPoint Presentation</vt:lpstr>
      <vt:lpstr>PowerPoint Presentation</vt:lpstr>
      <vt:lpstr>Current treatment patterns from the UK Clinical Practice Research Datalink (CPRD) – 42,966 patients first AF between 2011 and 20161</vt:lpstr>
      <vt:lpstr>Sex- and age-adjusted incidence rate of ischaemic stroke and major bleeding events: Data from a UK clinical practice research primary care database1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Alivecor  Kardia 6L</vt:lpstr>
      <vt:lpstr>Microsoft Hololens: augmented reality pulse monitoring</vt:lpstr>
      <vt:lpstr>PowerPoint Presentation</vt:lpstr>
      <vt:lpstr>PowerPoint Presentation</vt:lpstr>
      <vt:lpstr>Covid 19 Data – In progress &amp; Un-published</vt:lpstr>
      <vt:lpstr>PowerPoint Presentation</vt:lpstr>
      <vt:lpstr>Covid 19 Data NT proBNP as interesting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NHS DigiTrials</vt:lpstr>
      <vt:lpstr>NHS DigiTrials</vt:lpstr>
      <vt:lpstr>Sources of Data in AF with DOACs1-15</vt:lpstr>
      <vt:lpstr>PowerPoint Presentation</vt:lpstr>
      <vt:lpstr>ETNA-AF-Europe: First Occurrence of Stroke/SEE or Hemorrhagic Stroke </vt:lpstr>
      <vt:lpstr>PowerPoint Presentation</vt:lpstr>
      <vt:lpstr>PowerPoint Presentation</vt:lpstr>
      <vt:lpstr>Cardiology Digital Environment Insights from London </vt:lpstr>
      <vt:lpstr>Issues – big data – friend or foe?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Prime</dc:creator>
  <cp:lastModifiedBy>Prime</cp:lastModifiedBy>
  <cp:revision>15</cp:revision>
  <dcterms:created xsi:type="dcterms:W3CDTF">2021-03-30T08:44:05Z</dcterms:created>
  <dcterms:modified xsi:type="dcterms:W3CDTF">2021-03-30T11:29:03Z</dcterms:modified>
</cp:coreProperties>
</file>